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93" r:id="rId3"/>
    <p:sldId id="295" r:id="rId4"/>
    <p:sldId id="297" r:id="rId5"/>
    <p:sldId id="296" r:id="rId6"/>
    <p:sldId id="294" r:id="rId7"/>
    <p:sldId id="298" r:id="rId8"/>
    <p:sldId id="299" r:id="rId9"/>
    <p:sldId id="300" r:id="rId10"/>
    <p:sldId id="280" r:id="rId11"/>
  </p:sldIdLst>
  <p:sldSz cx="10080625" cy="75596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6" autoAdjust="0"/>
    <p:restoredTop sz="94660"/>
  </p:normalViewPr>
  <p:slideViewPr>
    <p:cSldViewPr>
      <p:cViewPr varScale="1">
        <p:scale>
          <a:sx n="100" d="100"/>
          <a:sy n="100" d="100"/>
        </p:scale>
        <p:origin x="-1608" y="-90"/>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Kopfzeilenplatzhalter 1"/>
          <p:cNvSpPr txBox="1">
            <a:spLocks noGrp="1"/>
          </p:cNvSpPr>
          <p:nvPr>
            <p:ph type="hdr" sz="quarter"/>
          </p:nvPr>
        </p:nvSpPr>
        <p:spPr>
          <a:xfrm>
            <a:off x="0" y="0"/>
            <a:ext cx="360" cy="36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3" name="Datumsplatzhalter 2"/>
          <p:cNvSpPr txBox="1">
            <a:spLocks noGrp="1"/>
          </p:cNvSpPr>
          <p:nvPr>
            <p:ph type="dt" sz="quarter" idx="1"/>
          </p:nvPr>
        </p:nvSpPr>
        <p:spPr>
          <a:xfrm>
            <a:off x="0" y="10157400"/>
            <a:ext cx="3280680" cy="534240"/>
          </a:xfrm>
          <a:prstGeom prst="rect">
            <a:avLst/>
          </a:prstGeom>
          <a:noFill/>
          <a:ln>
            <a:noFill/>
          </a:ln>
        </p:spPr>
        <p:txBody>
          <a:bodyPr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4" name="Fußzeilenplatzhalter 3"/>
          <p:cNvSpPr txBox="1">
            <a:spLocks noGrp="1"/>
          </p:cNvSpPr>
          <p:nvPr>
            <p:ph type="ftr" sz="quarter" idx="2"/>
          </p:nvPr>
        </p:nvSpPr>
        <p:spPr>
          <a:xfrm>
            <a:off x="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hangingPunct="0">
              <a:lnSpc>
                <a:spcPct val="100000"/>
              </a:lnSpc>
              <a:spcBef>
                <a:spcPts val="0"/>
              </a:spcBef>
              <a:spcAft>
                <a:spcPts val="0"/>
              </a:spcAft>
              <a:buNone/>
              <a:tabLst/>
              <a:defRPr sz="1400"/>
            </a:pPr>
            <a:endParaRPr lang="de-DE" sz="1400" b="0" i="0" u="none" strike="noStrike" kern="1200" cap="none">
              <a:ln>
                <a:noFill/>
              </a:ln>
              <a:latin typeface="Liberation Sans" pitchFamily="18"/>
              <a:ea typeface="Microsoft YaHei" pitchFamily="2"/>
              <a:cs typeface="Mangal" pitchFamily="2"/>
            </a:endParaRPr>
          </a:p>
        </p:txBody>
      </p:sp>
      <p:sp>
        <p:nvSpPr>
          <p:cNvPr id="5" name="Foliennummernplatzhalter 4"/>
          <p:cNvSpPr txBox="1">
            <a:spLocks noGrp="1"/>
          </p:cNvSpPr>
          <p:nvPr>
            <p:ph type="sldNum" sz="quarter" idx="3"/>
          </p:nvPr>
        </p:nvSpPr>
        <p:spPr>
          <a:xfrm>
            <a:off x="4278960" y="0"/>
            <a:ext cx="3280680" cy="534240"/>
          </a:xfrm>
          <a:prstGeom prst="rect">
            <a:avLst/>
          </a:prstGeom>
          <a:noFill/>
          <a:ln>
            <a:noFill/>
          </a:ln>
        </p:spPr>
        <p:txBody>
          <a:bodyPr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hangingPunct="0">
              <a:lnSpc>
                <a:spcPct val="100000"/>
              </a:lnSpc>
              <a:spcBef>
                <a:spcPts val="0"/>
              </a:spcBef>
              <a:spcAft>
                <a:spcPts val="0"/>
              </a:spcAft>
              <a:buNone/>
              <a:tabLst/>
              <a:defRPr sz="1400"/>
            </a:pPr>
            <a:fld id="{E37451FE-26B3-4386-A3F0-7A762A12A366}" type="slidenum">
              <a:rPr/>
              <a:pPr marL="0" marR="0" lvl="0" indent="0" algn="r" hangingPunct="0">
                <a:lnSpc>
                  <a:spcPct val="100000"/>
                </a:lnSpc>
                <a:spcBef>
                  <a:spcPts val="0"/>
                </a:spcBef>
                <a:spcAft>
                  <a:spcPts val="0"/>
                </a:spcAft>
                <a:buNone/>
                <a:tabLst/>
                <a:defRPr sz="1400"/>
              </a:pPr>
              <a:t>‹Nr.›</a:t>
            </a:fld>
            <a:endParaRPr lang="de-DE" sz="1400" b="0" i="0" u="none" strike="noStrike" kern="1200" cap="none">
              <a:ln>
                <a:noFill/>
              </a:ln>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lienbildplatzhalt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izenplatzhalt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de-DE"/>
          </a:p>
        </p:txBody>
      </p:sp>
      <p:sp>
        <p:nvSpPr>
          <p:cNvPr id="4" name="Kopfzeilenplatzhalter 3"/>
          <p:cNvSpPr txBox="1">
            <a:spLocks noGrp="1"/>
          </p:cNvSpPr>
          <p:nvPr>
            <p:ph type="hdr" sz="quarter"/>
          </p:nvPr>
        </p:nvSpPr>
        <p:spPr>
          <a:xfrm>
            <a:off x="1512000" y="5880600"/>
            <a:ext cx="6047640" cy="481104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Datumsplatzhalter 4"/>
          <p:cNvSpPr txBox="1">
            <a:spLocks noGrp="1"/>
          </p:cNvSpPr>
          <p:nvPr>
            <p:ph type="dt" idx="1"/>
          </p:nvPr>
        </p:nvSpPr>
        <p:spPr>
          <a:xfrm>
            <a:off x="0" y="10157400"/>
            <a:ext cx="3280680" cy="53424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ußzeilenplatzhalter 5"/>
          <p:cNvSpPr txBox="1">
            <a:spLocks noGrp="1"/>
          </p:cNvSpPr>
          <p:nvPr>
            <p:ph type="ftr" sz="quarter" idx="4"/>
          </p:nvPr>
        </p:nvSpPr>
        <p:spPr>
          <a:xfrm>
            <a:off x="0" y="0"/>
            <a:ext cx="3280680" cy="534240"/>
          </a:xfrm>
          <a:prstGeom prst="rect">
            <a:avLst/>
          </a:prstGeom>
          <a:noFill/>
          <a:ln>
            <a:noFill/>
          </a:ln>
        </p:spPr>
        <p:txBody>
          <a:bodyPr lIns="0" tIns="0" rIns="0" bIns="0" anchor="b"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7" name="Foliennummernplatzhalter 6"/>
          <p:cNvSpPr txBox="1">
            <a:spLocks noGrp="1"/>
          </p:cNvSpPr>
          <p:nvPr>
            <p:ph type="sldNum" sz="quarter" idx="5"/>
          </p:nvPr>
        </p:nvSpPr>
        <p:spPr>
          <a:xfrm>
            <a:off x="4278960" y="0"/>
            <a:ext cx="3280680" cy="534240"/>
          </a:xfrm>
          <a:prstGeom prst="rect">
            <a:avLst/>
          </a:prstGeom>
          <a:noFill/>
          <a:ln>
            <a:noFill/>
          </a:ln>
        </p:spPr>
        <p:txBody>
          <a:bodyPr lIns="0" tIns="0" rIns="0" bIns="0" anchor="b" anchorCtr="0"/>
          <a:lstStyle>
            <a:lvl1pPr lvl="0" algn="r" hangingPunct="0">
              <a:buNone/>
              <a:tabLst/>
              <a:defRPr lang="de-DE" sz="1400" kern="1200">
                <a:latin typeface="Liberation Serif" pitchFamily="18"/>
                <a:ea typeface="Segoe UI" pitchFamily="2"/>
                <a:cs typeface="Tahoma" pitchFamily="2"/>
              </a:defRPr>
            </a:lvl1pPr>
          </a:lstStyle>
          <a:p>
            <a:pPr lvl="0"/>
            <a:fld id="{0A09E9BD-3D4F-48E9-8ECA-59991028086F}" type="slidenum">
              <a:rPr/>
              <a:pPr lvl="0"/>
              <a:t>‹Nr.›</a:t>
            </a:fld>
            <a:endParaRPr lang="de-DE"/>
          </a:p>
        </p:txBody>
      </p:sp>
    </p:spTree>
  </p:cSld>
  <p:clrMap bg1="lt1" tx1="dk1" bg2="lt2" tx2="dk2" accent1="accent1" accent2="accent2" accent3="accent3" accent4="accent4" accent5="accent5" accent6="accent6" hlink="hlink" folHlink="folHlink"/>
  <p:notesStyle>
    <a:lvl1pPr marL="216000" marR="0" indent="-216000" hangingPunct="0">
      <a:tabLst/>
      <a:defRPr lang="de-DE" sz="2000" b="0" i="0" u="none" strike="noStrike" kern="1200" cap="none">
        <a:ln>
          <a:noFill/>
        </a:ln>
        <a:highlight>
          <a:scrgbClr r="0" g="0" b="0">
            <a:alpha val="0"/>
          </a:scrgbClr>
        </a:highlight>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izenplatzhalter 2"/>
          <p:cNvSpPr txBox="1">
            <a:spLocks noGrp="1"/>
          </p:cNvSpPr>
          <p:nvPr>
            <p:ph type="body" sz="quarter"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AB07B11A-D92C-48D1-9630-F45DEF4B742E}" type="slidenum">
              <a:rPr/>
              <a:pPr lvl="0"/>
              <a:t>‹Nr.›</a:t>
            </a:fld>
            <a:endParaRPr lang="de-DE"/>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202033C0-A4A3-4B1E-9118-0A8D56C93E88}" type="slidenum">
              <a:rPr/>
              <a:pPr lvl="0"/>
              <a:t>‹Nr.›</a:t>
            </a:fld>
            <a:endParaRPr lang="de-DE"/>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8850" y="301625"/>
            <a:ext cx="226695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3212"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890119B6-EBAE-43C3-964C-928E1AF7AB17}" type="slidenum">
              <a:rPr/>
              <a:pPr lvl="0"/>
              <a:t>‹Nr.›</a:t>
            </a:fld>
            <a:endParaRPr lang="de-DE"/>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5C5A4C58-472C-4D69-A546-9E2674DA22A2}" type="slidenum">
              <a:rPr/>
              <a:pPr lvl="0"/>
              <a:t>‹Nr.›</a:t>
            </a:fld>
            <a:endParaRPr lang="de-DE"/>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pPr lvl="0"/>
            <a:endParaRPr lang="de-DE"/>
          </a:p>
        </p:txBody>
      </p:sp>
      <p:sp>
        <p:nvSpPr>
          <p:cNvPr id="5" name="Fußzeilenplatzhalter 4"/>
          <p:cNvSpPr>
            <a:spLocks noGrp="1"/>
          </p:cNvSpPr>
          <p:nvPr>
            <p:ph type="ftr" sz="quarter" idx="11"/>
          </p:nvPr>
        </p:nvSpPr>
        <p:spPr/>
        <p:txBody>
          <a:bodyPr/>
          <a:lstStyle/>
          <a:p>
            <a:pPr lvl="0"/>
            <a:endParaRPr lang="de-DE"/>
          </a:p>
        </p:txBody>
      </p:sp>
      <p:sp>
        <p:nvSpPr>
          <p:cNvPr id="6" name="Foliennummernplatzhalter 5"/>
          <p:cNvSpPr>
            <a:spLocks noGrp="1"/>
          </p:cNvSpPr>
          <p:nvPr>
            <p:ph type="sldNum" sz="quarter" idx="12"/>
          </p:nvPr>
        </p:nvSpPr>
        <p:spPr/>
        <p:txBody>
          <a:bodyPr/>
          <a:lstStyle/>
          <a:p>
            <a:pPr lvl="0"/>
            <a:fld id="{FBDE7C33-9E7A-445F-9671-3644FEFD3448}" type="slidenum">
              <a:rPr/>
              <a:pPr lvl="0"/>
              <a:t>‹Nr.›</a:t>
            </a:fld>
            <a:endParaRPr lang="de-DE"/>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775847B7-6CCB-4150-ABB4-938D9DEF01F7}" type="slidenum">
              <a:rPr/>
              <a:pPr lvl="0"/>
              <a:t>‹Nr.›</a:t>
            </a:fld>
            <a:endParaRPr lang="de-DE"/>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pPr lvl="0"/>
            <a:endParaRPr lang="de-DE"/>
          </a:p>
        </p:txBody>
      </p:sp>
      <p:sp>
        <p:nvSpPr>
          <p:cNvPr id="8" name="Fußzeilenplatzhalter 7"/>
          <p:cNvSpPr>
            <a:spLocks noGrp="1"/>
          </p:cNvSpPr>
          <p:nvPr>
            <p:ph type="ftr" sz="quarter" idx="11"/>
          </p:nvPr>
        </p:nvSpPr>
        <p:spPr/>
        <p:txBody>
          <a:bodyPr/>
          <a:lstStyle/>
          <a:p>
            <a:pPr lvl="0"/>
            <a:endParaRPr lang="de-DE"/>
          </a:p>
        </p:txBody>
      </p:sp>
      <p:sp>
        <p:nvSpPr>
          <p:cNvPr id="9" name="Foliennummernplatzhalter 8"/>
          <p:cNvSpPr>
            <a:spLocks noGrp="1"/>
          </p:cNvSpPr>
          <p:nvPr>
            <p:ph type="sldNum" sz="quarter" idx="12"/>
          </p:nvPr>
        </p:nvSpPr>
        <p:spPr/>
        <p:txBody>
          <a:bodyPr/>
          <a:lstStyle/>
          <a:p>
            <a:pPr lvl="0"/>
            <a:fld id="{4CB2A4AA-C8DF-48C7-820D-8ADA28BE288E}" type="slidenum">
              <a:rPr/>
              <a:pPr lvl="0"/>
              <a:t>‹Nr.›</a:t>
            </a:fld>
            <a:endParaRPr lang="de-DE"/>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pPr lvl="0"/>
            <a:endParaRPr lang="de-DE"/>
          </a:p>
        </p:txBody>
      </p:sp>
      <p:sp>
        <p:nvSpPr>
          <p:cNvPr id="4" name="Fußzeilenplatzhalter 3"/>
          <p:cNvSpPr>
            <a:spLocks noGrp="1"/>
          </p:cNvSpPr>
          <p:nvPr>
            <p:ph type="ftr" sz="quarter" idx="11"/>
          </p:nvPr>
        </p:nvSpPr>
        <p:spPr/>
        <p:txBody>
          <a:bodyPr/>
          <a:lstStyle/>
          <a:p>
            <a:pPr lvl="0"/>
            <a:endParaRPr lang="de-DE"/>
          </a:p>
        </p:txBody>
      </p:sp>
      <p:sp>
        <p:nvSpPr>
          <p:cNvPr id="5" name="Foliennummernplatzhalter 4"/>
          <p:cNvSpPr>
            <a:spLocks noGrp="1"/>
          </p:cNvSpPr>
          <p:nvPr>
            <p:ph type="sldNum" sz="quarter" idx="12"/>
          </p:nvPr>
        </p:nvSpPr>
        <p:spPr/>
        <p:txBody>
          <a:bodyPr/>
          <a:lstStyle/>
          <a:p>
            <a:pPr lvl="0"/>
            <a:fld id="{0A299E87-E865-4791-B6C7-516E236BCB60}" type="slidenum">
              <a:rPr/>
              <a:pPr lvl="0"/>
              <a:t>‹Nr.›</a:t>
            </a:fld>
            <a:endParaRPr lang="de-DE"/>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pPr lvl="0"/>
            <a:endParaRPr lang="de-DE"/>
          </a:p>
        </p:txBody>
      </p:sp>
      <p:sp>
        <p:nvSpPr>
          <p:cNvPr id="3" name="Fußzeilenplatzhalter 2"/>
          <p:cNvSpPr>
            <a:spLocks noGrp="1"/>
          </p:cNvSpPr>
          <p:nvPr>
            <p:ph type="ftr" sz="quarter" idx="11"/>
          </p:nvPr>
        </p:nvSpPr>
        <p:spPr/>
        <p:txBody>
          <a:bodyPr/>
          <a:lstStyle/>
          <a:p>
            <a:pPr lvl="0"/>
            <a:endParaRPr lang="de-DE"/>
          </a:p>
        </p:txBody>
      </p:sp>
      <p:sp>
        <p:nvSpPr>
          <p:cNvPr id="4" name="Foliennummernplatzhalter 3"/>
          <p:cNvSpPr>
            <a:spLocks noGrp="1"/>
          </p:cNvSpPr>
          <p:nvPr>
            <p:ph type="sldNum" sz="quarter" idx="12"/>
          </p:nvPr>
        </p:nvSpPr>
        <p:spPr/>
        <p:txBody>
          <a:bodyPr/>
          <a:lstStyle/>
          <a:p>
            <a:pPr lvl="0"/>
            <a:fld id="{EF19F18B-3B31-48DA-8ABB-DA7CBBE1B6F2}" type="slidenum">
              <a:rPr/>
              <a:pPr lvl="0"/>
              <a:t>‹Nr.›</a:t>
            </a:fld>
            <a:endParaRPr lang="de-DE"/>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1E3B5500-DDB8-4D22-9788-928DDEB2F8D9}" type="slidenum">
              <a:rPr/>
              <a:pPr lvl="0"/>
              <a:t>‹Nr.›</a:t>
            </a:fld>
            <a:endParaRPr lang="de-DE"/>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pPr lvl="0"/>
            <a:endParaRPr lang="de-DE"/>
          </a:p>
        </p:txBody>
      </p:sp>
      <p:sp>
        <p:nvSpPr>
          <p:cNvPr id="6" name="Fußzeilenplatzhalter 5"/>
          <p:cNvSpPr>
            <a:spLocks noGrp="1"/>
          </p:cNvSpPr>
          <p:nvPr>
            <p:ph type="ftr" sz="quarter" idx="11"/>
          </p:nvPr>
        </p:nvSpPr>
        <p:spPr/>
        <p:txBody>
          <a:bodyPr/>
          <a:lstStyle/>
          <a:p>
            <a:pPr lvl="0"/>
            <a:endParaRPr lang="de-DE"/>
          </a:p>
        </p:txBody>
      </p:sp>
      <p:sp>
        <p:nvSpPr>
          <p:cNvPr id="7" name="Foliennummernplatzhalter 6"/>
          <p:cNvSpPr>
            <a:spLocks noGrp="1"/>
          </p:cNvSpPr>
          <p:nvPr>
            <p:ph type="sldNum" sz="quarter" idx="12"/>
          </p:nvPr>
        </p:nvSpPr>
        <p:spPr/>
        <p:txBody>
          <a:bodyPr/>
          <a:lstStyle/>
          <a:p>
            <a:pPr lvl="0"/>
            <a:fld id="{3DCB0CC4-6351-45E4-990D-C0142818C9E0}" type="slidenum">
              <a:rPr/>
              <a:pPr lvl="0"/>
              <a:t>‹Nr.›</a:t>
            </a:fld>
            <a:endParaRPr lang="de-DE"/>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elplatzhalt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de-DE"/>
          </a:p>
        </p:txBody>
      </p:sp>
      <p:sp>
        <p:nvSpPr>
          <p:cNvPr id="3" name="Textplatzhalter 2"/>
          <p:cNvSpPr txBox="1">
            <a:spLocks noGrp="1"/>
          </p:cNvSpPr>
          <p:nvPr>
            <p:ph type="body" idx="1"/>
          </p:nvPr>
        </p:nvSpPr>
        <p:spPr>
          <a:xfrm>
            <a:off x="503999" y="1769040"/>
            <a:ext cx="9071640" cy="4384440"/>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txBox="1">
            <a:spLocks noGrp="1"/>
          </p:cNvSpPr>
          <p:nvPr>
            <p:ph type="dt" sz="half" idx="2"/>
          </p:nvPr>
        </p:nvSpPr>
        <p:spPr>
          <a:xfrm>
            <a:off x="3447360" y="6887160"/>
            <a:ext cx="3195000" cy="521280"/>
          </a:xfrm>
          <a:prstGeom prst="rect">
            <a:avLst/>
          </a:prstGeom>
          <a:noFill/>
          <a:ln>
            <a:noFill/>
          </a:ln>
        </p:spPr>
        <p:txBody>
          <a:bodyPr lIns="0" tIns="0" rIns="0" bIns="0" anchorCtr="0"/>
          <a:lstStyle>
            <a:lvl1pPr lvl="0" hangingPunct="0">
              <a:buNone/>
              <a:tabLst/>
              <a:defRPr lang="de-DE" sz="1400" kern="1200">
                <a:latin typeface="Liberation Serif" pitchFamily="18"/>
                <a:ea typeface="Segoe UI" pitchFamily="2"/>
                <a:cs typeface="Tahoma" pitchFamily="2"/>
              </a:defRPr>
            </a:lvl1pPr>
          </a:lstStyle>
          <a:p>
            <a:pPr lvl="0"/>
            <a:endParaRPr lang="de-DE"/>
          </a:p>
        </p:txBody>
      </p:sp>
      <p:sp>
        <p:nvSpPr>
          <p:cNvPr id="5" name="Fußzeilenplatzhalter 4"/>
          <p:cNvSpPr txBox="1">
            <a:spLocks noGrp="1"/>
          </p:cNvSpPr>
          <p:nvPr>
            <p:ph type="ftr" sz="quarter" idx="3"/>
          </p:nvPr>
        </p:nvSpPr>
        <p:spPr>
          <a:xfrm>
            <a:off x="7227360" y="6887160"/>
            <a:ext cx="3195000" cy="521280"/>
          </a:xfrm>
          <a:prstGeom prst="rect">
            <a:avLst/>
          </a:prstGeom>
          <a:noFill/>
          <a:ln>
            <a:noFill/>
          </a:ln>
        </p:spPr>
        <p:txBody>
          <a:bodyPr lIns="0" tIns="0" rIns="0" bIns="0" anchorCtr="0"/>
          <a:lstStyle>
            <a:lvl1pPr lvl="0" algn="ctr" hangingPunct="0">
              <a:buNone/>
              <a:tabLst/>
              <a:defRPr lang="de-DE" sz="1400" kern="1200">
                <a:latin typeface="Liberation Serif" pitchFamily="18"/>
                <a:ea typeface="Segoe UI" pitchFamily="2"/>
                <a:cs typeface="Tahoma" pitchFamily="2"/>
              </a:defRPr>
            </a:lvl1pPr>
          </a:lstStyle>
          <a:p>
            <a:pPr lvl="0"/>
            <a:endParaRPr lang="de-DE"/>
          </a:p>
        </p:txBody>
      </p:sp>
      <p:sp>
        <p:nvSpPr>
          <p:cNvPr id="6" name="Foliennummernplatzhalter 5"/>
          <p:cNvSpPr txBox="1">
            <a:spLocks noGrp="1"/>
          </p:cNvSpPr>
          <p:nvPr>
            <p:ph type="sldNum" sz="quarter" idx="4"/>
          </p:nvPr>
        </p:nvSpPr>
        <p:spPr>
          <a:xfrm>
            <a:off x="503999" y="6887160"/>
            <a:ext cx="2348280" cy="521280"/>
          </a:xfrm>
          <a:prstGeom prst="rect">
            <a:avLst/>
          </a:prstGeom>
          <a:noFill/>
          <a:ln>
            <a:noFill/>
          </a:ln>
        </p:spPr>
        <p:txBody>
          <a:bodyPr lIns="0" tIns="0" rIns="0" bIns="0" anchorCtr="0"/>
          <a:lstStyle>
            <a:lvl1pPr lvl="0" algn="r" hangingPunct="0">
              <a:buNone/>
              <a:tabLst/>
              <a:defRPr lang="de-DE" sz="1400" kern="1200">
                <a:latin typeface="Liberation Serif" pitchFamily="18"/>
                <a:ea typeface="Segoe UI" pitchFamily="2"/>
                <a:cs typeface="Tahoma" pitchFamily="2"/>
              </a:defRPr>
            </a:lvl1pPr>
          </a:lstStyle>
          <a:p>
            <a:pPr lvl="0"/>
            <a:fld id="{4CD2FF56-D869-4925-B196-B5AB6D4C8D4E}" type="slidenum">
              <a:rPr/>
              <a:pPr lvl="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hangingPunct="0">
        <a:tabLst/>
        <a:defRPr lang="de-DE" sz="4400" b="0" i="0" u="none" strike="noStrike" kern="1200" cap="none">
          <a:ln>
            <a:noFill/>
          </a:ln>
          <a:highlight>
            <a:scrgbClr r="0" g="0" b="0">
              <a:alpha val="0"/>
            </a:scrgbClr>
          </a:highlight>
          <a:latin typeface="Liberation Sans" pitchFamily="18"/>
          <a:ea typeface="Microsoft YaHei" pitchFamily="2"/>
          <a:cs typeface="Mangal" pitchFamily="2"/>
        </a:defRPr>
      </a:lvl1pPr>
    </p:titleStyle>
    <p:bodyStyle>
      <a:lvl1pPr hangingPunct="0">
        <a:spcBef>
          <a:spcPts val="1417"/>
        </a:spcBef>
        <a:spcAft>
          <a:spcPts val="0"/>
        </a:spcAft>
        <a:tabLst/>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el 1"/>
          <p:cNvSpPr txBox="1">
            <a:spLocks noGrp="1"/>
          </p:cNvSpPr>
          <p:nvPr>
            <p:ph type="title" idx="4294967295"/>
          </p:nvPr>
        </p:nvSpPr>
        <p:spPr>
          <a:xfrm>
            <a:off x="504359" y="2247480"/>
            <a:ext cx="9071640" cy="18752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a:latin typeface="+mj-lt"/>
              </a:rPr>
              <a:t>Programmier AG </a:t>
            </a:r>
            <a:r>
              <a:rPr lang="de-DE" dirty="0" smtClean="0">
                <a:latin typeface="+mj-lt"/>
              </a:rPr>
              <a:t>#25:</a:t>
            </a:r>
            <a:r>
              <a:rPr lang="de-DE" dirty="0">
                <a:latin typeface="+mj-lt"/>
              </a:rPr>
              <a:t/>
            </a:r>
            <a:br>
              <a:rPr lang="de-DE" dirty="0">
                <a:latin typeface="+mj-lt"/>
              </a:rPr>
            </a:br>
            <a:r>
              <a:rPr lang="de-DE" dirty="0">
                <a:latin typeface="+mj-lt"/>
              </a:rPr>
              <a:t/>
            </a:r>
            <a:br>
              <a:rPr lang="de-DE" dirty="0">
                <a:latin typeface="+mj-lt"/>
              </a:rPr>
            </a:br>
            <a:r>
              <a:rPr lang="de-DE" dirty="0" smtClean="0">
                <a:latin typeface="+mj-lt"/>
              </a:rPr>
              <a:t>Shader</a:t>
            </a:r>
            <a:endParaRPr lang="de-DE" dirty="0">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dirty="0" smtClean="0">
                <a:latin typeface="+mn-lt"/>
                <a:ea typeface="Liberation Serif" pitchFamily="18" charset="0"/>
                <a:cs typeface="Liberation Serif" pitchFamily="18" charset="0"/>
              </a:rPr>
              <a:t>Erstelle ein Shaderobjekt aus vertex.glsl und frag.glsl aus Seafile. Nutze es um ein beliebiges Sprite zu rendern.</a:t>
            </a: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Schreibe frag.glsl so um, dass sich die Farbe des Sprites mit der Zeit ändert.</a:t>
            </a:r>
          </a:p>
          <a:p>
            <a:pPr lvl="0">
              <a:buNone/>
            </a:pPr>
            <a:endParaRPr dirty="0" smtClean="0">
              <a:latin typeface="+mn-lt"/>
              <a:ea typeface="Liberation Serif" pitchFamily="18" charset="0"/>
              <a:cs typeface="Liberation Serif" pitchFamily="18" charset="0"/>
            </a:endParaRPr>
          </a:p>
          <a:p>
            <a:pPr lvl="0">
              <a:buNone/>
            </a:pPr>
            <a:r>
              <a:rPr dirty="0" smtClean="0">
                <a:latin typeface="+mn-lt"/>
                <a:ea typeface="Liberation Serif" pitchFamily="18" charset="0"/>
                <a:cs typeface="Liberation Serif" pitchFamily="18" charset="0"/>
              </a:rPr>
              <a:t>	Verzerre das Bild des Sprites auf irgendeine Weise.</a:t>
            </a:r>
            <a:br>
              <a:rPr dirty="0" smtClean="0">
                <a:latin typeface="+mn-lt"/>
                <a:ea typeface="Liberation Serif" pitchFamily="18" charset="0"/>
                <a:cs typeface="Liberation Serif" pitchFamily="18" charset="0"/>
              </a:rPr>
            </a:br>
            <a:r>
              <a:rPr dirty="0" smtClean="0">
                <a:latin typeface="+mn-lt"/>
                <a:ea typeface="Liberation Serif" pitchFamily="18" charset="0"/>
                <a:cs typeface="Liberation Serif" pitchFamily="18" charset="0"/>
              </a:rPr>
              <a:t/>
            </a:r>
            <a:br>
              <a:rPr dirty="0" smtClean="0">
                <a:latin typeface="+mn-lt"/>
                <a:ea typeface="Liberation Serif" pitchFamily="18" charset="0"/>
                <a:cs typeface="Liberation Serif" pitchFamily="18" charset="0"/>
              </a:rPr>
            </a:br>
            <a:r>
              <a:rPr dirty="0" smtClean="0">
                <a:latin typeface="+mn-lt"/>
                <a:ea typeface="Liberation Serif" pitchFamily="18" charset="0"/>
                <a:cs typeface="Liberation Serif" pitchFamily="18" charset="0"/>
              </a:rPr>
              <a:t/>
            </a:r>
            <a:br>
              <a:rPr dirty="0" smtClean="0">
                <a:latin typeface="+mn-lt"/>
                <a:ea typeface="Liberation Serif" pitchFamily="18" charset="0"/>
                <a:cs typeface="Liberation Serif" pitchFamily="18" charset="0"/>
              </a:rPr>
            </a:br>
            <a:r>
              <a:rPr dirty="0" smtClean="0">
                <a:latin typeface="+mn-lt"/>
                <a:ea typeface="Liberation Serif" pitchFamily="18" charset="0"/>
                <a:cs typeface="Liberation Serif" pitchFamily="18" charset="0"/>
              </a:rPr>
              <a:t>Finde einen Shader online und baue ihn ein.</a:t>
            </a:r>
            <a:endParaRPr lang="de-DE"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Aufgaben</a:t>
            </a:r>
            <a:endParaRPr lang="de-DE" dirty="0">
              <a:latin typeface="+mj-l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Die GPU ist eine Recheneinheit im Computer, die speziell für die beschleunigte Berechnung der Anzeige auf dem Bildschirm entworfen ist. Der größte Unterschied zur CPU liegt dabei in der großen Anzahl an Kernen und der damit verbunden Parallelität.</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Graphics Processing Unit (GPU)</a:t>
            </a:r>
            <a:endParaRPr lang="de-DE" dirty="0">
              <a:latin typeface="+mj-lt"/>
            </a:endParaRPr>
          </a:p>
        </p:txBody>
      </p:sp>
      <p:pic>
        <p:nvPicPr>
          <p:cNvPr id="8194" name="Picture 2" descr="cuda - Is it fair to compare SSE/AVX units to GPU cores ..."/>
          <p:cNvPicPr>
            <a:picLocks noChangeAspect="1" noChangeArrowheads="1"/>
          </p:cNvPicPr>
          <p:nvPr/>
        </p:nvPicPr>
        <p:blipFill>
          <a:blip r:embed="rId3"/>
          <a:srcRect/>
          <a:stretch>
            <a:fillRect/>
          </a:stretch>
        </p:blipFill>
        <p:spPr bwMode="auto">
          <a:xfrm>
            <a:off x="1325536" y="3565523"/>
            <a:ext cx="7620000" cy="38100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In modernen GPUs hat man die Möglichkeit, kleine Programme zu schreiben die auf den vielen Kernen der GPU laufen, um die Berechnung der Grafik zu beeinflussen. Diese Programme nennt man Shader.</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Durch die vielen GPU Kerne können die Pixel gleichzeitig berechnet werden. Dabei berechnet jeder Kern das Shaderprogramm für jeden Pixel/Vertex.</a:t>
            </a:r>
          </a:p>
          <a:p>
            <a:pPr lvl="0">
              <a:buNone/>
            </a:pPr>
            <a:endParaRPr sz="2800" dirty="0" smtClean="0">
              <a:latin typeface="+mn-lt"/>
              <a:ea typeface="Liberation Serif" pitchFamily="18" charset="0"/>
              <a:cs typeface="Liberation Serif" pitchFamily="18" charset="0"/>
            </a:endParaRPr>
          </a:p>
          <a:p>
            <a:pPr lvl="1">
              <a:buNone/>
            </a:pPr>
            <a:r>
              <a:rPr sz="2400" dirty="0" smtClean="0">
                <a:ea typeface="Liberation Serif" pitchFamily="18" charset="0"/>
                <a:cs typeface="Liberation Serif" pitchFamily="18" charset="0"/>
              </a:rPr>
              <a:t/>
            </a:r>
            <a:br>
              <a:rPr sz="2400" dirty="0" smtClean="0">
                <a:ea typeface="Liberation Serif" pitchFamily="18" charset="0"/>
                <a:cs typeface="Liberation Serif" pitchFamily="18" charset="0"/>
              </a:rPr>
            </a:br>
            <a:r>
              <a:rPr sz="2400" dirty="0" smtClean="0">
                <a:ea typeface="Liberation Serif" pitchFamily="18" charset="0"/>
                <a:cs typeface="Liberation Serif" pitchFamily="18" charset="0"/>
              </a:rPr>
              <a:t/>
            </a:r>
            <a:br>
              <a:rPr sz="2400" dirty="0" smtClean="0">
                <a:ea typeface="Liberation Serif" pitchFamily="18" charset="0"/>
                <a:cs typeface="Liberation Serif" pitchFamily="18" charset="0"/>
              </a:rPr>
            </a:br>
            <a:endParaRPr sz="2400" dirty="0" smtClean="0">
              <a:ea typeface="Liberation Serif" pitchFamily="18" charset="0"/>
              <a:cs typeface="Liberation Serif" pitchFamily="18" charset="0"/>
            </a:endParaRPr>
          </a:p>
          <a:p>
            <a:pPr lvl="0">
              <a:buNone/>
            </a:pPr>
            <a:endParaRPr sz="2800" dirty="0" smtClean="0">
              <a:ea typeface="Liberation Serif" pitchFamily="18" charset="0"/>
              <a:cs typeface="Liberation Serif" pitchFamily="18" charset="0"/>
            </a:endParaRPr>
          </a:p>
          <a:p>
            <a:pPr lvl="0">
              <a:buNone/>
            </a:pPr>
            <a:endParaRPr sz="2800" dirty="0" smtClean="0">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a:t>
            </a:r>
            <a:endParaRPr lang="de-DE" dirty="0">
              <a:latin typeface="+mj-lt"/>
            </a:endParaRPr>
          </a:p>
        </p:txBody>
      </p:sp>
      <p:pic>
        <p:nvPicPr>
          <p:cNvPr id="26626" name="Picture 2" descr="https://cdn-images-1.medium.com/max/1600/1*bS9eFR6gOHwWE0HOlEacqg.png"/>
          <p:cNvPicPr>
            <a:picLocks noChangeAspect="1" noChangeArrowheads="1"/>
          </p:cNvPicPr>
          <p:nvPr/>
        </p:nvPicPr>
        <p:blipFill>
          <a:blip r:embed="rId3"/>
          <a:srcRect/>
          <a:stretch>
            <a:fillRect/>
          </a:stretch>
        </p:blipFill>
        <p:spPr bwMode="auto">
          <a:xfrm>
            <a:off x="6540510" y="4708531"/>
            <a:ext cx="3209925" cy="251460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Es gibt verschiedene Shader die verschiedene Dinge beeinflussen können. Für 2D ist erstmal nur der Fragment/Pixel Shader wichtig.</a:t>
            </a:r>
            <a:r>
              <a:rPr sz="2800" dirty="0" smtClean="0">
                <a:ea typeface="Liberation Serif" pitchFamily="18" charset="0"/>
                <a:cs typeface="Liberation Serif" pitchFamily="18" charset="0"/>
              </a:rPr>
              <a:t/>
            </a:r>
            <a:br>
              <a:rPr sz="2800" dirty="0" smtClean="0">
                <a:ea typeface="Liberation Serif" pitchFamily="18" charset="0"/>
                <a:cs typeface="Liberation Serif" pitchFamily="18" charset="0"/>
              </a:rPr>
            </a:br>
            <a:r>
              <a:rPr sz="2400" dirty="0" smtClean="0">
                <a:ea typeface="Liberation Serif" pitchFamily="18" charset="0"/>
                <a:cs typeface="Liberation Serif" pitchFamily="18" charset="0"/>
              </a:rPr>
              <a:t/>
            </a:r>
            <a:br>
              <a:rPr sz="2400" dirty="0" smtClean="0">
                <a:ea typeface="Liberation Serif" pitchFamily="18" charset="0"/>
                <a:cs typeface="Liberation Serif" pitchFamily="18" charset="0"/>
              </a:rPr>
            </a:br>
            <a:r>
              <a:rPr sz="2400" dirty="0" smtClean="0">
                <a:ea typeface="Liberation Serif" pitchFamily="18" charset="0"/>
                <a:cs typeface="Liberation Serif" pitchFamily="18" charset="0"/>
              </a:rPr>
              <a:t/>
            </a:r>
            <a:br>
              <a:rPr sz="2400" dirty="0" smtClean="0">
                <a:ea typeface="Liberation Serif" pitchFamily="18" charset="0"/>
                <a:cs typeface="Liberation Serif" pitchFamily="18" charset="0"/>
              </a:rPr>
            </a:br>
            <a:r>
              <a:rPr sz="2400" dirty="0" smtClean="0">
                <a:ea typeface="Liberation Serif" pitchFamily="18" charset="0"/>
                <a:cs typeface="Liberation Serif" pitchFamily="18" charset="0"/>
              </a:rPr>
              <a:t/>
            </a:r>
            <a:br>
              <a:rPr sz="2400" dirty="0" smtClean="0">
                <a:ea typeface="Liberation Serif" pitchFamily="18" charset="0"/>
                <a:cs typeface="Liberation Serif" pitchFamily="18" charset="0"/>
              </a:rPr>
            </a:br>
            <a:endParaRPr sz="2400" dirty="0" smtClean="0">
              <a:ea typeface="Liberation Serif" pitchFamily="18" charset="0"/>
              <a:cs typeface="Liberation Serif" pitchFamily="18" charset="0"/>
            </a:endParaRPr>
          </a:p>
          <a:p>
            <a:pPr lvl="0">
              <a:buNone/>
            </a:pPr>
            <a:endParaRPr sz="2800" dirty="0" smtClean="0">
              <a:ea typeface="Liberation Serif" pitchFamily="18" charset="0"/>
              <a:cs typeface="Liberation Serif" pitchFamily="18" charset="0"/>
            </a:endParaRPr>
          </a:p>
          <a:p>
            <a:pPr lvl="0">
              <a:buNone/>
            </a:pPr>
            <a:endParaRPr sz="2800" dirty="0" smtClean="0">
              <a:ea typeface="Liberation Serif" pitchFamily="18" charset="0"/>
              <a:cs typeface="Liberation Serif" pitchFamily="18" charset="0"/>
            </a:endParaRPr>
          </a:p>
          <a:p>
            <a:pPr lvl="0">
              <a:buNone/>
            </a:pPr>
            <a:endParaRPr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sz="2800" dirty="0" smtClean="0">
                <a:latin typeface="+mn-lt"/>
                <a:ea typeface="Liberation Serif" pitchFamily="18" charset="0"/>
                <a:cs typeface="Liberation Serif" pitchFamily="18" charset="0"/>
              </a:rPr>
              <a:t/>
            </a:r>
            <a:br>
              <a:rPr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a:t>
            </a:r>
            <a:endParaRPr lang="de-DE" dirty="0">
              <a:latin typeface="+mj-lt"/>
            </a:endParaRPr>
          </a:p>
        </p:txBody>
      </p:sp>
      <p:pic>
        <p:nvPicPr>
          <p:cNvPr id="26626" name="Picture 2" descr="https://cdn-images-1.medium.com/max/1600/1*bS9eFR6gOHwWE0HOlEacqg.png"/>
          <p:cNvPicPr>
            <a:picLocks noChangeAspect="1" noChangeArrowheads="1"/>
          </p:cNvPicPr>
          <p:nvPr/>
        </p:nvPicPr>
        <p:blipFill>
          <a:blip r:embed="rId3"/>
          <a:srcRect/>
          <a:stretch>
            <a:fillRect/>
          </a:stretch>
        </p:blipFill>
        <p:spPr bwMode="auto">
          <a:xfrm>
            <a:off x="7397766" y="2136763"/>
            <a:ext cx="2480391" cy="1943096"/>
          </a:xfrm>
          <a:prstGeom prst="rect">
            <a:avLst/>
          </a:prstGeom>
          <a:noFill/>
        </p:spPr>
      </p:pic>
      <p:sp>
        <p:nvSpPr>
          <p:cNvPr id="5" name="Rechteck 4"/>
          <p:cNvSpPr/>
          <p:nvPr/>
        </p:nvSpPr>
        <p:spPr>
          <a:xfrm>
            <a:off x="682594" y="5451486"/>
            <a:ext cx="1500198"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Draw(...)</a:t>
            </a:r>
            <a:endParaRPr lang="de-DE" dirty="0"/>
          </a:p>
        </p:txBody>
      </p:sp>
      <p:sp>
        <p:nvSpPr>
          <p:cNvPr id="6" name="Rechteck 5"/>
          <p:cNvSpPr/>
          <p:nvPr/>
        </p:nvSpPr>
        <p:spPr>
          <a:xfrm>
            <a:off x="2682858" y="4565655"/>
            <a:ext cx="4857784" cy="278608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de-DE" dirty="0" smtClean="0"/>
              <a:t>Grafikkarte</a:t>
            </a:r>
            <a:endParaRPr lang="de-DE" dirty="0"/>
          </a:p>
        </p:txBody>
      </p:sp>
      <p:sp>
        <p:nvSpPr>
          <p:cNvPr id="7" name="Rechteck 6"/>
          <p:cNvSpPr/>
          <p:nvPr/>
        </p:nvSpPr>
        <p:spPr>
          <a:xfrm>
            <a:off x="2968610" y="5456249"/>
            <a:ext cx="1500198"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Andere Shader</a:t>
            </a:r>
            <a:endParaRPr lang="de-DE" dirty="0"/>
          </a:p>
        </p:txBody>
      </p:sp>
      <p:sp>
        <p:nvSpPr>
          <p:cNvPr id="8" name="Rechteck 7"/>
          <p:cNvSpPr/>
          <p:nvPr/>
        </p:nvSpPr>
        <p:spPr>
          <a:xfrm>
            <a:off x="5526093" y="5461011"/>
            <a:ext cx="1500198"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Fragment Shader</a:t>
            </a:r>
            <a:endParaRPr lang="de-DE" dirty="0"/>
          </a:p>
        </p:txBody>
      </p:sp>
      <p:cxnSp>
        <p:nvCxnSpPr>
          <p:cNvPr id="9" name="Gerade Verbindung mit Pfeil 8"/>
          <p:cNvCxnSpPr>
            <a:stCxn id="5" idx="3"/>
            <a:endCxn id="7" idx="1"/>
          </p:cNvCxnSpPr>
          <p:nvPr/>
        </p:nvCxnSpPr>
        <p:spPr>
          <a:xfrm>
            <a:off x="2182792" y="5951552"/>
            <a:ext cx="785818" cy="47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Gerade Verbindung mit Pfeil 9"/>
          <p:cNvCxnSpPr>
            <a:stCxn id="7" idx="3"/>
            <a:endCxn id="8" idx="1"/>
          </p:cNvCxnSpPr>
          <p:nvPr/>
        </p:nvCxnSpPr>
        <p:spPr>
          <a:xfrm>
            <a:off x="4468808" y="5956315"/>
            <a:ext cx="1057285"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Gerade Verbindung mit Pfeil 10"/>
          <p:cNvCxnSpPr>
            <a:endCxn id="12" idx="1"/>
          </p:cNvCxnSpPr>
          <p:nvPr/>
        </p:nvCxnSpPr>
        <p:spPr>
          <a:xfrm>
            <a:off x="7031052" y="5922977"/>
            <a:ext cx="10810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Rechteck 11"/>
          <p:cNvSpPr/>
          <p:nvPr/>
        </p:nvSpPr>
        <p:spPr>
          <a:xfrm>
            <a:off x="8112146" y="5422911"/>
            <a:ext cx="1500198"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Anzeige</a:t>
            </a:r>
            <a:endParaRPr lang="de-DE"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Shaderprogramme werden in GLSL geschrieben, eine zu C ähnliche Sprache. Jedes Shaderprogramm besteht aus mindestens einer Main-Funktion. </a:t>
            </a:r>
          </a:p>
          <a:p>
            <a:pPr lvl="0">
              <a:buNone/>
            </a:pPr>
            <a:r>
              <a:rPr sz="2800" dirty="0" smtClean="0">
                <a:latin typeface="+mn-lt"/>
                <a:ea typeface="Liberation Serif" pitchFamily="18" charset="0"/>
                <a:cs typeface="Liberation Serif" pitchFamily="18" charset="0"/>
              </a:rPr>
              <a:t>	</a:t>
            </a:r>
            <a:r>
              <a:rPr sz="2800" dirty="0" smtClean="0">
                <a:latin typeface="+mn-lt"/>
                <a:ea typeface="Liberation Serif" pitchFamily="18" charset="0"/>
                <a:cs typeface="Liberation Serif" pitchFamily="18" charset="0"/>
              </a:rPr>
              <a:t>Der Code steht in einer .glsl Datei.</a:t>
            </a:r>
          </a:p>
          <a:p>
            <a:pPr lvl="0">
              <a:buNone/>
            </a:pPr>
            <a:r>
              <a:rPr sz="2800" dirty="0" smtClean="0">
                <a:latin typeface="+mn-lt"/>
                <a:ea typeface="Liberation Serif" pitchFamily="18" charset="0"/>
                <a:cs typeface="Liberation Serif" pitchFamily="18" charset="0"/>
              </a:rPr>
              <a:t>	</a:t>
            </a: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dirty="0" smtClean="0">
                <a:latin typeface="+mj-lt"/>
              </a:rPr>
              <a:t>OpenGL Shading Language - GLSL</a:t>
            </a:r>
            <a:endParaRPr lang="de-DE" dirty="0">
              <a:latin typeface="+mj-lt"/>
            </a:endParaRPr>
          </a:p>
        </p:txBody>
      </p:sp>
      <p:pic>
        <p:nvPicPr>
          <p:cNvPr id="27651" name="Picture 3"/>
          <p:cNvPicPr>
            <a:picLocks noChangeAspect="1" noChangeArrowheads="1"/>
          </p:cNvPicPr>
          <p:nvPr/>
        </p:nvPicPr>
        <p:blipFill>
          <a:blip r:embed="rId3"/>
          <a:srcRect/>
          <a:stretch>
            <a:fillRect/>
          </a:stretch>
        </p:blipFill>
        <p:spPr bwMode="auto">
          <a:xfrm>
            <a:off x="896908" y="3136895"/>
            <a:ext cx="6880217" cy="429101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gl_FragColor – RGBA Werte des Pixels nach Berechnung</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gl_FragCoord – Position auf dem Bildschirm</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uniform ... </a:t>
            </a:r>
            <a:r>
              <a:rPr sz="2800" dirty="0" smtClean="0">
                <a:latin typeface="+mn-lt"/>
                <a:ea typeface="Liberation Serif" pitchFamily="18" charset="0"/>
                <a:cs typeface="Liberation Serif" pitchFamily="18" charset="0"/>
              </a:rPr>
              <a:t>–</a:t>
            </a:r>
            <a:r>
              <a:rPr lang="de-DE" sz="2800" dirty="0" smtClean="0">
                <a:latin typeface="+mn-lt"/>
                <a:ea typeface="Liberation Serif" pitchFamily="18" charset="0"/>
                <a:cs typeface="Liberation Serif" pitchFamily="18" charset="0"/>
              </a:rPr>
              <a:t> Eingabevariablen, werden Außen gesetzt.</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Shadercode</a:t>
            </a:r>
            <a:endParaRPr lang="de-DE" dirty="0">
              <a:latin typeface="+mj-lt"/>
            </a:endParaRPr>
          </a:p>
        </p:txBody>
      </p:sp>
      <p:pic>
        <p:nvPicPr>
          <p:cNvPr id="10" name="Picture 3"/>
          <p:cNvPicPr>
            <a:picLocks noChangeAspect="1" noChangeArrowheads="1"/>
          </p:cNvPicPr>
          <p:nvPr/>
        </p:nvPicPr>
        <p:blipFill>
          <a:blip r:embed="rId3"/>
          <a:srcRect/>
          <a:stretch>
            <a:fillRect/>
          </a:stretch>
        </p:blipFill>
        <p:spPr bwMode="auto">
          <a:xfrm>
            <a:off x="896908" y="4065589"/>
            <a:ext cx="5302399" cy="3306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Um Shader in SFML zu benutzen, muss man die .glsl Datei als Asset bereitstellen.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Das Shader Objekt sollte beim Erstellen die Pfade zu den .glsl Dateien der Shader erhalten.</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new Shader( vertexShader, fragmentShader)</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 in SFML</a:t>
            </a:r>
            <a:endParaRPr lang="de-DE" dirty="0">
              <a:latin typeface="+mj-lt"/>
            </a:endParaRPr>
          </a:p>
        </p:txBody>
      </p:sp>
      <p:pic>
        <p:nvPicPr>
          <p:cNvPr id="28674" name="Picture 2"/>
          <p:cNvPicPr>
            <a:picLocks noChangeAspect="1" noChangeArrowheads="1"/>
          </p:cNvPicPr>
          <p:nvPr/>
        </p:nvPicPr>
        <p:blipFill>
          <a:blip r:embed="rId3"/>
          <a:srcRect/>
          <a:stretch>
            <a:fillRect/>
          </a:stretch>
        </p:blipFill>
        <p:spPr bwMode="auto">
          <a:xfrm>
            <a:off x="682594" y="5494349"/>
            <a:ext cx="6237310" cy="18573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Ist ein Shader erstellt, kann man mit ihm zeichnen, indem man den Draw Befehl des Gamewindow direkt benutzt und den Shader angibt in einem Renderstates Objekt.</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 in SFML</a:t>
            </a:r>
            <a:endParaRPr lang="de-DE" dirty="0">
              <a:latin typeface="+mj-lt"/>
            </a:endParaRPr>
          </a:p>
        </p:txBody>
      </p:sp>
      <p:pic>
        <p:nvPicPr>
          <p:cNvPr id="29698" name="Picture 2"/>
          <p:cNvPicPr>
            <a:picLocks noChangeAspect="1" noChangeArrowheads="1"/>
          </p:cNvPicPr>
          <p:nvPr/>
        </p:nvPicPr>
        <p:blipFill>
          <a:blip r:embed="rId3"/>
          <a:srcRect/>
          <a:stretch>
            <a:fillRect/>
          </a:stretch>
        </p:blipFill>
        <p:spPr bwMode="auto">
          <a:xfrm>
            <a:off x="754032" y="5280035"/>
            <a:ext cx="8156179" cy="192882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txBox="1">
            <a:spLocks noGrp="1"/>
          </p:cNvSpPr>
          <p:nvPr>
            <p:ph type="body" idx="4294967295"/>
          </p:nvPr>
        </p:nvSpPr>
        <p:spPr>
          <a:xfrm>
            <a:off x="431800" y="1187550"/>
            <a:ext cx="9071640" cy="6192688"/>
          </a:xfrm>
        </p:spPr>
        <p:txBody>
          <a:bodyPr/>
          <a:lstStyle>
            <a:defPPr marL="432000" lvl="0" indent="-324000">
              <a:spcBef>
                <a:spcPts val="1417"/>
              </a:spcBef>
              <a:spcAft>
                <a:spcPts val="0"/>
              </a:spcAft>
              <a:buSzPct val="45000"/>
              <a:buFont typeface="StarSymbol"/>
              <a:buNone/>
              <a:defRPr lang="de-DE" sz="3200" b="0" i="0" u="none" strike="noStrike" kern="1200" cap="none">
                <a:ln>
                  <a:noFill/>
                </a:ln>
                <a:highlight>
                  <a:scrgbClr r="0" g="0" b="0">
                    <a:alpha val="0"/>
                  </a:scrgbClr>
                </a:highlight>
                <a:latin typeface="Liberation Sans" pitchFamily="18"/>
                <a:ea typeface="Microsoft YaHei" pitchFamily="2"/>
                <a:cs typeface="Mangal" pitchFamily="2"/>
              </a:defRPr>
            </a:defPPr>
            <a:lvl1pPr marL="432000" lvl="0" indent="-324000">
              <a:spcBef>
                <a:spcPts val="1417"/>
              </a:spcBef>
              <a:spcAft>
                <a:spcPts val="0"/>
              </a:spcAft>
              <a:buSzPct val="45000"/>
              <a:buFont typeface="StarSymbol"/>
              <a:buChar char="●"/>
              <a:defRPr lang="de-DE" sz="3200" b="0" i="0" u="none" strike="noStrike" kern="1200" cap="none">
                <a:ln>
                  <a:noFill/>
                </a:ln>
                <a:highlight>
                  <a:scrgbClr r="0" g="0" b="0">
                    <a:alpha val="0"/>
                  </a:scrgbClr>
                </a:highlight>
                <a:latin typeface="Liberation Sans" pitchFamily="18"/>
                <a:ea typeface="Microsoft YaHei" pitchFamily="2"/>
                <a:cs typeface="Mangal" pitchFamily="2"/>
              </a:defRPr>
            </a:lvl1pPr>
            <a:lvl2pPr marL="864000" lvl="1" indent="-324000">
              <a:spcBef>
                <a:spcPts val="1134"/>
              </a:spcBef>
              <a:spcAft>
                <a:spcPts val="0"/>
              </a:spcAft>
              <a:buSzPct val="75000"/>
              <a:buFont typeface="StarSymbol"/>
              <a:buChar char="–"/>
              <a:defRPr lang="de-DE" sz="2800" b="0" i="0" u="none" strike="noStrike" kern="1200" cap="none">
                <a:ln>
                  <a:noFill/>
                </a:ln>
                <a:highlight>
                  <a:scrgbClr r="0" g="0" b="0">
                    <a:alpha val="0"/>
                  </a:scrgbClr>
                </a:highlight>
                <a:latin typeface="Liberation Sans" pitchFamily="18"/>
                <a:ea typeface="Microsoft YaHei" pitchFamily="2"/>
                <a:cs typeface="Mangal" pitchFamily="2"/>
              </a:defRPr>
            </a:lvl2pPr>
            <a:lvl3pPr marL="1295999" lvl="2" indent="-288000">
              <a:spcBef>
                <a:spcPts val="850"/>
              </a:spcBef>
              <a:spcAft>
                <a:spcPts val="0"/>
              </a:spcAft>
              <a:buSzPct val="45000"/>
              <a:buFont typeface="StarSymbol"/>
              <a:buChar char="●"/>
              <a:defRPr lang="de-DE" sz="2400" b="0" i="0" u="none" strike="noStrike" kern="1200" cap="none">
                <a:ln>
                  <a:noFill/>
                </a:ln>
                <a:highlight>
                  <a:scrgbClr r="0" g="0" b="0">
                    <a:alpha val="0"/>
                  </a:scrgbClr>
                </a:highlight>
                <a:latin typeface="Liberation Sans" pitchFamily="18"/>
                <a:ea typeface="Microsoft YaHei" pitchFamily="2"/>
                <a:cs typeface="Mangal" pitchFamily="2"/>
              </a:defRPr>
            </a:lvl3pPr>
            <a:lvl4pPr marL="1728000" lvl="3" indent="-216000">
              <a:spcBef>
                <a:spcPts val="567"/>
              </a:spcBef>
              <a:spcAft>
                <a:spcPts val="0"/>
              </a:spcAft>
              <a:buSzPct val="7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4pPr>
            <a:lvl5pPr marL="2160000" lvl="4"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5pPr>
            <a:lvl6pPr marL="2592000" lvl="5"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6pPr>
            <a:lvl7pPr marL="3024000" lvl="6"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7pPr>
            <a:lvl8pPr marL="3456000" lvl="7"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8pPr>
            <a:lvl9pPr marL="3887999" lvl="8" indent="-216000">
              <a:spcBef>
                <a:spcPts val="283"/>
              </a:spcBef>
              <a:spcAft>
                <a:spcPts val="0"/>
              </a:spcAft>
              <a:buSzPct val="45000"/>
              <a:buFont typeface="StarSymbol"/>
              <a:buChar char="●"/>
              <a:defRPr lang="de-DE" sz="2000" b="0" i="0" u="none" strike="noStrike" kern="1200" cap="none">
                <a:ln>
                  <a:noFill/>
                </a:ln>
                <a:highlight>
                  <a:scrgbClr r="0" g="0" b="0">
                    <a:alpha val="0"/>
                  </a:scrgbClr>
                </a:highlight>
                <a:latin typeface="Liberation Sans" pitchFamily="18"/>
                <a:ea typeface="Microsoft YaHei" pitchFamily="2"/>
                <a:cs typeface="Mangal" pitchFamily="2"/>
              </a:defRPr>
            </a:lvl9pPr>
          </a:lstStyle>
          <a:p>
            <a:pPr lvl="0">
              <a:buNone/>
            </a:pPr>
            <a:r>
              <a:rPr lang="de-DE"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Für jede „uniform“ Variable im Shaderprogramm, sollte man mit shader.SetParameter den Wert entsprechend setzen. Die Werte können(und sollten) in loop() ständig neu gesetzt werden, wenn sie sich ändern.</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r>
              <a:rPr sz="2800" dirty="0" smtClean="0">
                <a:latin typeface="+mn-lt"/>
                <a:ea typeface="Liberation Serif" pitchFamily="18" charset="0"/>
                <a:cs typeface="Liberation Serif" pitchFamily="18" charset="0"/>
              </a:rPr>
              <a:t>	</a:t>
            </a:r>
            <a:r>
              <a:rPr lang="de-DE" sz="2800" dirty="0" smtClean="0">
                <a:latin typeface="+mn-lt"/>
                <a:ea typeface="Liberation Serif" pitchFamily="18" charset="0"/>
                <a:cs typeface="Liberation Serif" pitchFamily="18" charset="0"/>
              </a:rPr>
              <a:t/>
            </a:r>
            <a:br>
              <a:rPr lang="de-DE" sz="2800" dirty="0" smtClean="0">
                <a:latin typeface="+mn-lt"/>
                <a:ea typeface="Liberation Serif" pitchFamily="18" charset="0"/>
                <a:cs typeface="Liberation Serif" pitchFamily="18" charset="0"/>
              </a:rPr>
            </a:b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lvl="0">
              <a:buNone/>
            </a:pPr>
            <a:endParaRPr lang="de-DE" sz="2800" dirty="0" smtClean="0">
              <a:latin typeface="+mn-lt"/>
              <a:ea typeface="Liberation Serif" pitchFamily="18" charset="0"/>
              <a:cs typeface="Liberation Serif" pitchFamily="18" charset="0"/>
            </a:endParaRPr>
          </a:p>
          <a:p>
            <a:pPr>
              <a:buNone/>
            </a:pPr>
            <a:endParaRPr lang="de-DE" sz="2800" dirty="0" smtClean="0">
              <a:latin typeface="+mn-lt"/>
              <a:ea typeface="Liberation Serif" pitchFamily="18" charset="0"/>
              <a:cs typeface="Liberation Serif" pitchFamily="18" charset="0"/>
            </a:endParaRPr>
          </a:p>
          <a:p>
            <a:pPr>
              <a:buNone/>
            </a:pPr>
            <a:r>
              <a:rPr lang="de-DE" sz="2800" dirty="0" smtClean="0">
                <a:latin typeface="+mn-lt"/>
                <a:ea typeface="Liberation Serif" pitchFamily="18" charset="0"/>
                <a:cs typeface="Liberation Serif" pitchFamily="18" charset="0"/>
              </a:rPr>
              <a:t>	</a:t>
            </a:r>
          </a:p>
          <a:p>
            <a:pPr lvl="0">
              <a:buNone/>
            </a:pPr>
            <a:r>
              <a:rPr lang="de-DE" sz="2800" dirty="0" smtClean="0">
                <a:latin typeface="+mn-lt"/>
                <a:ea typeface="Liberation Serif" pitchFamily="18" charset="0"/>
                <a:cs typeface="Liberation Serif" pitchFamily="18" charset="0"/>
              </a:rPr>
              <a:t>	</a:t>
            </a:r>
          </a:p>
        </p:txBody>
      </p:sp>
      <p:sp>
        <p:nvSpPr>
          <p:cNvPr id="2" name="Titel 1"/>
          <p:cNvSpPr txBox="1">
            <a:spLocks noGrp="1"/>
          </p:cNvSpPr>
          <p:nvPr>
            <p:ph type="title" idx="4294967295"/>
          </p:nvPr>
        </p:nvSpPr>
        <p:spPr>
          <a:xfrm>
            <a:off x="503808" y="0"/>
            <a:ext cx="9071640" cy="126216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de-DE" dirty="0" smtClean="0">
                <a:latin typeface="+mj-lt"/>
              </a:rPr>
              <a:t>Shader in SFML</a:t>
            </a:r>
            <a:endParaRPr lang="de-DE" dirty="0">
              <a:latin typeface="+mj-lt"/>
            </a:endParaRPr>
          </a:p>
        </p:txBody>
      </p:sp>
      <p:pic>
        <p:nvPicPr>
          <p:cNvPr id="30723" name="Picture 3"/>
          <p:cNvPicPr>
            <a:picLocks noChangeAspect="1" noChangeArrowheads="1"/>
          </p:cNvPicPr>
          <p:nvPr/>
        </p:nvPicPr>
        <p:blipFill>
          <a:blip r:embed="rId3"/>
          <a:srcRect/>
          <a:stretch>
            <a:fillRect/>
          </a:stretch>
        </p:blipFill>
        <p:spPr bwMode="auto">
          <a:xfrm>
            <a:off x="754032" y="3851275"/>
            <a:ext cx="8027484" cy="285752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Words>
  <Application>Microsoft Office PowerPoint</Application>
  <PresentationFormat>Benutzerdefiniert</PresentationFormat>
  <Paragraphs>92</Paragraphs>
  <Slides>10</Slides>
  <Notes>10</Notes>
  <HiddenSlides>0</HiddenSlides>
  <MMClips>0</MMClips>
  <ScaleCrop>false</ScaleCrop>
  <HeadingPairs>
    <vt:vector size="4" baseType="variant">
      <vt:variant>
        <vt:lpstr>Design</vt:lpstr>
      </vt:variant>
      <vt:variant>
        <vt:i4>1</vt:i4>
      </vt:variant>
      <vt:variant>
        <vt:lpstr>Folientitel</vt:lpstr>
      </vt:variant>
      <vt:variant>
        <vt:i4>10</vt:i4>
      </vt:variant>
    </vt:vector>
  </HeadingPairs>
  <TitlesOfParts>
    <vt:vector size="11" baseType="lpstr">
      <vt:lpstr>Standard</vt:lpstr>
      <vt:lpstr>Programmier AG #25:  Shader</vt:lpstr>
      <vt:lpstr>Graphics Processing Unit (GPU)</vt:lpstr>
      <vt:lpstr>Shader</vt:lpstr>
      <vt:lpstr>Shader</vt:lpstr>
      <vt:lpstr>OpenGL Shading Language - GLSL</vt:lpstr>
      <vt:lpstr>Shadercode</vt:lpstr>
      <vt:lpstr>Shader in SFML</vt:lpstr>
      <vt:lpstr>Shader in SFML</vt:lpstr>
      <vt:lpstr>Shader in SFML</vt:lpstr>
      <vt:lpstr>Aufgaben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 AG #2:  Rechenoperationen &amp; Bewegung</dc:title>
  <dc:creator>Little</dc:creator>
  <cp:lastModifiedBy>unbekannt</cp:lastModifiedBy>
  <cp:revision>497</cp:revision>
  <dcterms:created xsi:type="dcterms:W3CDTF">2018-09-04T10:19:18Z</dcterms:created>
  <dcterms:modified xsi:type="dcterms:W3CDTF">2019-04-22T18:06:32Z</dcterms:modified>
</cp:coreProperties>
</file>