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93" r:id="rId3"/>
    <p:sldId id="297" r:id="rId4"/>
    <p:sldId id="294" r:id="rId5"/>
    <p:sldId id="295" r:id="rId6"/>
    <p:sldId id="298" r:id="rId7"/>
    <p:sldId id="296" r:id="rId8"/>
    <p:sldId id="299" r:id="rId9"/>
    <p:sldId id="300" r:id="rId10"/>
    <p:sldId id="301" r:id="rId11"/>
    <p:sldId id="302" r:id="rId12"/>
    <p:sldId id="280" r:id="rId13"/>
  </p:sldIdLst>
  <p:sldSz cx="10080625" cy="7559675"/>
  <p:notesSz cx="7559675" cy="106918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381">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26" autoAdjust="0"/>
    <p:restoredTop sz="94660"/>
  </p:normalViewPr>
  <p:slideViewPr>
    <p:cSldViewPr>
      <p:cViewPr varScale="1">
        <p:scale>
          <a:sx n="100" d="100"/>
          <a:sy n="100" d="100"/>
        </p:scale>
        <p:origin x="-1614" y="-90"/>
      </p:cViewPr>
      <p:guideLst>
        <p:guide orient="horz" pos="2381"/>
        <p:guide pos="3175"/>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Kopfzeilenplatzhalter 1"/>
          <p:cNvSpPr txBox="1">
            <a:spLocks noGrp="1"/>
          </p:cNvSpPr>
          <p:nvPr>
            <p:ph type="hdr" sz="quarter"/>
          </p:nvPr>
        </p:nvSpPr>
        <p:spPr>
          <a:xfrm>
            <a:off x="0" y="0"/>
            <a:ext cx="360" cy="360"/>
          </a:xfrm>
          <a:prstGeom prst="rect">
            <a:avLst/>
          </a:prstGeom>
          <a:noFill/>
          <a:ln>
            <a:noFill/>
          </a:ln>
        </p:spPr>
        <p:txBody>
          <a:bodyPr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hangingPunct="0">
              <a:lnSpc>
                <a:spcPct val="100000"/>
              </a:lnSpc>
              <a:spcBef>
                <a:spcPts val="0"/>
              </a:spcBef>
              <a:spcAft>
                <a:spcPts val="0"/>
              </a:spcAft>
              <a:buNone/>
              <a:tabLst/>
              <a:defRPr sz="1400"/>
            </a:pPr>
            <a:endParaRPr lang="de-DE" sz="1400" b="0" i="0" u="none" strike="noStrike" kern="1200" cap="none">
              <a:ln>
                <a:noFill/>
              </a:ln>
              <a:latin typeface="Liberation Sans" pitchFamily="18"/>
              <a:ea typeface="Microsoft YaHei" pitchFamily="2"/>
              <a:cs typeface="Mangal" pitchFamily="2"/>
            </a:endParaRPr>
          </a:p>
        </p:txBody>
      </p:sp>
      <p:sp>
        <p:nvSpPr>
          <p:cNvPr id="3" name="Datumsplatzhalter 2"/>
          <p:cNvSpPr txBox="1">
            <a:spLocks noGrp="1"/>
          </p:cNvSpPr>
          <p:nvPr>
            <p:ph type="dt" sz="quarter" idx="1"/>
          </p:nvPr>
        </p:nvSpPr>
        <p:spPr>
          <a:xfrm>
            <a:off x="0" y="10157400"/>
            <a:ext cx="3280680" cy="534240"/>
          </a:xfrm>
          <a:prstGeom prst="rect">
            <a:avLst/>
          </a:prstGeom>
          <a:noFill/>
          <a:ln>
            <a:noFill/>
          </a:ln>
        </p:spPr>
        <p:txBody>
          <a:bodyPr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r" hangingPunct="0">
              <a:lnSpc>
                <a:spcPct val="100000"/>
              </a:lnSpc>
              <a:spcBef>
                <a:spcPts val="0"/>
              </a:spcBef>
              <a:spcAft>
                <a:spcPts val="0"/>
              </a:spcAft>
              <a:buNone/>
              <a:tabLst/>
              <a:defRPr sz="1400"/>
            </a:pPr>
            <a:endParaRPr lang="de-DE" sz="1400" b="0" i="0" u="none" strike="noStrike" kern="1200" cap="none">
              <a:ln>
                <a:noFill/>
              </a:ln>
              <a:latin typeface="Liberation Sans" pitchFamily="18"/>
              <a:ea typeface="Microsoft YaHei" pitchFamily="2"/>
              <a:cs typeface="Mangal" pitchFamily="2"/>
            </a:endParaRPr>
          </a:p>
        </p:txBody>
      </p:sp>
      <p:sp>
        <p:nvSpPr>
          <p:cNvPr id="4" name="Fußzeilenplatzhalter 3"/>
          <p:cNvSpPr txBox="1">
            <a:spLocks noGrp="1"/>
          </p:cNvSpPr>
          <p:nvPr>
            <p:ph type="ftr" sz="quarter" idx="2"/>
          </p:nvPr>
        </p:nvSpPr>
        <p:spPr>
          <a:xfrm>
            <a:off x="0" y="0"/>
            <a:ext cx="3280680" cy="534240"/>
          </a:xfrm>
          <a:prstGeom prst="rect">
            <a:avLst/>
          </a:prstGeom>
          <a:noFill/>
          <a:ln>
            <a:noFill/>
          </a:ln>
        </p:spPr>
        <p:txBody>
          <a:bodyPr wrap="none" lIns="90000" tIns="45000" rIns="90000" bIns="45000" anchor="b"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hangingPunct="0">
              <a:lnSpc>
                <a:spcPct val="100000"/>
              </a:lnSpc>
              <a:spcBef>
                <a:spcPts val="0"/>
              </a:spcBef>
              <a:spcAft>
                <a:spcPts val="0"/>
              </a:spcAft>
              <a:buNone/>
              <a:tabLst/>
              <a:defRPr sz="1400"/>
            </a:pPr>
            <a:endParaRPr lang="de-DE" sz="1400" b="0" i="0" u="none" strike="noStrike" kern="1200" cap="none">
              <a:ln>
                <a:noFill/>
              </a:ln>
              <a:latin typeface="Liberation Sans" pitchFamily="18"/>
              <a:ea typeface="Microsoft YaHei" pitchFamily="2"/>
              <a:cs typeface="Mangal" pitchFamily="2"/>
            </a:endParaRPr>
          </a:p>
        </p:txBody>
      </p:sp>
      <p:sp>
        <p:nvSpPr>
          <p:cNvPr id="5" name="Foliennummernplatzhalter 4"/>
          <p:cNvSpPr txBox="1">
            <a:spLocks noGrp="1"/>
          </p:cNvSpPr>
          <p:nvPr>
            <p:ph type="sldNum" sz="quarter" idx="3"/>
          </p:nvPr>
        </p:nvSpPr>
        <p:spPr>
          <a:xfrm>
            <a:off x="4278960" y="0"/>
            <a:ext cx="3280680" cy="534240"/>
          </a:xfrm>
          <a:prstGeom prst="rect">
            <a:avLst/>
          </a:prstGeom>
          <a:noFill/>
          <a:ln>
            <a:noFill/>
          </a:ln>
        </p:spPr>
        <p:txBody>
          <a:bodyPr wrap="none" lIns="90000" tIns="45000" rIns="90000" bIns="45000" anchor="b"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r" hangingPunct="0">
              <a:lnSpc>
                <a:spcPct val="100000"/>
              </a:lnSpc>
              <a:spcBef>
                <a:spcPts val="0"/>
              </a:spcBef>
              <a:spcAft>
                <a:spcPts val="0"/>
              </a:spcAft>
              <a:buNone/>
              <a:tabLst/>
              <a:defRPr sz="1400"/>
            </a:pPr>
            <a:fld id="{E37451FE-26B3-4386-A3F0-7A762A12A366}" type="slidenum">
              <a:rPr/>
              <a:pPr marL="0" marR="0" lvl="0" indent="0" algn="r" hangingPunct="0">
                <a:lnSpc>
                  <a:spcPct val="100000"/>
                </a:lnSpc>
                <a:spcBef>
                  <a:spcPts val="0"/>
                </a:spcBef>
                <a:spcAft>
                  <a:spcPts val="0"/>
                </a:spcAft>
                <a:buNone/>
                <a:tabLst/>
                <a:defRPr sz="1400"/>
              </a:pPr>
              <a:t>‹Nr.›</a:t>
            </a:fld>
            <a:endParaRPr lang="de-DE" sz="1400" b="0" i="0" u="none" strike="noStrike" kern="1200" cap="none">
              <a:ln>
                <a:noFill/>
              </a:ln>
              <a:latin typeface="Liberation Sans" pitchFamily="18"/>
              <a:ea typeface="Microsoft YaHei" pitchFamily="2"/>
              <a:cs typeface="Mangal" pitchFamily="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lienbildplatzhalter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izenplatzhalt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de-DE"/>
          </a:p>
        </p:txBody>
      </p:sp>
      <p:sp>
        <p:nvSpPr>
          <p:cNvPr id="4" name="Kopfzeilenplatzhalter 3"/>
          <p:cNvSpPr txBox="1">
            <a:spLocks noGrp="1"/>
          </p:cNvSpPr>
          <p:nvPr>
            <p:ph type="hdr" sz="quarter"/>
          </p:nvPr>
        </p:nvSpPr>
        <p:spPr>
          <a:xfrm>
            <a:off x="1512000" y="5880600"/>
            <a:ext cx="6047640" cy="4811040"/>
          </a:xfrm>
          <a:prstGeom prst="rect">
            <a:avLst/>
          </a:prstGeom>
          <a:noFill/>
          <a:ln>
            <a:noFill/>
          </a:ln>
        </p:spPr>
        <p:txBody>
          <a:bodyPr lIns="0" tIns="0" rIns="0" bIns="0" anchorCtr="0"/>
          <a:lstStyle>
            <a:lvl1pPr lvl="0" hangingPunct="0">
              <a:buNone/>
              <a:tabLst/>
              <a:defRPr lang="de-DE" sz="1400" kern="1200">
                <a:latin typeface="Liberation Serif" pitchFamily="18"/>
                <a:ea typeface="Segoe UI" pitchFamily="2"/>
                <a:cs typeface="Tahoma" pitchFamily="2"/>
              </a:defRPr>
            </a:lvl1pPr>
          </a:lstStyle>
          <a:p>
            <a:pPr lvl="0"/>
            <a:endParaRPr lang="de-DE"/>
          </a:p>
        </p:txBody>
      </p:sp>
      <p:sp>
        <p:nvSpPr>
          <p:cNvPr id="5" name="Datumsplatzhalter 4"/>
          <p:cNvSpPr txBox="1">
            <a:spLocks noGrp="1"/>
          </p:cNvSpPr>
          <p:nvPr>
            <p:ph type="dt" idx="1"/>
          </p:nvPr>
        </p:nvSpPr>
        <p:spPr>
          <a:xfrm>
            <a:off x="0" y="10157400"/>
            <a:ext cx="3280680" cy="534240"/>
          </a:xfrm>
          <a:prstGeom prst="rect">
            <a:avLst/>
          </a:prstGeom>
          <a:noFill/>
          <a:ln>
            <a:noFill/>
          </a:ln>
        </p:spPr>
        <p:txBody>
          <a:bodyPr lIns="0" tIns="0" rIns="0" bIns="0" anchorCtr="0"/>
          <a:lstStyle>
            <a:lvl1pPr lvl="0" algn="r" hangingPunct="0">
              <a:buNone/>
              <a:tabLst/>
              <a:defRPr lang="de-DE" sz="1400" kern="1200">
                <a:latin typeface="Liberation Serif" pitchFamily="18"/>
                <a:ea typeface="Segoe UI" pitchFamily="2"/>
                <a:cs typeface="Tahoma" pitchFamily="2"/>
              </a:defRPr>
            </a:lvl1pPr>
          </a:lstStyle>
          <a:p>
            <a:pPr lvl="0"/>
            <a:endParaRPr lang="de-DE"/>
          </a:p>
        </p:txBody>
      </p:sp>
      <p:sp>
        <p:nvSpPr>
          <p:cNvPr id="6" name="Fußzeilenplatzhalter 5"/>
          <p:cNvSpPr txBox="1">
            <a:spLocks noGrp="1"/>
          </p:cNvSpPr>
          <p:nvPr>
            <p:ph type="ftr" sz="quarter" idx="4"/>
          </p:nvPr>
        </p:nvSpPr>
        <p:spPr>
          <a:xfrm>
            <a:off x="0" y="0"/>
            <a:ext cx="3280680" cy="534240"/>
          </a:xfrm>
          <a:prstGeom prst="rect">
            <a:avLst/>
          </a:prstGeom>
          <a:noFill/>
          <a:ln>
            <a:noFill/>
          </a:ln>
        </p:spPr>
        <p:txBody>
          <a:bodyPr lIns="0" tIns="0" rIns="0" bIns="0" anchor="b" anchorCtr="0"/>
          <a:lstStyle>
            <a:lvl1pPr lvl="0" hangingPunct="0">
              <a:buNone/>
              <a:tabLst/>
              <a:defRPr lang="de-DE" sz="1400" kern="1200">
                <a:latin typeface="Liberation Serif" pitchFamily="18"/>
                <a:ea typeface="Segoe UI" pitchFamily="2"/>
                <a:cs typeface="Tahoma" pitchFamily="2"/>
              </a:defRPr>
            </a:lvl1pPr>
          </a:lstStyle>
          <a:p>
            <a:pPr lvl="0"/>
            <a:endParaRPr lang="de-DE"/>
          </a:p>
        </p:txBody>
      </p:sp>
      <p:sp>
        <p:nvSpPr>
          <p:cNvPr id="7" name="Foliennummernplatzhalter 6"/>
          <p:cNvSpPr txBox="1">
            <a:spLocks noGrp="1"/>
          </p:cNvSpPr>
          <p:nvPr>
            <p:ph type="sldNum" sz="quarter" idx="5"/>
          </p:nvPr>
        </p:nvSpPr>
        <p:spPr>
          <a:xfrm>
            <a:off x="4278960" y="0"/>
            <a:ext cx="3280680" cy="534240"/>
          </a:xfrm>
          <a:prstGeom prst="rect">
            <a:avLst/>
          </a:prstGeom>
          <a:noFill/>
          <a:ln>
            <a:noFill/>
          </a:ln>
        </p:spPr>
        <p:txBody>
          <a:bodyPr lIns="0" tIns="0" rIns="0" bIns="0" anchor="b" anchorCtr="0"/>
          <a:lstStyle>
            <a:lvl1pPr lvl="0" algn="r" hangingPunct="0">
              <a:buNone/>
              <a:tabLst/>
              <a:defRPr lang="de-DE" sz="1400" kern="1200">
                <a:latin typeface="Liberation Serif" pitchFamily="18"/>
                <a:ea typeface="Segoe UI" pitchFamily="2"/>
                <a:cs typeface="Tahoma" pitchFamily="2"/>
              </a:defRPr>
            </a:lvl1pPr>
          </a:lstStyle>
          <a:p>
            <a:pPr lvl="0"/>
            <a:fld id="{0A09E9BD-3D4F-48E9-8ECA-59991028086F}" type="slidenum">
              <a:rPr/>
              <a:pPr lvl="0"/>
              <a:t>‹Nr.›</a:t>
            </a:fld>
            <a:endParaRPr lang="de-DE"/>
          </a:p>
        </p:txBody>
      </p:sp>
    </p:spTree>
  </p:cSld>
  <p:clrMap bg1="lt1" tx1="dk1" bg2="lt2" tx2="dk2" accent1="accent1" accent2="accent2" accent3="accent3" accent4="accent4" accent5="accent5" accent6="accent6" hlink="hlink" folHlink="folHlink"/>
  <p:notesStyle>
    <a:lvl1pPr marL="216000" marR="0" indent="-216000" hangingPunct="0">
      <a:tabLst/>
      <a:defRPr lang="de-DE" sz="2000" b="0" i="0" u="none" strike="noStrike" kern="1200" cap="none">
        <a:ln>
          <a:noFill/>
        </a:ln>
        <a:highlight>
          <a:scrgbClr r="0" g="0" b="0">
            <a:alpha val="0"/>
          </a:scrgbClr>
        </a:highlight>
        <a:latin typeface="Liberation Sans" pitchFamily="18"/>
        <a:ea typeface="Microsoft YaHei"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p>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p>
            <a:endParaRPr lang="de-D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p>
            <a:endParaRPr lang="de-D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p>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p>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p>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p>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p>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p>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p>
            <a:endParaRPr lang="de-D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p>
            <a:endParaRPr lang="de-D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p>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55650" y="2347913"/>
            <a:ext cx="8569325" cy="1620837"/>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pPr lvl="0"/>
            <a:endParaRPr lang="de-DE"/>
          </a:p>
        </p:txBody>
      </p:sp>
      <p:sp>
        <p:nvSpPr>
          <p:cNvPr id="5" name="Fußzeilenplatzhalter 4"/>
          <p:cNvSpPr>
            <a:spLocks noGrp="1"/>
          </p:cNvSpPr>
          <p:nvPr>
            <p:ph type="ftr" sz="quarter" idx="11"/>
          </p:nvPr>
        </p:nvSpPr>
        <p:spPr/>
        <p:txBody>
          <a:bodyPr/>
          <a:lstStyle/>
          <a:p>
            <a:pPr lvl="0"/>
            <a:endParaRPr lang="de-DE"/>
          </a:p>
        </p:txBody>
      </p:sp>
      <p:sp>
        <p:nvSpPr>
          <p:cNvPr id="6" name="Foliennummernplatzhalter 5"/>
          <p:cNvSpPr>
            <a:spLocks noGrp="1"/>
          </p:cNvSpPr>
          <p:nvPr>
            <p:ph type="sldNum" sz="quarter" idx="12"/>
          </p:nvPr>
        </p:nvSpPr>
        <p:spPr/>
        <p:txBody>
          <a:bodyPr/>
          <a:lstStyle/>
          <a:p>
            <a:pPr lvl="0"/>
            <a:fld id="{AB07B11A-D92C-48D1-9630-F45DEF4B742E}" type="slidenum">
              <a:rPr/>
              <a:pPr lvl="0"/>
              <a:t>‹Nr.›</a:t>
            </a:fld>
            <a:endParaRPr lang="de-DE"/>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pPr lvl="0"/>
            <a:endParaRPr lang="de-DE"/>
          </a:p>
        </p:txBody>
      </p:sp>
      <p:sp>
        <p:nvSpPr>
          <p:cNvPr id="5" name="Fußzeilenplatzhalter 4"/>
          <p:cNvSpPr>
            <a:spLocks noGrp="1"/>
          </p:cNvSpPr>
          <p:nvPr>
            <p:ph type="ftr" sz="quarter" idx="11"/>
          </p:nvPr>
        </p:nvSpPr>
        <p:spPr/>
        <p:txBody>
          <a:bodyPr/>
          <a:lstStyle/>
          <a:p>
            <a:pPr lvl="0"/>
            <a:endParaRPr lang="de-DE"/>
          </a:p>
        </p:txBody>
      </p:sp>
      <p:sp>
        <p:nvSpPr>
          <p:cNvPr id="6" name="Foliennummernplatzhalter 5"/>
          <p:cNvSpPr>
            <a:spLocks noGrp="1"/>
          </p:cNvSpPr>
          <p:nvPr>
            <p:ph type="sldNum" sz="quarter" idx="12"/>
          </p:nvPr>
        </p:nvSpPr>
        <p:spPr/>
        <p:txBody>
          <a:bodyPr/>
          <a:lstStyle/>
          <a:p>
            <a:pPr lvl="0"/>
            <a:fld id="{202033C0-A4A3-4B1E-9118-0A8D56C93E88}" type="slidenum">
              <a:rPr/>
              <a:pPr lvl="0"/>
              <a:t>‹Nr.›</a:t>
            </a:fld>
            <a:endParaRPr lang="de-DE"/>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308850" y="301625"/>
            <a:ext cx="226695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503238" y="301625"/>
            <a:ext cx="6653212"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pPr lvl="0"/>
            <a:endParaRPr lang="de-DE"/>
          </a:p>
        </p:txBody>
      </p:sp>
      <p:sp>
        <p:nvSpPr>
          <p:cNvPr id="5" name="Fußzeilenplatzhalter 4"/>
          <p:cNvSpPr>
            <a:spLocks noGrp="1"/>
          </p:cNvSpPr>
          <p:nvPr>
            <p:ph type="ftr" sz="quarter" idx="11"/>
          </p:nvPr>
        </p:nvSpPr>
        <p:spPr/>
        <p:txBody>
          <a:bodyPr/>
          <a:lstStyle/>
          <a:p>
            <a:pPr lvl="0"/>
            <a:endParaRPr lang="de-DE"/>
          </a:p>
        </p:txBody>
      </p:sp>
      <p:sp>
        <p:nvSpPr>
          <p:cNvPr id="6" name="Foliennummernplatzhalter 5"/>
          <p:cNvSpPr>
            <a:spLocks noGrp="1"/>
          </p:cNvSpPr>
          <p:nvPr>
            <p:ph type="sldNum" sz="quarter" idx="12"/>
          </p:nvPr>
        </p:nvSpPr>
        <p:spPr/>
        <p:txBody>
          <a:bodyPr/>
          <a:lstStyle/>
          <a:p>
            <a:pPr lvl="0"/>
            <a:fld id="{890119B6-EBAE-43C3-964C-928E1AF7AB17}" type="slidenum">
              <a:rPr/>
              <a:pPr lvl="0"/>
              <a:t>‹Nr.›</a:t>
            </a:fld>
            <a:endParaRPr lang="de-DE"/>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pPr lvl="0"/>
            <a:endParaRPr lang="de-DE"/>
          </a:p>
        </p:txBody>
      </p:sp>
      <p:sp>
        <p:nvSpPr>
          <p:cNvPr id="5" name="Fußzeilenplatzhalter 4"/>
          <p:cNvSpPr>
            <a:spLocks noGrp="1"/>
          </p:cNvSpPr>
          <p:nvPr>
            <p:ph type="ftr" sz="quarter" idx="11"/>
          </p:nvPr>
        </p:nvSpPr>
        <p:spPr/>
        <p:txBody>
          <a:bodyPr/>
          <a:lstStyle/>
          <a:p>
            <a:pPr lvl="0"/>
            <a:endParaRPr lang="de-DE"/>
          </a:p>
        </p:txBody>
      </p:sp>
      <p:sp>
        <p:nvSpPr>
          <p:cNvPr id="6" name="Foliennummernplatzhalter 5"/>
          <p:cNvSpPr>
            <a:spLocks noGrp="1"/>
          </p:cNvSpPr>
          <p:nvPr>
            <p:ph type="sldNum" sz="quarter" idx="12"/>
          </p:nvPr>
        </p:nvSpPr>
        <p:spPr/>
        <p:txBody>
          <a:bodyPr/>
          <a:lstStyle/>
          <a:p>
            <a:pPr lvl="0"/>
            <a:fld id="{5C5A4C58-472C-4D69-A546-9E2674DA22A2}" type="slidenum">
              <a:rPr/>
              <a:pPr lvl="0"/>
              <a:t>‹Nr.›</a:t>
            </a:fld>
            <a:endParaRPr lang="de-DE"/>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96925" y="4857750"/>
            <a:ext cx="8567738" cy="15017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pPr lvl="0"/>
            <a:endParaRPr lang="de-DE"/>
          </a:p>
        </p:txBody>
      </p:sp>
      <p:sp>
        <p:nvSpPr>
          <p:cNvPr id="5" name="Fußzeilenplatzhalter 4"/>
          <p:cNvSpPr>
            <a:spLocks noGrp="1"/>
          </p:cNvSpPr>
          <p:nvPr>
            <p:ph type="ftr" sz="quarter" idx="11"/>
          </p:nvPr>
        </p:nvSpPr>
        <p:spPr/>
        <p:txBody>
          <a:bodyPr/>
          <a:lstStyle/>
          <a:p>
            <a:pPr lvl="0"/>
            <a:endParaRPr lang="de-DE"/>
          </a:p>
        </p:txBody>
      </p:sp>
      <p:sp>
        <p:nvSpPr>
          <p:cNvPr id="6" name="Foliennummernplatzhalter 5"/>
          <p:cNvSpPr>
            <a:spLocks noGrp="1"/>
          </p:cNvSpPr>
          <p:nvPr>
            <p:ph type="sldNum" sz="quarter" idx="12"/>
          </p:nvPr>
        </p:nvSpPr>
        <p:spPr/>
        <p:txBody>
          <a:bodyPr/>
          <a:lstStyle/>
          <a:p>
            <a:pPr lvl="0"/>
            <a:fld id="{FBDE7C33-9E7A-445F-9671-3644FEFD3448}" type="slidenum">
              <a:rPr/>
              <a:pPr lvl="0"/>
              <a:t>‹Nr.›</a:t>
            </a:fld>
            <a:endParaRPr lang="de-DE"/>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503238" y="1768475"/>
            <a:ext cx="4459287"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5114925" y="1768475"/>
            <a:ext cx="4460875"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pPr lvl="0"/>
            <a:endParaRPr lang="de-DE"/>
          </a:p>
        </p:txBody>
      </p:sp>
      <p:sp>
        <p:nvSpPr>
          <p:cNvPr id="6" name="Fußzeilenplatzhalter 5"/>
          <p:cNvSpPr>
            <a:spLocks noGrp="1"/>
          </p:cNvSpPr>
          <p:nvPr>
            <p:ph type="ftr" sz="quarter" idx="11"/>
          </p:nvPr>
        </p:nvSpPr>
        <p:spPr/>
        <p:txBody>
          <a:bodyPr/>
          <a:lstStyle/>
          <a:p>
            <a:pPr lvl="0"/>
            <a:endParaRPr lang="de-DE"/>
          </a:p>
        </p:txBody>
      </p:sp>
      <p:sp>
        <p:nvSpPr>
          <p:cNvPr id="7" name="Foliennummernplatzhalter 6"/>
          <p:cNvSpPr>
            <a:spLocks noGrp="1"/>
          </p:cNvSpPr>
          <p:nvPr>
            <p:ph type="sldNum" sz="quarter" idx="12"/>
          </p:nvPr>
        </p:nvSpPr>
        <p:spPr/>
        <p:txBody>
          <a:bodyPr/>
          <a:lstStyle/>
          <a:p>
            <a:pPr lvl="0"/>
            <a:fld id="{775847B7-6CCB-4150-ABB4-938D9DEF01F7}" type="slidenum">
              <a:rPr/>
              <a:pPr lvl="0"/>
              <a:t>‹Nr.›</a:t>
            </a:fld>
            <a:endParaRPr lang="de-DE"/>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504825" y="303213"/>
            <a:ext cx="9072563" cy="1258887"/>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pPr lvl="0"/>
            <a:endParaRPr lang="de-DE"/>
          </a:p>
        </p:txBody>
      </p:sp>
      <p:sp>
        <p:nvSpPr>
          <p:cNvPr id="8" name="Fußzeilenplatzhalter 7"/>
          <p:cNvSpPr>
            <a:spLocks noGrp="1"/>
          </p:cNvSpPr>
          <p:nvPr>
            <p:ph type="ftr" sz="quarter" idx="11"/>
          </p:nvPr>
        </p:nvSpPr>
        <p:spPr/>
        <p:txBody>
          <a:bodyPr/>
          <a:lstStyle/>
          <a:p>
            <a:pPr lvl="0"/>
            <a:endParaRPr lang="de-DE"/>
          </a:p>
        </p:txBody>
      </p:sp>
      <p:sp>
        <p:nvSpPr>
          <p:cNvPr id="9" name="Foliennummernplatzhalter 8"/>
          <p:cNvSpPr>
            <a:spLocks noGrp="1"/>
          </p:cNvSpPr>
          <p:nvPr>
            <p:ph type="sldNum" sz="quarter" idx="12"/>
          </p:nvPr>
        </p:nvSpPr>
        <p:spPr/>
        <p:txBody>
          <a:bodyPr/>
          <a:lstStyle/>
          <a:p>
            <a:pPr lvl="0"/>
            <a:fld id="{4CB2A4AA-C8DF-48C7-820D-8ADA28BE288E}" type="slidenum">
              <a:rPr/>
              <a:pPr lvl="0"/>
              <a:t>‹Nr.›</a:t>
            </a:fld>
            <a:endParaRPr lang="de-DE"/>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pPr lvl="0"/>
            <a:endParaRPr lang="de-DE"/>
          </a:p>
        </p:txBody>
      </p:sp>
      <p:sp>
        <p:nvSpPr>
          <p:cNvPr id="4" name="Fußzeilenplatzhalter 3"/>
          <p:cNvSpPr>
            <a:spLocks noGrp="1"/>
          </p:cNvSpPr>
          <p:nvPr>
            <p:ph type="ftr" sz="quarter" idx="11"/>
          </p:nvPr>
        </p:nvSpPr>
        <p:spPr/>
        <p:txBody>
          <a:bodyPr/>
          <a:lstStyle/>
          <a:p>
            <a:pPr lvl="0"/>
            <a:endParaRPr lang="de-DE"/>
          </a:p>
        </p:txBody>
      </p:sp>
      <p:sp>
        <p:nvSpPr>
          <p:cNvPr id="5" name="Foliennummernplatzhalter 4"/>
          <p:cNvSpPr>
            <a:spLocks noGrp="1"/>
          </p:cNvSpPr>
          <p:nvPr>
            <p:ph type="sldNum" sz="quarter" idx="12"/>
          </p:nvPr>
        </p:nvSpPr>
        <p:spPr/>
        <p:txBody>
          <a:bodyPr/>
          <a:lstStyle/>
          <a:p>
            <a:pPr lvl="0"/>
            <a:fld id="{0A299E87-E865-4791-B6C7-516E236BCB60}" type="slidenum">
              <a:rPr/>
              <a:pPr lvl="0"/>
              <a:t>‹Nr.›</a:t>
            </a:fld>
            <a:endParaRPr lang="de-DE"/>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pPr lvl="0"/>
            <a:endParaRPr lang="de-DE"/>
          </a:p>
        </p:txBody>
      </p:sp>
      <p:sp>
        <p:nvSpPr>
          <p:cNvPr id="3" name="Fußzeilenplatzhalter 2"/>
          <p:cNvSpPr>
            <a:spLocks noGrp="1"/>
          </p:cNvSpPr>
          <p:nvPr>
            <p:ph type="ftr" sz="quarter" idx="11"/>
          </p:nvPr>
        </p:nvSpPr>
        <p:spPr/>
        <p:txBody>
          <a:bodyPr/>
          <a:lstStyle/>
          <a:p>
            <a:pPr lvl="0"/>
            <a:endParaRPr lang="de-DE"/>
          </a:p>
        </p:txBody>
      </p:sp>
      <p:sp>
        <p:nvSpPr>
          <p:cNvPr id="4" name="Foliennummernplatzhalter 3"/>
          <p:cNvSpPr>
            <a:spLocks noGrp="1"/>
          </p:cNvSpPr>
          <p:nvPr>
            <p:ph type="sldNum" sz="quarter" idx="12"/>
          </p:nvPr>
        </p:nvSpPr>
        <p:spPr/>
        <p:txBody>
          <a:bodyPr/>
          <a:lstStyle/>
          <a:p>
            <a:pPr lvl="0"/>
            <a:fld id="{EF19F18B-3B31-48DA-8ABB-DA7CBBE1B6F2}" type="slidenum">
              <a:rPr/>
              <a:pPr lvl="0"/>
              <a:t>‹Nr.›</a:t>
            </a:fld>
            <a:endParaRPr lang="de-DE"/>
          </a:p>
        </p:txBody>
      </p:sp>
    </p:spTree>
  </p:cSld>
  <p:clrMapOvr>
    <a:masterClrMapping/>
  </p:clrMapOvr>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04825" y="301625"/>
            <a:ext cx="3316288" cy="1279525"/>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pPr lvl="0"/>
            <a:endParaRPr lang="de-DE"/>
          </a:p>
        </p:txBody>
      </p:sp>
      <p:sp>
        <p:nvSpPr>
          <p:cNvPr id="6" name="Fußzeilenplatzhalter 5"/>
          <p:cNvSpPr>
            <a:spLocks noGrp="1"/>
          </p:cNvSpPr>
          <p:nvPr>
            <p:ph type="ftr" sz="quarter" idx="11"/>
          </p:nvPr>
        </p:nvSpPr>
        <p:spPr/>
        <p:txBody>
          <a:bodyPr/>
          <a:lstStyle/>
          <a:p>
            <a:pPr lvl="0"/>
            <a:endParaRPr lang="de-DE"/>
          </a:p>
        </p:txBody>
      </p:sp>
      <p:sp>
        <p:nvSpPr>
          <p:cNvPr id="7" name="Foliennummernplatzhalter 6"/>
          <p:cNvSpPr>
            <a:spLocks noGrp="1"/>
          </p:cNvSpPr>
          <p:nvPr>
            <p:ph type="sldNum" sz="quarter" idx="12"/>
          </p:nvPr>
        </p:nvSpPr>
        <p:spPr/>
        <p:txBody>
          <a:bodyPr/>
          <a:lstStyle/>
          <a:p>
            <a:pPr lvl="0"/>
            <a:fld id="{1E3B5500-DDB8-4D22-9788-928DDEB2F8D9}" type="slidenum">
              <a:rPr/>
              <a:pPr lvl="0"/>
              <a:t>‹Nr.›</a:t>
            </a:fld>
            <a:endParaRPr lang="de-DE"/>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976438" y="5291138"/>
            <a:ext cx="6048375" cy="625475"/>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pPr lvl="0"/>
            <a:endParaRPr lang="de-DE"/>
          </a:p>
        </p:txBody>
      </p:sp>
      <p:sp>
        <p:nvSpPr>
          <p:cNvPr id="6" name="Fußzeilenplatzhalter 5"/>
          <p:cNvSpPr>
            <a:spLocks noGrp="1"/>
          </p:cNvSpPr>
          <p:nvPr>
            <p:ph type="ftr" sz="quarter" idx="11"/>
          </p:nvPr>
        </p:nvSpPr>
        <p:spPr/>
        <p:txBody>
          <a:bodyPr/>
          <a:lstStyle/>
          <a:p>
            <a:pPr lvl="0"/>
            <a:endParaRPr lang="de-DE"/>
          </a:p>
        </p:txBody>
      </p:sp>
      <p:sp>
        <p:nvSpPr>
          <p:cNvPr id="7" name="Foliennummernplatzhalter 6"/>
          <p:cNvSpPr>
            <a:spLocks noGrp="1"/>
          </p:cNvSpPr>
          <p:nvPr>
            <p:ph type="sldNum" sz="quarter" idx="12"/>
          </p:nvPr>
        </p:nvSpPr>
        <p:spPr/>
        <p:txBody>
          <a:bodyPr/>
          <a:lstStyle/>
          <a:p>
            <a:pPr lvl="0"/>
            <a:fld id="{3DCB0CC4-6351-45E4-990D-C0142818C9E0}" type="slidenum">
              <a:rPr/>
              <a:pPr lvl="0"/>
              <a:t>‹Nr.›</a:t>
            </a:fld>
            <a:endParaRPr lang="de-DE"/>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platzhalter 1"/>
          <p:cNvSpPr txBox="1">
            <a:spLocks noGrp="1"/>
          </p:cNvSpPr>
          <p:nvPr>
            <p:ph type="title"/>
          </p:nvPr>
        </p:nvSpPr>
        <p:spPr>
          <a:xfrm>
            <a:off x="503999" y="301320"/>
            <a:ext cx="9071640" cy="126216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de-DE"/>
          </a:p>
        </p:txBody>
      </p:sp>
      <p:sp>
        <p:nvSpPr>
          <p:cNvPr id="3" name="Textplatzhalter 2"/>
          <p:cNvSpPr txBox="1">
            <a:spLocks noGrp="1"/>
          </p:cNvSpPr>
          <p:nvPr>
            <p:ph type="body" idx="1"/>
          </p:nvPr>
        </p:nvSpPr>
        <p:spPr>
          <a:xfrm>
            <a:off x="503999" y="1769040"/>
            <a:ext cx="9071640" cy="4384440"/>
          </a:xfrm>
          <a:prstGeom prst="rect">
            <a:avLst/>
          </a:prstGeom>
          <a:noFill/>
          <a:ln>
            <a:noFill/>
          </a:ln>
        </p:spPr>
        <p:txBody>
          <a:bodyPr lIns="0" tIns="0" rIns="0" bIns="0"/>
          <a:lstStyle>
            <a:defPPr marL="432000" lvl="0" indent="-324000">
              <a:spcBef>
                <a:spcPts val="1417"/>
              </a:spcBef>
              <a:spcAft>
                <a:spcPts val="0"/>
              </a:spcAft>
              <a:buSzPct val="45000"/>
              <a:buFont typeface="StarSymbol"/>
              <a:buNone/>
              <a:defRPr lang="de-DE" sz="3200" b="0" i="0" u="none" strike="noStrike" kern="1200" cap="none">
                <a:ln>
                  <a:noFill/>
                </a:ln>
                <a:highlight>
                  <a:scrgbClr r="0" g="0" b="0">
                    <a:alpha val="0"/>
                  </a:scrgbClr>
                </a:highlight>
                <a:latin typeface="Liberation Sans" pitchFamily="18"/>
                <a:ea typeface="Microsoft YaHei" pitchFamily="2"/>
                <a:cs typeface="Mangal" pitchFamily="2"/>
              </a:defRPr>
            </a:defPPr>
            <a:lvl1pPr marL="432000" lvl="0" indent="-324000">
              <a:spcBef>
                <a:spcPts val="1417"/>
              </a:spcBef>
              <a:spcAft>
                <a:spcPts val="0"/>
              </a:spcAft>
              <a:buSzPct val="45000"/>
              <a:buFont typeface="StarSymbol"/>
              <a:buChar char="●"/>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a:lvl2pPr marL="864000" lvl="1" indent="-324000">
              <a:spcBef>
                <a:spcPts val="1134"/>
              </a:spcBef>
              <a:spcAft>
                <a:spcPts val="0"/>
              </a:spcAft>
              <a:buSzPct val="75000"/>
              <a:buFont typeface="StarSymbol"/>
              <a:buChar char="–"/>
              <a:defRPr lang="de-DE" sz="2800" b="0" i="0" u="none" strike="noStrike" kern="1200" cap="none">
                <a:ln>
                  <a:noFill/>
                </a:ln>
                <a:highlight>
                  <a:scrgbClr r="0" g="0" b="0">
                    <a:alpha val="0"/>
                  </a:scrgbClr>
                </a:highlight>
                <a:latin typeface="Liberation Sans" pitchFamily="18"/>
                <a:ea typeface="Microsoft YaHei" pitchFamily="2"/>
                <a:cs typeface="Mangal" pitchFamily="2"/>
              </a:defRPr>
            </a:lvl2pPr>
            <a:lvl3pPr marL="1295999" lvl="2" indent="-288000">
              <a:spcBef>
                <a:spcPts val="850"/>
              </a:spcBef>
              <a:spcAft>
                <a:spcPts val="0"/>
              </a:spcAft>
              <a:buSzPct val="45000"/>
              <a:buFont typeface="StarSymbol"/>
              <a:buChar char="●"/>
              <a:defRPr lang="de-DE" sz="2400" b="0" i="0" u="none" strike="noStrike" kern="1200" cap="none">
                <a:ln>
                  <a:noFill/>
                </a:ln>
                <a:highlight>
                  <a:scrgbClr r="0" g="0" b="0">
                    <a:alpha val="0"/>
                  </a:scrgbClr>
                </a:highlight>
                <a:latin typeface="Liberation Sans" pitchFamily="18"/>
                <a:ea typeface="Microsoft YaHei" pitchFamily="2"/>
                <a:cs typeface="Mangal" pitchFamily="2"/>
              </a:defRPr>
            </a:lvl3pPr>
            <a:lvl4pPr marL="1728000" lvl="3" indent="-216000">
              <a:spcBef>
                <a:spcPts val="567"/>
              </a:spcBef>
              <a:spcAft>
                <a:spcPts val="0"/>
              </a:spcAft>
              <a:buSzPct val="7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4pPr>
            <a:lvl5pPr marL="2160000" lvl="4"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5pPr>
            <a:lvl6pPr marL="2592000" lvl="5"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6pPr>
            <a:lvl7pPr marL="3024000" lvl="6"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7pPr>
            <a:lvl8pPr marL="3456000" lvl="7"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8pPr>
            <a:lvl9pPr marL="3887999" lvl="8"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txBox="1">
            <a:spLocks noGrp="1"/>
          </p:cNvSpPr>
          <p:nvPr>
            <p:ph type="dt" sz="half" idx="2"/>
          </p:nvPr>
        </p:nvSpPr>
        <p:spPr>
          <a:xfrm>
            <a:off x="3447360" y="6887160"/>
            <a:ext cx="3195000" cy="521280"/>
          </a:xfrm>
          <a:prstGeom prst="rect">
            <a:avLst/>
          </a:prstGeom>
          <a:noFill/>
          <a:ln>
            <a:noFill/>
          </a:ln>
        </p:spPr>
        <p:txBody>
          <a:bodyPr lIns="0" tIns="0" rIns="0" bIns="0" anchorCtr="0"/>
          <a:lstStyle>
            <a:lvl1pPr lvl="0" hangingPunct="0">
              <a:buNone/>
              <a:tabLst/>
              <a:defRPr lang="de-DE" sz="1400" kern="1200">
                <a:latin typeface="Liberation Serif" pitchFamily="18"/>
                <a:ea typeface="Segoe UI" pitchFamily="2"/>
                <a:cs typeface="Tahoma" pitchFamily="2"/>
              </a:defRPr>
            </a:lvl1pPr>
          </a:lstStyle>
          <a:p>
            <a:pPr lvl="0"/>
            <a:endParaRPr lang="de-DE"/>
          </a:p>
        </p:txBody>
      </p:sp>
      <p:sp>
        <p:nvSpPr>
          <p:cNvPr id="5" name="Fußzeilenplatzhalter 4"/>
          <p:cNvSpPr txBox="1">
            <a:spLocks noGrp="1"/>
          </p:cNvSpPr>
          <p:nvPr>
            <p:ph type="ftr" sz="quarter" idx="3"/>
          </p:nvPr>
        </p:nvSpPr>
        <p:spPr>
          <a:xfrm>
            <a:off x="7227360" y="6887160"/>
            <a:ext cx="3195000" cy="521280"/>
          </a:xfrm>
          <a:prstGeom prst="rect">
            <a:avLst/>
          </a:prstGeom>
          <a:noFill/>
          <a:ln>
            <a:noFill/>
          </a:ln>
        </p:spPr>
        <p:txBody>
          <a:bodyPr lIns="0" tIns="0" rIns="0" bIns="0" anchorCtr="0"/>
          <a:lstStyle>
            <a:lvl1pPr lvl="0" algn="ctr" hangingPunct="0">
              <a:buNone/>
              <a:tabLst/>
              <a:defRPr lang="de-DE" sz="1400" kern="1200">
                <a:latin typeface="Liberation Serif" pitchFamily="18"/>
                <a:ea typeface="Segoe UI" pitchFamily="2"/>
                <a:cs typeface="Tahoma" pitchFamily="2"/>
              </a:defRPr>
            </a:lvl1pPr>
          </a:lstStyle>
          <a:p>
            <a:pPr lvl="0"/>
            <a:endParaRPr lang="de-DE"/>
          </a:p>
        </p:txBody>
      </p:sp>
      <p:sp>
        <p:nvSpPr>
          <p:cNvPr id="6" name="Foliennummernplatzhalter 5"/>
          <p:cNvSpPr txBox="1">
            <a:spLocks noGrp="1"/>
          </p:cNvSpPr>
          <p:nvPr>
            <p:ph type="sldNum" sz="quarter" idx="4"/>
          </p:nvPr>
        </p:nvSpPr>
        <p:spPr>
          <a:xfrm>
            <a:off x="503999" y="6887160"/>
            <a:ext cx="2348280" cy="521280"/>
          </a:xfrm>
          <a:prstGeom prst="rect">
            <a:avLst/>
          </a:prstGeom>
          <a:noFill/>
          <a:ln>
            <a:noFill/>
          </a:ln>
        </p:spPr>
        <p:txBody>
          <a:bodyPr lIns="0" tIns="0" rIns="0" bIns="0" anchorCtr="0"/>
          <a:lstStyle>
            <a:lvl1pPr lvl="0" algn="r" hangingPunct="0">
              <a:buNone/>
              <a:tabLst/>
              <a:defRPr lang="de-DE" sz="1400" kern="1200">
                <a:latin typeface="Liberation Serif" pitchFamily="18"/>
                <a:ea typeface="Segoe UI" pitchFamily="2"/>
                <a:cs typeface="Tahoma" pitchFamily="2"/>
              </a:defRPr>
            </a:lvl1pPr>
          </a:lstStyle>
          <a:p>
            <a:pPr lvl="0"/>
            <a:fld id="{4CD2FF56-D869-4925-B196-B5AB6D4C8D4E}" type="slidenum">
              <a:rPr/>
              <a:pPr lvl="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hangingPunct="0">
        <a:tabLst/>
        <a:defRPr lang="de-DE" sz="4400" b="0" i="0" u="none" strike="noStrike" kern="1200" cap="none">
          <a:ln>
            <a:noFill/>
          </a:ln>
          <a:highlight>
            <a:scrgbClr r="0" g="0" b="0">
              <a:alpha val="0"/>
            </a:scrgbClr>
          </a:highlight>
          <a:latin typeface="Liberation Sans" pitchFamily="18"/>
          <a:ea typeface="Microsoft YaHei" pitchFamily="2"/>
          <a:cs typeface="Mangal" pitchFamily="2"/>
        </a:defRPr>
      </a:lvl1pPr>
    </p:titleStyle>
    <p:bodyStyle>
      <a:lvl1pPr hangingPunct="0">
        <a:spcBef>
          <a:spcPts val="1417"/>
        </a:spcBef>
        <a:spcAft>
          <a:spcPts val="0"/>
        </a:spcAft>
        <a:tabLst/>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el 1"/>
          <p:cNvSpPr txBox="1">
            <a:spLocks noGrp="1"/>
          </p:cNvSpPr>
          <p:nvPr>
            <p:ph type="title" idx="4294967295"/>
          </p:nvPr>
        </p:nvSpPr>
        <p:spPr>
          <a:xfrm>
            <a:off x="504359" y="2247480"/>
            <a:ext cx="9071640" cy="187524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dirty="0">
                <a:latin typeface="+mj-lt"/>
              </a:rPr>
              <a:t>Programmier AG </a:t>
            </a:r>
            <a:r>
              <a:rPr lang="de-DE" dirty="0" smtClean="0">
                <a:latin typeface="+mj-lt"/>
              </a:rPr>
              <a:t>#</a:t>
            </a:r>
            <a:r>
              <a:rPr lang="de-DE" dirty="0" smtClean="0">
                <a:latin typeface="+mj-lt"/>
              </a:rPr>
              <a:t>26:</a:t>
            </a:r>
            <a:r>
              <a:rPr lang="de-DE" dirty="0">
                <a:latin typeface="+mj-lt"/>
              </a:rPr>
              <a:t/>
            </a:r>
            <a:br>
              <a:rPr lang="de-DE" dirty="0">
                <a:latin typeface="+mj-lt"/>
              </a:rPr>
            </a:br>
            <a:r>
              <a:rPr lang="de-DE" dirty="0">
                <a:latin typeface="+mj-lt"/>
              </a:rPr>
              <a:t/>
            </a:r>
            <a:br>
              <a:rPr lang="de-DE" dirty="0">
                <a:latin typeface="+mj-lt"/>
              </a:rPr>
            </a:br>
            <a:r>
              <a:rPr lang="de-DE" dirty="0" smtClean="0">
                <a:latin typeface="+mj-lt"/>
              </a:rPr>
              <a:t>Netzwerkkommunikation</a:t>
            </a:r>
            <a:endParaRPr lang="de-DE" dirty="0">
              <a:latin typeface="+mj-lt"/>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txBox="1">
            <a:spLocks noGrp="1"/>
          </p:cNvSpPr>
          <p:nvPr>
            <p:ph type="body" idx="4294967295"/>
          </p:nvPr>
        </p:nvSpPr>
        <p:spPr>
          <a:xfrm>
            <a:off x="468280" y="1136631"/>
            <a:ext cx="9071640" cy="6192688"/>
          </a:xfrm>
          <a:solidFill>
            <a:schemeClr val="bg1"/>
          </a:solidFill>
        </p:spPr>
        <p:txBody>
          <a:bodyPr/>
          <a:lstStyle>
            <a:defPPr marL="432000" lvl="0" indent="-324000">
              <a:spcBef>
                <a:spcPts val="1417"/>
              </a:spcBef>
              <a:spcAft>
                <a:spcPts val="0"/>
              </a:spcAft>
              <a:buSzPct val="45000"/>
              <a:buFont typeface="StarSymbol"/>
              <a:buNone/>
              <a:defRPr lang="de-DE" sz="3200" b="0" i="0" u="none" strike="noStrike" kern="1200" cap="none">
                <a:ln>
                  <a:noFill/>
                </a:ln>
                <a:highlight>
                  <a:scrgbClr r="0" g="0" b="0">
                    <a:alpha val="0"/>
                  </a:scrgbClr>
                </a:highlight>
                <a:latin typeface="Liberation Sans" pitchFamily="18"/>
                <a:ea typeface="Microsoft YaHei" pitchFamily="2"/>
                <a:cs typeface="Mangal" pitchFamily="2"/>
              </a:defRPr>
            </a:defPPr>
            <a:lvl1pPr marL="432000" lvl="0" indent="-324000">
              <a:spcBef>
                <a:spcPts val="1417"/>
              </a:spcBef>
              <a:spcAft>
                <a:spcPts val="0"/>
              </a:spcAft>
              <a:buSzPct val="45000"/>
              <a:buFont typeface="StarSymbol"/>
              <a:buChar char="●"/>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a:lvl2pPr marL="864000" lvl="1" indent="-324000">
              <a:spcBef>
                <a:spcPts val="1134"/>
              </a:spcBef>
              <a:spcAft>
                <a:spcPts val="0"/>
              </a:spcAft>
              <a:buSzPct val="75000"/>
              <a:buFont typeface="StarSymbol"/>
              <a:buChar char="–"/>
              <a:defRPr lang="de-DE" sz="2800" b="0" i="0" u="none" strike="noStrike" kern="1200" cap="none">
                <a:ln>
                  <a:noFill/>
                </a:ln>
                <a:highlight>
                  <a:scrgbClr r="0" g="0" b="0">
                    <a:alpha val="0"/>
                  </a:scrgbClr>
                </a:highlight>
                <a:latin typeface="Liberation Sans" pitchFamily="18"/>
                <a:ea typeface="Microsoft YaHei" pitchFamily="2"/>
                <a:cs typeface="Mangal" pitchFamily="2"/>
              </a:defRPr>
            </a:lvl2pPr>
            <a:lvl3pPr marL="1295999" lvl="2" indent="-288000">
              <a:spcBef>
                <a:spcPts val="850"/>
              </a:spcBef>
              <a:spcAft>
                <a:spcPts val="0"/>
              </a:spcAft>
              <a:buSzPct val="45000"/>
              <a:buFont typeface="StarSymbol"/>
              <a:buChar char="●"/>
              <a:defRPr lang="de-DE" sz="2400" b="0" i="0" u="none" strike="noStrike" kern="1200" cap="none">
                <a:ln>
                  <a:noFill/>
                </a:ln>
                <a:highlight>
                  <a:scrgbClr r="0" g="0" b="0">
                    <a:alpha val="0"/>
                  </a:scrgbClr>
                </a:highlight>
                <a:latin typeface="Liberation Sans" pitchFamily="18"/>
                <a:ea typeface="Microsoft YaHei" pitchFamily="2"/>
                <a:cs typeface="Mangal" pitchFamily="2"/>
              </a:defRPr>
            </a:lvl3pPr>
            <a:lvl4pPr marL="1728000" lvl="3" indent="-216000">
              <a:spcBef>
                <a:spcPts val="567"/>
              </a:spcBef>
              <a:spcAft>
                <a:spcPts val="0"/>
              </a:spcAft>
              <a:buSzPct val="7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4pPr>
            <a:lvl5pPr marL="2160000" lvl="4"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5pPr>
            <a:lvl6pPr marL="2592000" lvl="5"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6pPr>
            <a:lvl7pPr marL="3024000" lvl="6"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7pPr>
            <a:lvl8pPr marL="3456000" lvl="7"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8pPr>
            <a:lvl9pPr marL="3887999" lvl="8"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9pPr>
          </a:lstStyle>
          <a:p>
            <a:pPr lvl="0">
              <a:buNone/>
            </a:pPr>
            <a:r>
              <a:rPr sz="2800" dirty="0" smtClean="0">
                <a:latin typeface="+mn-lt"/>
                <a:ea typeface="Liberation Serif" pitchFamily="18" charset="0"/>
                <a:cs typeface="Liberation Serif" pitchFamily="18" charset="0"/>
              </a:rPr>
              <a:t>	Mit Server verbinden</a:t>
            </a:r>
          </a:p>
          <a:p>
            <a:pPr lvl="0">
              <a:buNone/>
            </a:pPr>
            <a:endParaRPr sz="2800" dirty="0" smtClean="0">
              <a:latin typeface="+mn-lt"/>
              <a:ea typeface="Liberation Serif" pitchFamily="18" charset="0"/>
              <a:cs typeface="Liberation Serif" pitchFamily="18" charset="0"/>
            </a:endParaRPr>
          </a:p>
          <a:p>
            <a:pPr lvl="0">
              <a:buNone/>
            </a:pPr>
            <a:endParaRPr sz="2800" dirty="0" smtClean="0">
              <a:latin typeface="+mn-lt"/>
              <a:ea typeface="Liberation Serif" pitchFamily="18" charset="0"/>
              <a:cs typeface="Liberation Serif" pitchFamily="18" charset="0"/>
            </a:endParaRPr>
          </a:p>
          <a:p>
            <a:pPr lvl="0">
              <a:buNone/>
            </a:pPr>
            <a:endParaRPr sz="2800" dirty="0" smtClean="0">
              <a:latin typeface="+mn-lt"/>
              <a:ea typeface="Liberation Serif" pitchFamily="18" charset="0"/>
              <a:cs typeface="Liberation Serif" pitchFamily="18" charset="0"/>
            </a:endParaRPr>
          </a:p>
          <a:p>
            <a:pPr lvl="0">
              <a:buNone/>
            </a:pPr>
            <a:endParaRPr sz="2800" dirty="0" smtClean="0">
              <a:latin typeface="+mn-lt"/>
              <a:ea typeface="Liberation Serif" pitchFamily="18" charset="0"/>
              <a:cs typeface="Liberation Serif" pitchFamily="18" charset="0"/>
            </a:endParaRPr>
          </a:p>
          <a:p>
            <a:pPr lvl="0">
              <a:buNone/>
            </a:pPr>
            <a:r>
              <a:rPr sz="2800" dirty="0" smtClean="0">
                <a:latin typeface="+mn-lt"/>
                <a:ea typeface="Liberation Serif" pitchFamily="18" charset="0"/>
                <a:cs typeface="Liberation Serif" pitchFamily="18" charset="0"/>
              </a:rPr>
              <a:t>	</a:t>
            </a:r>
            <a:r>
              <a:rPr sz="2800" dirty="0" smtClean="0">
                <a:latin typeface="+mn-lt"/>
                <a:ea typeface="Liberation Serif" pitchFamily="18" charset="0"/>
                <a:cs typeface="Liberation Serif" pitchFamily="18" charset="0"/>
              </a:rPr>
              <a:t>Nachrichten vom Server lesen</a:t>
            </a:r>
            <a:endParaRPr lang="de-DE" sz="2800" dirty="0" smtClean="0">
              <a:latin typeface="+mn-lt"/>
              <a:ea typeface="Liberation Serif" pitchFamily="18" charset="0"/>
              <a:cs typeface="Liberation Serif" pitchFamily="18" charset="0"/>
            </a:endParaRPr>
          </a:p>
          <a:p>
            <a:pPr lvl="0">
              <a:buNone/>
            </a:pPr>
            <a:endParaRPr lang="de-DE" sz="2800" dirty="0" smtClean="0">
              <a:latin typeface="+mn-lt"/>
              <a:ea typeface="Liberation Serif" pitchFamily="18" charset="0"/>
              <a:cs typeface="Liberation Serif" pitchFamily="18" charset="0"/>
            </a:endParaRPr>
          </a:p>
          <a:p>
            <a:pPr lvl="0">
              <a:buNone/>
            </a:pPr>
            <a:endParaRPr lang="de-DE" sz="2800" dirty="0" smtClean="0">
              <a:latin typeface="+mn-lt"/>
              <a:ea typeface="Liberation Serif" pitchFamily="18" charset="0"/>
              <a:cs typeface="Liberation Serif" pitchFamily="18" charset="0"/>
            </a:endParaRPr>
          </a:p>
          <a:p>
            <a:pPr>
              <a:buNone/>
            </a:pPr>
            <a:endParaRPr lang="de-DE" sz="2800" dirty="0" smtClean="0">
              <a:latin typeface="+mn-lt"/>
              <a:ea typeface="Liberation Serif" pitchFamily="18" charset="0"/>
              <a:cs typeface="Liberation Serif" pitchFamily="18" charset="0"/>
            </a:endParaRPr>
          </a:p>
          <a:p>
            <a:pPr>
              <a:buNone/>
            </a:pPr>
            <a:r>
              <a:rPr lang="de-DE" sz="2800" dirty="0" smtClean="0">
                <a:latin typeface="+mn-lt"/>
                <a:ea typeface="Liberation Serif" pitchFamily="18" charset="0"/>
                <a:cs typeface="Liberation Serif" pitchFamily="18" charset="0"/>
              </a:rPr>
              <a:t>	</a:t>
            </a:r>
          </a:p>
          <a:p>
            <a:pPr lvl="0">
              <a:buNone/>
            </a:pPr>
            <a:r>
              <a:rPr lang="de-DE" sz="2800" dirty="0" smtClean="0">
                <a:latin typeface="+mn-lt"/>
                <a:ea typeface="Liberation Serif" pitchFamily="18" charset="0"/>
                <a:cs typeface="Liberation Serif" pitchFamily="18" charset="0"/>
              </a:rPr>
              <a:t>	</a:t>
            </a:r>
          </a:p>
        </p:txBody>
      </p:sp>
      <p:sp>
        <p:nvSpPr>
          <p:cNvPr id="2" name="Titel 1"/>
          <p:cNvSpPr txBox="1">
            <a:spLocks noGrp="1"/>
          </p:cNvSpPr>
          <p:nvPr>
            <p:ph type="title" idx="4294967295"/>
          </p:nvPr>
        </p:nvSpPr>
        <p:spPr>
          <a:xfrm>
            <a:off x="503808" y="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dirty="0" smtClean="0">
                <a:latin typeface="+mj-lt"/>
              </a:rPr>
              <a:t>NetworkClient</a:t>
            </a:r>
            <a:endParaRPr lang="de-DE" dirty="0">
              <a:latin typeface="+mj-lt"/>
            </a:endParaRPr>
          </a:p>
        </p:txBody>
      </p:sp>
      <p:pic>
        <p:nvPicPr>
          <p:cNvPr id="25603" name="Picture 3"/>
          <p:cNvPicPr>
            <a:picLocks noChangeAspect="1" noChangeArrowheads="1"/>
          </p:cNvPicPr>
          <p:nvPr/>
        </p:nvPicPr>
        <p:blipFill>
          <a:blip r:embed="rId3"/>
          <a:srcRect/>
          <a:stretch>
            <a:fillRect/>
          </a:stretch>
        </p:blipFill>
        <p:spPr bwMode="auto">
          <a:xfrm>
            <a:off x="896908" y="1565259"/>
            <a:ext cx="5678638" cy="2286016"/>
          </a:xfrm>
          <a:prstGeom prst="rect">
            <a:avLst/>
          </a:prstGeom>
          <a:noFill/>
          <a:ln w="9525">
            <a:noFill/>
            <a:miter lim="800000"/>
            <a:headEnd/>
            <a:tailEnd/>
          </a:ln>
          <a:effectLst/>
        </p:spPr>
      </p:pic>
      <p:pic>
        <p:nvPicPr>
          <p:cNvPr id="25605" name="Picture 5"/>
          <p:cNvPicPr>
            <a:picLocks noChangeAspect="1" noChangeArrowheads="1"/>
          </p:cNvPicPr>
          <p:nvPr/>
        </p:nvPicPr>
        <p:blipFill>
          <a:blip r:embed="rId4"/>
          <a:srcRect/>
          <a:stretch>
            <a:fillRect/>
          </a:stretch>
        </p:blipFill>
        <p:spPr bwMode="auto">
          <a:xfrm>
            <a:off x="968346" y="4637093"/>
            <a:ext cx="6037494" cy="2000264"/>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txBox="1">
            <a:spLocks noGrp="1"/>
          </p:cNvSpPr>
          <p:nvPr>
            <p:ph type="body" idx="4294967295"/>
          </p:nvPr>
        </p:nvSpPr>
        <p:spPr>
          <a:xfrm>
            <a:off x="468280" y="1136631"/>
            <a:ext cx="9071640" cy="6192688"/>
          </a:xfrm>
          <a:solidFill>
            <a:schemeClr val="bg1"/>
          </a:solidFill>
        </p:spPr>
        <p:txBody>
          <a:bodyPr/>
          <a:lstStyle>
            <a:defPPr marL="432000" lvl="0" indent="-324000">
              <a:spcBef>
                <a:spcPts val="1417"/>
              </a:spcBef>
              <a:spcAft>
                <a:spcPts val="0"/>
              </a:spcAft>
              <a:buSzPct val="45000"/>
              <a:buFont typeface="StarSymbol"/>
              <a:buNone/>
              <a:defRPr lang="de-DE" sz="3200" b="0" i="0" u="none" strike="noStrike" kern="1200" cap="none">
                <a:ln>
                  <a:noFill/>
                </a:ln>
                <a:highlight>
                  <a:scrgbClr r="0" g="0" b="0">
                    <a:alpha val="0"/>
                  </a:scrgbClr>
                </a:highlight>
                <a:latin typeface="Liberation Sans" pitchFamily="18"/>
                <a:ea typeface="Microsoft YaHei" pitchFamily="2"/>
                <a:cs typeface="Mangal" pitchFamily="2"/>
              </a:defRPr>
            </a:defPPr>
            <a:lvl1pPr marL="432000" lvl="0" indent="-324000">
              <a:spcBef>
                <a:spcPts val="1417"/>
              </a:spcBef>
              <a:spcAft>
                <a:spcPts val="0"/>
              </a:spcAft>
              <a:buSzPct val="45000"/>
              <a:buFont typeface="StarSymbol"/>
              <a:buChar char="●"/>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a:lvl2pPr marL="864000" lvl="1" indent="-324000">
              <a:spcBef>
                <a:spcPts val="1134"/>
              </a:spcBef>
              <a:spcAft>
                <a:spcPts val="0"/>
              </a:spcAft>
              <a:buSzPct val="75000"/>
              <a:buFont typeface="StarSymbol"/>
              <a:buChar char="–"/>
              <a:defRPr lang="de-DE" sz="2800" b="0" i="0" u="none" strike="noStrike" kern="1200" cap="none">
                <a:ln>
                  <a:noFill/>
                </a:ln>
                <a:highlight>
                  <a:scrgbClr r="0" g="0" b="0">
                    <a:alpha val="0"/>
                  </a:scrgbClr>
                </a:highlight>
                <a:latin typeface="Liberation Sans" pitchFamily="18"/>
                <a:ea typeface="Microsoft YaHei" pitchFamily="2"/>
                <a:cs typeface="Mangal" pitchFamily="2"/>
              </a:defRPr>
            </a:lvl2pPr>
            <a:lvl3pPr marL="1295999" lvl="2" indent="-288000">
              <a:spcBef>
                <a:spcPts val="850"/>
              </a:spcBef>
              <a:spcAft>
                <a:spcPts val="0"/>
              </a:spcAft>
              <a:buSzPct val="45000"/>
              <a:buFont typeface="StarSymbol"/>
              <a:buChar char="●"/>
              <a:defRPr lang="de-DE" sz="2400" b="0" i="0" u="none" strike="noStrike" kern="1200" cap="none">
                <a:ln>
                  <a:noFill/>
                </a:ln>
                <a:highlight>
                  <a:scrgbClr r="0" g="0" b="0">
                    <a:alpha val="0"/>
                  </a:scrgbClr>
                </a:highlight>
                <a:latin typeface="Liberation Sans" pitchFamily="18"/>
                <a:ea typeface="Microsoft YaHei" pitchFamily="2"/>
                <a:cs typeface="Mangal" pitchFamily="2"/>
              </a:defRPr>
            </a:lvl3pPr>
            <a:lvl4pPr marL="1728000" lvl="3" indent="-216000">
              <a:spcBef>
                <a:spcPts val="567"/>
              </a:spcBef>
              <a:spcAft>
                <a:spcPts val="0"/>
              </a:spcAft>
              <a:buSzPct val="7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4pPr>
            <a:lvl5pPr marL="2160000" lvl="4"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5pPr>
            <a:lvl6pPr marL="2592000" lvl="5"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6pPr>
            <a:lvl7pPr marL="3024000" lvl="6"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7pPr>
            <a:lvl8pPr marL="3456000" lvl="7"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8pPr>
            <a:lvl9pPr marL="3887999" lvl="8"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9pPr>
          </a:lstStyle>
          <a:p>
            <a:pPr lvl="0">
              <a:buNone/>
            </a:pPr>
            <a:r>
              <a:rPr sz="2800" dirty="0" smtClean="0">
                <a:latin typeface="+mn-lt"/>
                <a:ea typeface="Liberation Serif" pitchFamily="18" charset="0"/>
                <a:cs typeface="Liberation Serif" pitchFamily="18" charset="0"/>
              </a:rPr>
              <a:t>	Nachricht an den Server schicken</a:t>
            </a:r>
          </a:p>
          <a:p>
            <a:pPr lvl="0">
              <a:buNone/>
            </a:pPr>
            <a:endParaRPr sz="2800" dirty="0" smtClean="0">
              <a:latin typeface="+mn-lt"/>
              <a:ea typeface="Liberation Serif" pitchFamily="18" charset="0"/>
              <a:cs typeface="Liberation Serif" pitchFamily="18" charset="0"/>
            </a:endParaRPr>
          </a:p>
          <a:p>
            <a:pPr lvl="0">
              <a:buNone/>
            </a:pPr>
            <a:endParaRPr sz="2800" dirty="0" smtClean="0">
              <a:latin typeface="+mn-lt"/>
              <a:ea typeface="Liberation Serif" pitchFamily="18" charset="0"/>
              <a:cs typeface="Liberation Serif" pitchFamily="18" charset="0"/>
            </a:endParaRPr>
          </a:p>
          <a:p>
            <a:pPr lvl="0">
              <a:buNone/>
            </a:pPr>
            <a:endParaRPr sz="2800" dirty="0" smtClean="0">
              <a:latin typeface="+mn-lt"/>
              <a:ea typeface="Liberation Serif" pitchFamily="18" charset="0"/>
              <a:cs typeface="Liberation Serif" pitchFamily="18" charset="0"/>
            </a:endParaRPr>
          </a:p>
          <a:p>
            <a:pPr lvl="0">
              <a:buNone/>
            </a:pPr>
            <a:r>
              <a:rPr sz="2800" dirty="0" smtClean="0">
                <a:latin typeface="+mn-lt"/>
                <a:ea typeface="Liberation Serif" pitchFamily="18" charset="0"/>
                <a:cs typeface="Liberation Serif" pitchFamily="18" charset="0"/>
              </a:rPr>
              <a:t>	</a:t>
            </a:r>
            <a:r>
              <a:rPr sz="2800" dirty="0" smtClean="0">
                <a:latin typeface="+mn-lt"/>
                <a:ea typeface="Liberation Serif" pitchFamily="18" charset="0"/>
                <a:cs typeface="Liberation Serif" pitchFamily="18" charset="0"/>
              </a:rPr>
              <a:t>ID des Clients</a:t>
            </a:r>
            <a:endParaRPr lang="de-DE" sz="2800" dirty="0" smtClean="0">
              <a:latin typeface="+mn-lt"/>
              <a:ea typeface="Liberation Serif" pitchFamily="18" charset="0"/>
              <a:cs typeface="Liberation Serif" pitchFamily="18" charset="0"/>
            </a:endParaRPr>
          </a:p>
          <a:p>
            <a:pPr lvl="0">
              <a:buNone/>
            </a:pPr>
            <a:endParaRPr lang="de-DE" sz="2800" dirty="0" smtClean="0">
              <a:latin typeface="+mn-lt"/>
              <a:ea typeface="Liberation Serif" pitchFamily="18" charset="0"/>
              <a:cs typeface="Liberation Serif" pitchFamily="18" charset="0"/>
            </a:endParaRPr>
          </a:p>
          <a:p>
            <a:pPr>
              <a:buNone/>
            </a:pPr>
            <a:endParaRPr lang="de-DE" sz="2800" dirty="0" smtClean="0">
              <a:latin typeface="+mn-lt"/>
              <a:ea typeface="Liberation Serif" pitchFamily="18" charset="0"/>
              <a:cs typeface="Liberation Serif" pitchFamily="18" charset="0"/>
            </a:endParaRPr>
          </a:p>
          <a:p>
            <a:pPr>
              <a:buNone/>
            </a:pPr>
            <a:r>
              <a:rPr lang="de-DE" sz="2800" dirty="0" smtClean="0">
                <a:latin typeface="+mn-lt"/>
                <a:ea typeface="Liberation Serif" pitchFamily="18" charset="0"/>
                <a:cs typeface="Liberation Serif" pitchFamily="18" charset="0"/>
              </a:rPr>
              <a:t>	</a:t>
            </a:r>
          </a:p>
          <a:p>
            <a:pPr lvl="0">
              <a:buNone/>
            </a:pPr>
            <a:r>
              <a:rPr lang="de-DE" sz="2800" dirty="0" smtClean="0">
                <a:latin typeface="+mn-lt"/>
                <a:ea typeface="Liberation Serif" pitchFamily="18" charset="0"/>
                <a:cs typeface="Liberation Serif" pitchFamily="18" charset="0"/>
              </a:rPr>
              <a:t>	</a:t>
            </a:r>
          </a:p>
        </p:txBody>
      </p:sp>
      <p:sp>
        <p:nvSpPr>
          <p:cNvPr id="2" name="Titel 1"/>
          <p:cNvSpPr txBox="1">
            <a:spLocks noGrp="1"/>
          </p:cNvSpPr>
          <p:nvPr>
            <p:ph type="title" idx="4294967295"/>
          </p:nvPr>
        </p:nvSpPr>
        <p:spPr>
          <a:xfrm>
            <a:off x="503808" y="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dirty="0" smtClean="0">
                <a:latin typeface="+mj-lt"/>
              </a:rPr>
              <a:t>NetworkClient</a:t>
            </a:r>
            <a:endParaRPr lang="de-DE" dirty="0">
              <a:latin typeface="+mj-lt"/>
            </a:endParaRPr>
          </a:p>
        </p:txBody>
      </p:sp>
      <p:pic>
        <p:nvPicPr>
          <p:cNvPr id="26626" name="Picture 2"/>
          <p:cNvPicPr>
            <a:picLocks noChangeAspect="1" noChangeArrowheads="1"/>
          </p:cNvPicPr>
          <p:nvPr/>
        </p:nvPicPr>
        <p:blipFill>
          <a:blip r:embed="rId3"/>
          <a:srcRect/>
          <a:stretch>
            <a:fillRect/>
          </a:stretch>
        </p:blipFill>
        <p:spPr bwMode="auto">
          <a:xfrm>
            <a:off x="896908" y="1779573"/>
            <a:ext cx="5214974" cy="635972"/>
          </a:xfrm>
          <a:prstGeom prst="rect">
            <a:avLst/>
          </a:prstGeom>
          <a:noFill/>
          <a:ln w="9525">
            <a:noFill/>
            <a:miter lim="800000"/>
            <a:headEnd/>
            <a:tailEnd/>
          </a:ln>
          <a:effectLst/>
        </p:spPr>
      </p:pic>
      <p:pic>
        <p:nvPicPr>
          <p:cNvPr id="26627" name="Picture 3"/>
          <p:cNvPicPr>
            <a:picLocks noChangeAspect="1" noChangeArrowheads="1"/>
          </p:cNvPicPr>
          <p:nvPr/>
        </p:nvPicPr>
        <p:blipFill>
          <a:blip r:embed="rId4"/>
          <a:srcRect/>
          <a:stretch>
            <a:fillRect/>
          </a:stretch>
        </p:blipFill>
        <p:spPr bwMode="auto">
          <a:xfrm>
            <a:off x="896908" y="4065589"/>
            <a:ext cx="4838411" cy="85725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txBox="1">
            <a:spLocks noGrp="1"/>
          </p:cNvSpPr>
          <p:nvPr>
            <p:ph type="body" idx="4294967295"/>
          </p:nvPr>
        </p:nvSpPr>
        <p:spPr>
          <a:xfrm>
            <a:off x="431800" y="1187550"/>
            <a:ext cx="9071640" cy="6192688"/>
          </a:xfrm>
        </p:spPr>
        <p:txBody>
          <a:bodyPr/>
          <a:lstStyle>
            <a:defPPr marL="432000" lvl="0" indent="-324000">
              <a:spcBef>
                <a:spcPts val="1417"/>
              </a:spcBef>
              <a:spcAft>
                <a:spcPts val="0"/>
              </a:spcAft>
              <a:buSzPct val="45000"/>
              <a:buFont typeface="StarSymbol"/>
              <a:buNone/>
              <a:defRPr lang="de-DE" sz="3200" b="0" i="0" u="none" strike="noStrike" kern="1200" cap="none">
                <a:ln>
                  <a:noFill/>
                </a:ln>
                <a:highlight>
                  <a:scrgbClr r="0" g="0" b="0">
                    <a:alpha val="0"/>
                  </a:scrgbClr>
                </a:highlight>
                <a:latin typeface="Liberation Sans" pitchFamily="18"/>
                <a:ea typeface="Microsoft YaHei" pitchFamily="2"/>
                <a:cs typeface="Mangal" pitchFamily="2"/>
              </a:defRPr>
            </a:defPPr>
            <a:lvl1pPr marL="432000" lvl="0" indent="-324000">
              <a:spcBef>
                <a:spcPts val="1417"/>
              </a:spcBef>
              <a:spcAft>
                <a:spcPts val="0"/>
              </a:spcAft>
              <a:buSzPct val="45000"/>
              <a:buFont typeface="StarSymbol"/>
              <a:buChar char="●"/>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a:lvl2pPr marL="864000" lvl="1" indent="-324000">
              <a:spcBef>
                <a:spcPts val="1134"/>
              </a:spcBef>
              <a:spcAft>
                <a:spcPts val="0"/>
              </a:spcAft>
              <a:buSzPct val="75000"/>
              <a:buFont typeface="StarSymbol"/>
              <a:buChar char="–"/>
              <a:defRPr lang="de-DE" sz="2800" b="0" i="0" u="none" strike="noStrike" kern="1200" cap="none">
                <a:ln>
                  <a:noFill/>
                </a:ln>
                <a:highlight>
                  <a:scrgbClr r="0" g="0" b="0">
                    <a:alpha val="0"/>
                  </a:scrgbClr>
                </a:highlight>
                <a:latin typeface="Liberation Sans" pitchFamily="18"/>
                <a:ea typeface="Microsoft YaHei" pitchFamily="2"/>
                <a:cs typeface="Mangal" pitchFamily="2"/>
              </a:defRPr>
            </a:lvl2pPr>
            <a:lvl3pPr marL="1295999" lvl="2" indent="-288000">
              <a:spcBef>
                <a:spcPts val="850"/>
              </a:spcBef>
              <a:spcAft>
                <a:spcPts val="0"/>
              </a:spcAft>
              <a:buSzPct val="45000"/>
              <a:buFont typeface="StarSymbol"/>
              <a:buChar char="●"/>
              <a:defRPr lang="de-DE" sz="2400" b="0" i="0" u="none" strike="noStrike" kern="1200" cap="none">
                <a:ln>
                  <a:noFill/>
                </a:ln>
                <a:highlight>
                  <a:scrgbClr r="0" g="0" b="0">
                    <a:alpha val="0"/>
                  </a:scrgbClr>
                </a:highlight>
                <a:latin typeface="Liberation Sans" pitchFamily="18"/>
                <a:ea typeface="Microsoft YaHei" pitchFamily="2"/>
                <a:cs typeface="Mangal" pitchFamily="2"/>
              </a:defRPr>
            </a:lvl3pPr>
            <a:lvl4pPr marL="1728000" lvl="3" indent="-216000">
              <a:spcBef>
                <a:spcPts val="567"/>
              </a:spcBef>
              <a:spcAft>
                <a:spcPts val="0"/>
              </a:spcAft>
              <a:buSzPct val="7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4pPr>
            <a:lvl5pPr marL="2160000" lvl="4"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5pPr>
            <a:lvl6pPr marL="2592000" lvl="5"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6pPr>
            <a:lvl7pPr marL="3024000" lvl="6"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7pPr>
            <a:lvl8pPr marL="3456000" lvl="7"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8pPr>
            <a:lvl9pPr marL="3887999" lvl="8"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9pPr>
          </a:lstStyle>
          <a:p>
            <a:pPr lvl="0">
              <a:buNone/>
            </a:pPr>
            <a:r>
              <a:rPr lang="de-DE" sz="2800" dirty="0" smtClean="0">
                <a:latin typeface="+mn-lt"/>
                <a:ea typeface="Liberation Serif" pitchFamily="18" charset="0"/>
                <a:cs typeface="Liberation Serif" pitchFamily="18" charset="0"/>
              </a:rPr>
              <a:t>	</a:t>
            </a:r>
            <a:r>
              <a:rPr lang="de-DE" sz="2800" dirty="0" smtClean="0">
                <a:latin typeface="+mn-lt"/>
                <a:ea typeface="Liberation Serif" pitchFamily="18" charset="0"/>
                <a:cs typeface="Liberation Serif" pitchFamily="18" charset="0"/>
              </a:rPr>
              <a:t>1)Nutze das NetworkTester Project im Seafile unter assets/CodeSnippets/ , und teste ob du dich mit dem Server verbinden kannst.  (IP muss im Code angepasst werden)</a:t>
            </a:r>
            <a:br>
              <a:rPr lang="de-DE" sz="2800" dirty="0" smtClean="0">
                <a:latin typeface="+mn-lt"/>
                <a:ea typeface="Liberation Serif" pitchFamily="18" charset="0"/>
                <a:cs typeface="Liberation Serif" pitchFamily="18" charset="0"/>
              </a:rPr>
            </a:br>
            <a:r>
              <a:rPr lang="de-DE" sz="2800" dirty="0" smtClean="0">
                <a:latin typeface="+mn-lt"/>
                <a:ea typeface="Liberation Serif" pitchFamily="18" charset="0"/>
                <a:cs typeface="Liberation Serif" pitchFamily="18" charset="0"/>
              </a:rPr>
              <a:t/>
            </a:r>
            <a:br>
              <a:rPr lang="de-DE" sz="2800" dirty="0" smtClean="0">
                <a:latin typeface="+mn-lt"/>
                <a:ea typeface="Liberation Serif" pitchFamily="18" charset="0"/>
                <a:cs typeface="Liberation Serif" pitchFamily="18" charset="0"/>
              </a:rPr>
            </a:br>
            <a:r>
              <a:rPr lang="de-DE" sz="2800" dirty="0" smtClean="0">
                <a:latin typeface="+mn-lt"/>
                <a:ea typeface="Liberation Serif" pitchFamily="18" charset="0"/>
                <a:cs typeface="Liberation Serif" pitchFamily="18" charset="0"/>
              </a:rPr>
              <a:t>2)</a:t>
            </a:r>
            <a:r>
              <a:rPr sz="2800" dirty="0" smtClean="0">
                <a:latin typeface="+mn-lt"/>
                <a:ea typeface="Liberation Serif" pitchFamily="18" charset="0"/>
                <a:cs typeface="Liberation Serif" pitchFamily="18" charset="0"/>
              </a:rPr>
              <a:t>Erstelle einen Server und Client für ein Online Pong Spiel. Dabei verbinden sich zwei Clients auf dem Server und können gegeneinander Pong spielen.</a:t>
            </a:r>
            <a:br>
              <a:rPr sz="2800" dirty="0" smtClean="0">
                <a:latin typeface="+mn-lt"/>
                <a:ea typeface="Liberation Serif" pitchFamily="18" charset="0"/>
                <a:cs typeface="Liberation Serif" pitchFamily="18" charset="0"/>
              </a:rPr>
            </a:br>
            <a:endParaRPr sz="2800" dirty="0" smtClean="0">
              <a:latin typeface="+mn-lt"/>
              <a:ea typeface="Liberation Serif" pitchFamily="18" charset="0"/>
              <a:cs typeface="Liberation Serif" pitchFamily="18" charset="0"/>
            </a:endParaRPr>
          </a:p>
          <a:p>
            <a:pPr lvl="0">
              <a:buNone/>
            </a:pPr>
            <a:r>
              <a:rPr sz="2800" dirty="0" smtClean="0">
                <a:latin typeface="+mn-lt"/>
                <a:ea typeface="Liberation Serif" pitchFamily="18" charset="0"/>
                <a:cs typeface="Liberation Serif" pitchFamily="18" charset="0"/>
              </a:rPr>
              <a:t>	3)Schreibe einen Server und Client für ein Spiel, bei dem jeder Client ein RectangleShape kontrolliert. </a:t>
            </a:r>
            <a:r>
              <a:rPr sz="2800" dirty="0" smtClean="0">
                <a:latin typeface="+mn-lt"/>
                <a:ea typeface="Liberation Serif" pitchFamily="18" charset="0"/>
                <a:cs typeface="Liberation Serif" pitchFamily="18" charset="0"/>
              </a:rPr>
              <a:t>Ein Kreis bewegt sich über den Bildschirm, wenn man ihn berührt verschwindet das RectangleShape.</a:t>
            </a:r>
            <a:endParaRPr lang="de-DE" sz="2800" dirty="0" smtClean="0">
              <a:latin typeface="+mn-lt"/>
              <a:ea typeface="Liberation Serif" pitchFamily="18" charset="0"/>
              <a:cs typeface="Liberation Serif" pitchFamily="18" charset="0"/>
            </a:endParaRPr>
          </a:p>
          <a:p>
            <a:pPr lvl="0">
              <a:buNone/>
            </a:pPr>
            <a:endParaRPr dirty="0" smtClean="0">
              <a:latin typeface="+mn-lt"/>
              <a:ea typeface="Liberation Serif" pitchFamily="18" charset="0"/>
              <a:cs typeface="Liberation Serif" pitchFamily="18" charset="0"/>
            </a:endParaRPr>
          </a:p>
          <a:p>
            <a:pPr lvl="0">
              <a:buNone/>
            </a:pPr>
            <a:r>
              <a:rPr dirty="0" smtClean="0">
                <a:latin typeface="+mn-lt"/>
                <a:ea typeface="Liberation Serif" pitchFamily="18" charset="0"/>
                <a:cs typeface="Liberation Serif" pitchFamily="18" charset="0"/>
              </a:rPr>
              <a:t>	</a:t>
            </a:r>
            <a:endParaRPr lang="de-DE" dirty="0" smtClean="0">
              <a:latin typeface="+mn-lt"/>
              <a:ea typeface="Liberation Serif" pitchFamily="18" charset="0"/>
              <a:cs typeface="Liberation Serif" pitchFamily="18" charset="0"/>
            </a:endParaRPr>
          </a:p>
          <a:p>
            <a:pPr>
              <a:buNone/>
            </a:pPr>
            <a:endParaRPr lang="de-DE" sz="2800" dirty="0" smtClean="0">
              <a:latin typeface="+mn-lt"/>
              <a:ea typeface="Liberation Serif" pitchFamily="18" charset="0"/>
              <a:cs typeface="Liberation Serif" pitchFamily="18" charset="0"/>
            </a:endParaRPr>
          </a:p>
          <a:p>
            <a:pPr>
              <a:buNone/>
            </a:pPr>
            <a:r>
              <a:rPr lang="de-DE" sz="2800" dirty="0" smtClean="0">
                <a:latin typeface="+mn-lt"/>
                <a:ea typeface="Liberation Serif" pitchFamily="18" charset="0"/>
                <a:cs typeface="Liberation Serif" pitchFamily="18" charset="0"/>
              </a:rPr>
              <a:t>	</a:t>
            </a:r>
          </a:p>
          <a:p>
            <a:pPr lvl="0">
              <a:buNone/>
            </a:pPr>
            <a:r>
              <a:rPr lang="de-DE" sz="2800" dirty="0" smtClean="0">
                <a:latin typeface="+mn-lt"/>
                <a:ea typeface="Liberation Serif" pitchFamily="18" charset="0"/>
                <a:cs typeface="Liberation Serif" pitchFamily="18" charset="0"/>
              </a:rPr>
              <a:t>	</a:t>
            </a:r>
          </a:p>
        </p:txBody>
      </p:sp>
      <p:sp>
        <p:nvSpPr>
          <p:cNvPr id="2" name="Titel 1"/>
          <p:cNvSpPr txBox="1">
            <a:spLocks noGrp="1"/>
          </p:cNvSpPr>
          <p:nvPr>
            <p:ph type="title" idx="4294967295"/>
          </p:nvPr>
        </p:nvSpPr>
        <p:spPr>
          <a:xfrm>
            <a:off x="503808" y="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dirty="0" smtClean="0">
                <a:latin typeface="+mj-lt"/>
              </a:rPr>
              <a:t>Aufgaben</a:t>
            </a:r>
            <a:endParaRPr lang="de-DE" dirty="0">
              <a:latin typeface="+mj-lt"/>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txBox="1">
            <a:spLocks noGrp="1"/>
          </p:cNvSpPr>
          <p:nvPr>
            <p:ph type="body" idx="4294967295"/>
          </p:nvPr>
        </p:nvSpPr>
        <p:spPr>
          <a:xfrm>
            <a:off x="431800" y="1187550"/>
            <a:ext cx="9071640" cy="6192688"/>
          </a:xfrm>
        </p:spPr>
        <p:txBody>
          <a:bodyPr/>
          <a:lstStyle>
            <a:defPPr marL="432000" lvl="0" indent="-324000">
              <a:spcBef>
                <a:spcPts val="1417"/>
              </a:spcBef>
              <a:spcAft>
                <a:spcPts val="0"/>
              </a:spcAft>
              <a:buSzPct val="45000"/>
              <a:buFont typeface="StarSymbol"/>
              <a:buNone/>
              <a:defRPr lang="de-DE" sz="3200" b="0" i="0" u="none" strike="noStrike" kern="1200" cap="none">
                <a:ln>
                  <a:noFill/>
                </a:ln>
                <a:highlight>
                  <a:scrgbClr r="0" g="0" b="0">
                    <a:alpha val="0"/>
                  </a:scrgbClr>
                </a:highlight>
                <a:latin typeface="Liberation Sans" pitchFamily="18"/>
                <a:ea typeface="Microsoft YaHei" pitchFamily="2"/>
                <a:cs typeface="Mangal" pitchFamily="2"/>
              </a:defRPr>
            </a:defPPr>
            <a:lvl1pPr marL="432000" lvl="0" indent="-324000">
              <a:spcBef>
                <a:spcPts val="1417"/>
              </a:spcBef>
              <a:spcAft>
                <a:spcPts val="0"/>
              </a:spcAft>
              <a:buSzPct val="45000"/>
              <a:buFont typeface="StarSymbol"/>
              <a:buChar char="●"/>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a:lvl2pPr marL="864000" lvl="1" indent="-324000">
              <a:spcBef>
                <a:spcPts val="1134"/>
              </a:spcBef>
              <a:spcAft>
                <a:spcPts val="0"/>
              </a:spcAft>
              <a:buSzPct val="75000"/>
              <a:buFont typeface="StarSymbol"/>
              <a:buChar char="–"/>
              <a:defRPr lang="de-DE" sz="2800" b="0" i="0" u="none" strike="noStrike" kern="1200" cap="none">
                <a:ln>
                  <a:noFill/>
                </a:ln>
                <a:highlight>
                  <a:scrgbClr r="0" g="0" b="0">
                    <a:alpha val="0"/>
                  </a:scrgbClr>
                </a:highlight>
                <a:latin typeface="Liberation Sans" pitchFamily="18"/>
                <a:ea typeface="Microsoft YaHei" pitchFamily="2"/>
                <a:cs typeface="Mangal" pitchFamily="2"/>
              </a:defRPr>
            </a:lvl2pPr>
            <a:lvl3pPr marL="1295999" lvl="2" indent="-288000">
              <a:spcBef>
                <a:spcPts val="850"/>
              </a:spcBef>
              <a:spcAft>
                <a:spcPts val="0"/>
              </a:spcAft>
              <a:buSzPct val="45000"/>
              <a:buFont typeface="StarSymbol"/>
              <a:buChar char="●"/>
              <a:defRPr lang="de-DE" sz="2400" b="0" i="0" u="none" strike="noStrike" kern="1200" cap="none">
                <a:ln>
                  <a:noFill/>
                </a:ln>
                <a:highlight>
                  <a:scrgbClr r="0" g="0" b="0">
                    <a:alpha val="0"/>
                  </a:scrgbClr>
                </a:highlight>
                <a:latin typeface="Liberation Sans" pitchFamily="18"/>
                <a:ea typeface="Microsoft YaHei" pitchFamily="2"/>
                <a:cs typeface="Mangal" pitchFamily="2"/>
              </a:defRPr>
            </a:lvl3pPr>
            <a:lvl4pPr marL="1728000" lvl="3" indent="-216000">
              <a:spcBef>
                <a:spcPts val="567"/>
              </a:spcBef>
              <a:spcAft>
                <a:spcPts val="0"/>
              </a:spcAft>
              <a:buSzPct val="7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4pPr>
            <a:lvl5pPr marL="2160000" lvl="4"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5pPr>
            <a:lvl6pPr marL="2592000" lvl="5"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6pPr>
            <a:lvl7pPr marL="3024000" lvl="6"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7pPr>
            <a:lvl8pPr marL="3456000" lvl="7"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8pPr>
            <a:lvl9pPr marL="3887999" lvl="8"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9pPr>
          </a:lstStyle>
          <a:p>
            <a:pPr lvl="0">
              <a:buNone/>
            </a:pPr>
            <a:r>
              <a:rPr lang="de-DE" sz="2800" dirty="0" smtClean="0">
                <a:latin typeface="+mn-lt"/>
                <a:ea typeface="Liberation Serif" pitchFamily="18" charset="0"/>
                <a:cs typeface="Liberation Serif" pitchFamily="18" charset="0"/>
              </a:rPr>
              <a:t>	</a:t>
            </a:r>
            <a:r>
              <a:rPr sz="2800" dirty="0" smtClean="0">
                <a:latin typeface="+mn-lt"/>
                <a:ea typeface="Liberation Serif" pitchFamily="18" charset="0"/>
                <a:cs typeface="Liberation Serif" pitchFamily="18" charset="0"/>
              </a:rPr>
              <a:t>Ein Netzwerk ist eine Verbindung mehrerer Computer. Die Computer können über das Netzwerk miteinander kommunizieren. </a:t>
            </a:r>
          </a:p>
          <a:p>
            <a:pPr lvl="0">
              <a:buNone/>
            </a:pPr>
            <a:r>
              <a:rPr sz="2800" dirty="0" smtClean="0">
                <a:latin typeface="+mn-lt"/>
                <a:ea typeface="Liberation Serif" pitchFamily="18" charset="0"/>
                <a:cs typeface="Liberation Serif" pitchFamily="18" charset="0"/>
              </a:rPr>
              <a:t>	</a:t>
            </a:r>
            <a:r>
              <a:rPr sz="2800" dirty="0" smtClean="0">
                <a:latin typeface="+mn-lt"/>
                <a:ea typeface="Liberation Serif" pitchFamily="18" charset="0"/>
                <a:cs typeface="Liberation Serif" pitchFamily="18" charset="0"/>
              </a:rPr>
              <a:t>Sind mehrere Computer über einen Switch/Router verbunden, spricht man vom Local Area Network (LAN), bzw. Wireless Local Area Network (WLAN) für kabellose Netzwerke. </a:t>
            </a:r>
          </a:p>
          <a:p>
            <a:pPr lvl="0">
              <a:buNone/>
            </a:pPr>
            <a:r>
              <a:rPr sz="2800" dirty="0" smtClean="0">
                <a:latin typeface="+mn-lt"/>
                <a:ea typeface="Liberation Serif" pitchFamily="18" charset="0"/>
                <a:cs typeface="Liberation Serif" pitchFamily="18" charset="0"/>
              </a:rPr>
              <a:t>	</a:t>
            </a:r>
            <a:r>
              <a:rPr sz="2800" dirty="0" smtClean="0">
                <a:latin typeface="+mn-lt"/>
                <a:ea typeface="Liberation Serif" pitchFamily="18" charset="0"/>
                <a:cs typeface="Liberation Serif" pitchFamily="18" charset="0"/>
              </a:rPr>
              <a:t>Das Internet ist auch ein Netzwerk, </a:t>
            </a:r>
            <a:br>
              <a:rPr sz="2800" dirty="0" smtClean="0">
                <a:latin typeface="+mn-lt"/>
                <a:ea typeface="Liberation Serif" pitchFamily="18" charset="0"/>
                <a:cs typeface="Liberation Serif" pitchFamily="18" charset="0"/>
              </a:rPr>
            </a:br>
            <a:r>
              <a:rPr sz="2800" dirty="0" smtClean="0">
                <a:latin typeface="+mn-lt"/>
                <a:ea typeface="Liberation Serif" pitchFamily="18" charset="0"/>
                <a:cs typeface="Liberation Serif" pitchFamily="18" charset="0"/>
              </a:rPr>
              <a:t>das viele lokale Netzwerke </a:t>
            </a:r>
            <a:br>
              <a:rPr sz="2800" dirty="0" smtClean="0">
                <a:latin typeface="+mn-lt"/>
                <a:ea typeface="Liberation Serif" pitchFamily="18" charset="0"/>
                <a:cs typeface="Liberation Serif" pitchFamily="18" charset="0"/>
              </a:rPr>
            </a:br>
            <a:r>
              <a:rPr sz="2800" dirty="0" smtClean="0">
                <a:latin typeface="+mn-lt"/>
                <a:ea typeface="Liberation Serif" pitchFamily="18" charset="0"/>
                <a:cs typeface="Liberation Serif" pitchFamily="18" charset="0"/>
              </a:rPr>
              <a:t>miteinander verbindet. </a:t>
            </a:r>
            <a:endParaRPr lang="de-DE" sz="2800" dirty="0" smtClean="0">
              <a:latin typeface="+mn-lt"/>
              <a:ea typeface="Liberation Serif" pitchFamily="18" charset="0"/>
              <a:cs typeface="Liberation Serif" pitchFamily="18" charset="0"/>
            </a:endParaRPr>
          </a:p>
          <a:p>
            <a:pPr lvl="0">
              <a:buNone/>
            </a:pPr>
            <a:endParaRPr lang="de-DE" sz="2800" dirty="0" smtClean="0">
              <a:latin typeface="+mn-lt"/>
              <a:ea typeface="Liberation Serif" pitchFamily="18" charset="0"/>
              <a:cs typeface="Liberation Serif" pitchFamily="18" charset="0"/>
            </a:endParaRPr>
          </a:p>
          <a:p>
            <a:pPr lvl="0">
              <a:buNone/>
            </a:pPr>
            <a:endParaRPr lang="de-DE" sz="2800" dirty="0" smtClean="0">
              <a:latin typeface="+mn-lt"/>
              <a:ea typeface="Liberation Serif" pitchFamily="18" charset="0"/>
              <a:cs typeface="Liberation Serif" pitchFamily="18" charset="0"/>
            </a:endParaRPr>
          </a:p>
          <a:p>
            <a:pPr lvl="0">
              <a:buNone/>
            </a:pPr>
            <a:endParaRPr lang="de-DE" sz="2800" dirty="0" smtClean="0">
              <a:latin typeface="+mn-lt"/>
              <a:ea typeface="Liberation Serif" pitchFamily="18" charset="0"/>
              <a:cs typeface="Liberation Serif" pitchFamily="18" charset="0"/>
            </a:endParaRPr>
          </a:p>
          <a:p>
            <a:pPr>
              <a:buNone/>
            </a:pPr>
            <a:endParaRPr lang="de-DE" sz="2800" dirty="0" smtClean="0">
              <a:latin typeface="+mn-lt"/>
              <a:ea typeface="Liberation Serif" pitchFamily="18" charset="0"/>
              <a:cs typeface="Liberation Serif" pitchFamily="18" charset="0"/>
            </a:endParaRPr>
          </a:p>
          <a:p>
            <a:pPr>
              <a:buNone/>
            </a:pPr>
            <a:r>
              <a:rPr lang="de-DE" sz="2800" dirty="0" smtClean="0">
                <a:latin typeface="+mn-lt"/>
                <a:ea typeface="Liberation Serif" pitchFamily="18" charset="0"/>
                <a:cs typeface="Liberation Serif" pitchFamily="18" charset="0"/>
              </a:rPr>
              <a:t>	</a:t>
            </a:r>
          </a:p>
          <a:p>
            <a:pPr lvl="0">
              <a:buNone/>
            </a:pPr>
            <a:r>
              <a:rPr lang="de-DE" sz="2800" dirty="0" smtClean="0">
                <a:latin typeface="+mn-lt"/>
                <a:ea typeface="Liberation Serif" pitchFamily="18" charset="0"/>
                <a:cs typeface="Liberation Serif" pitchFamily="18" charset="0"/>
              </a:rPr>
              <a:t>	</a:t>
            </a:r>
          </a:p>
        </p:txBody>
      </p:sp>
      <p:sp>
        <p:nvSpPr>
          <p:cNvPr id="2" name="Titel 1"/>
          <p:cNvSpPr txBox="1">
            <a:spLocks noGrp="1"/>
          </p:cNvSpPr>
          <p:nvPr>
            <p:ph type="title" idx="4294967295"/>
          </p:nvPr>
        </p:nvSpPr>
        <p:spPr>
          <a:xfrm>
            <a:off x="503808" y="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dirty="0" smtClean="0">
                <a:latin typeface="+mj-lt"/>
              </a:rPr>
              <a:t>Netzwerke</a:t>
            </a:r>
            <a:endParaRPr lang="de-DE" dirty="0">
              <a:latin typeface="+mj-lt"/>
            </a:endParaRPr>
          </a:p>
        </p:txBody>
      </p:sp>
      <p:pic>
        <p:nvPicPr>
          <p:cNvPr id="5122" name="Picture 2" descr="Image result for network local area"/>
          <p:cNvPicPr>
            <a:picLocks noChangeAspect="1" noChangeArrowheads="1"/>
          </p:cNvPicPr>
          <p:nvPr/>
        </p:nvPicPr>
        <p:blipFill>
          <a:blip r:embed="rId3"/>
          <a:srcRect/>
          <a:stretch>
            <a:fillRect/>
          </a:stretch>
        </p:blipFill>
        <p:spPr bwMode="auto">
          <a:xfrm>
            <a:off x="6111882" y="4208465"/>
            <a:ext cx="3714776" cy="3194859"/>
          </a:xfrm>
          <a:prstGeom prst="rect">
            <a:avLst/>
          </a:prstGeom>
          <a:noFill/>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txBox="1">
            <a:spLocks noGrp="1"/>
          </p:cNvSpPr>
          <p:nvPr>
            <p:ph type="body" idx="4294967295"/>
          </p:nvPr>
        </p:nvSpPr>
        <p:spPr>
          <a:xfrm>
            <a:off x="431800" y="1187550"/>
            <a:ext cx="9071640" cy="6192688"/>
          </a:xfrm>
          <a:solidFill>
            <a:schemeClr val="bg1"/>
          </a:solidFill>
        </p:spPr>
        <p:txBody>
          <a:bodyPr/>
          <a:lstStyle>
            <a:defPPr marL="432000" lvl="0" indent="-324000">
              <a:spcBef>
                <a:spcPts val="1417"/>
              </a:spcBef>
              <a:spcAft>
                <a:spcPts val="0"/>
              </a:spcAft>
              <a:buSzPct val="45000"/>
              <a:buFont typeface="StarSymbol"/>
              <a:buNone/>
              <a:defRPr lang="de-DE" sz="3200" b="0" i="0" u="none" strike="noStrike" kern="1200" cap="none">
                <a:ln>
                  <a:noFill/>
                </a:ln>
                <a:highlight>
                  <a:scrgbClr r="0" g="0" b="0">
                    <a:alpha val="0"/>
                  </a:scrgbClr>
                </a:highlight>
                <a:latin typeface="Liberation Sans" pitchFamily="18"/>
                <a:ea typeface="Microsoft YaHei" pitchFamily="2"/>
                <a:cs typeface="Mangal" pitchFamily="2"/>
              </a:defRPr>
            </a:defPPr>
            <a:lvl1pPr marL="432000" lvl="0" indent="-324000">
              <a:spcBef>
                <a:spcPts val="1417"/>
              </a:spcBef>
              <a:spcAft>
                <a:spcPts val="0"/>
              </a:spcAft>
              <a:buSzPct val="45000"/>
              <a:buFont typeface="StarSymbol"/>
              <a:buChar char="●"/>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a:lvl2pPr marL="864000" lvl="1" indent="-324000">
              <a:spcBef>
                <a:spcPts val="1134"/>
              </a:spcBef>
              <a:spcAft>
                <a:spcPts val="0"/>
              </a:spcAft>
              <a:buSzPct val="75000"/>
              <a:buFont typeface="StarSymbol"/>
              <a:buChar char="–"/>
              <a:defRPr lang="de-DE" sz="2800" b="0" i="0" u="none" strike="noStrike" kern="1200" cap="none">
                <a:ln>
                  <a:noFill/>
                </a:ln>
                <a:highlight>
                  <a:scrgbClr r="0" g="0" b="0">
                    <a:alpha val="0"/>
                  </a:scrgbClr>
                </a:highlight>
                <a:latin typeface="Liberation Sans" pitchFamily="18"/>
                <a:ea typeface="Microsoft YaHei" pitchFamily="2"/>
                <a:cs typeface="Mangal" pitchFamily="2"/>
              </a:defRPr>
            </a:lvl2pPr>
            <a:lvl3pPr marL="1295999" lvl="2" indent="-288000">
              <a:spcBef>
                <a:spcPts val="850"/>
              </a:spcBef>
              <a:spcAft>
                <a:spcPts val="0"/>
              </a:spcAft>
              <a:buSzPct val="45000"/>
              <a:buFont typeface="StarSymbol"/>
              <a:buChar char="●"/>
              <a:defRPr lang="de-DE" sz="2400" b="0" i="0" u="none" strike="noStrike" kern="1200" cap="none">
                <a:ln>
                  <a:noFill/>
                </a:ln>
                <a:highlight>
                  <a:scrgbClr r="0" g="0" b="0">
                    <a:alpha val="0"/>
                  </a:scrgbClr>
                </a:highlight>
                <a:latin typeface="Liberation Sans" pitchFamily="18"/>
                <a:ea typeface="Microsoft YaHei" pitchFamily="2"/>
                <a:cs typeface="Mangal" pitchFamily="2"/>
              </a:defRPr>
            </a:lvl3pPr>
            <a:lvl4pPr marL="1728000" lvl="3" indent="-216000">
              <a:spcBef>
                <a:spcPts val="567"/>
              </a:spcBef>
              <a:spcAft>
                <a:spcPts val="0"/>
              </a:spcAft>
              <a:buSzPct val="7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4pPr>
            <a:lvl5pPr marL="2160000" lvl="4"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5pPr>
            <a:lvl6pPr marL="2592000" lvl="5"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6pPr>
            <a:lvl7pPr marL="3024000" lvl="6"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7pPr>
            <a:lvl8pPr marL="3456000" lvl="7"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8pPr>
            <a:lvl9pPr marL="3887999" lvl="8"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9pPr>
          </a:lstStyle>
          <a:p>
            <a:pPr lvl="0">
              <a:buNone/>
            </a:pPr>
            <a:r>
              <a:rPr sz="2800" b="1" dirty="0" smtClean="0">
                <a:latin typeface="+mn-lt"/>
                <a:ea typeface="Liberation Serif" pitchFamily="18" charset="0"/>
                <a:cs typeface="Liberation Serif" pitchFamily="18" charset="0"/>
              </a:rPr>
              <a:t>	</a:t>
            </a:r>
            <a:r>
              <a:rPr sz="2800" b="1" dirty="0" smtClean="0">
                <a:latin typeface="+mn-lt"/>
                <a:ea typeface="Liberation Serif" pitchFamily="18" charset="0"/>
                <a:cs typeface="Liberation Serif" pitchFamily="18" charset="0"/>
              </a:rPr>
              <a:t>IP-Adresse</a:t>
            </a:r>
          </a:p>
          <a:p>
            <a:pPr lvl="0">
              <a:buNone/>
            </a:pPr>
            <a:r>
              <a:rPr sz="2800" dirty="0" smtClean="0">
                <a:latin typeface="+mn-lt"/>
                <a:ea typeface="Liberation Serif" pitchFamily="18" charset="0"/>
                <a:cs typeface="Liberation Serif" pitchFamily="18" charset="0"/>
              </a:rPr>
              <a:t>	</a:t>
            </a:r>
            <a:r>
              <a:rPr sz="2800" dirty="0" smtClean="0">
                <a:latin typeface="+mn-lt"/>
                <a:ea typeface="Liberation Serif" pitchFamily="18" charset="0"/>
                <a:cs typeface="Liberation Serif" pitchFamily="18" charset="0"/>
              </a:rPr>
              <a:t>In einem Netzwerk wird jeder Teilnehmer mit einer IP-Adresse identifiziert. IP-Adressen bestehen aus 4 Zahlen von 0-255. </a:t>
            </a:r>
            <a:br>
              <a:rPr sz="2800" dirty="0" smtClean="0">
                <a:latin typeface="+mn-lt"/>
                <a:ea typeface="Liberation Serif" pitchFamily="18" charset="0"/>
                <a:cs typeface="Liberation Serif" pitchFamily="18" charset="0"/>
              </a:rPr>
            </a:br>
            <a:r>
              <a:rPr sz="2800" dirty="0" smtClean="0">
                <a:latin typeface="+mn-lt"/>
                <a:ea typeface="Liberation Serif" pitchFamily="18" charset="0"/>
                <a:cs typeface="Liberation Serif" pitchFamily="18" charset="0"/>
              </a:rPr>
              <a:t>Beispiel: 192.168.2.34</a:t>
            </a:r>
            <a:r>
              <a:rPr sz="2800" dirty="0" smtClean="0">
                <a:latin typeface="+mn-lt"/>
                <a:ea typeface="Liberation Serif" pitchFamily="18" charset="0"/>
                <a:cs typeface="Liberation Serif" pitchFamily="18" charset="0"/>
              </a:rPr>
              <a:t>	</a:t>
            </a:r>
          </a:p>
          <a:p>
            <a:pPr lvl="0">
              <a:buNone/>
            </a:pPr>
            <a:r>
              <a:rPr sz="2800" b="1" dirty="0" smtClean="0">
                <a:latin typeface="+mn-lt"/>
                <a:ea typeface="Liberation Serif" pitchFamily="18" charset="0"/>
                <a:cs typeface="Liberation Serif" pitchFamily="18" charset="0"/>
              </a:rPr>
              <a:t>	Ports</a:t>
            </a:r>
            <a:endParaRPr sz="2800" b="1" dirty="0" smtClean="0">
              <a:latin typeface="+mn-lt"/>
              <a:ea typeface="Liberation Serif" pitchFamily="18" charset="0"/>
              <a:cs typeface="Liberation Serif" pitchFamily="18" charset="0"/>
            </a:endParaRPr>
          </a:p>
          <a:p>
            <a:pPr lvl="0">
              <a:buNone/>
            </a:pPr>
            <a:r>
              <a:rPr sz="2800" b="1" dirty="0" smtClean="0">
                <a:latin typeface="+mn-lt"/>
                <a:ea typeface="Liberation Serif" pitchFamily="18" charset="0"/>
                <a:cs typeface="Liberation Serif" pitchFamily="18" charset="0"/>
              </a:rPr>
              <a:t>	</a:t>
            </a:r>
            <a:r>
              <a:rPr sz="2800" dirty="0" smtClean="0">
                <a:latin typeface="+mn-lt"/>
                <a:ea typeface="Liberation Serif" pitchFamily="18" charset="0"/>
                <a:cs typeface="Liberation Serif" pitchFamily="18" charset="0"/>
              </a:rPr>
              <a:t>Ein Computer hat 65535 verschiedene Ports. </a:t>
            </a:r>
            <a:r>
              <a:rPr sz="2800" dirty="0" smtClean="0">
                <a:latin typeface="+mn-lt"/>
                <a:ea typeface="Liberation Serif" pitchFamily="18" charset="0"/>
                <a:cs typeface="Liberation Serif" pitchFamily="18" charset="0"/>
              </a:rPr>
              <a:t>Nachrichten müssen immer über einen Port geschickt werden. Bestimmte Port-Nummern sind für bestimmte Anwendungen reserviert. 80 z.b. für HTTP (Webseiten)</a:t>
            </a:r>
            <a:r>
              <a:rPr sz="2800" dirty="0" smtClean="0">
                <a:latin typeface="+mn-lt"/>
                <a:ea typeface="Liberation Serif" pitchFamily="18" charset="0"/>
                <a:cs typeface="Liberation Serif" pitchFamily="18" charset="0"/>
              </a:rPr>
              <a:t> </a:t>
            </a:r>
          </a:p>
          <a:p>
            <a:pPr lvl="0">
              <a:buNone/>
            </a:pPr>
            <a:r>
              <a:rPr sz="2800" dirty="0" smtClean="0">
                <a:latin typeface="+mn-lt"/>
                <a:ea typeface="Liberation Serif" pitchFamily="18" charset="0"/>
                <a:cs typeface="Liberation Serif" pitchFamily="18" charset="0"/>
              </a:rPr>
              <a:t>	</a:t>
            </a:r>
            <a:r>
              <a:rPr sz="2800" dirty="0" smtClean="0">
                <a:latin typeface="+mn-lt"/>
                <a:ea typeface="Liberation Serif" pitchFamily="18" charset="0"/>
                <a:cs typeface="Liberation Serif" pitchFamily="18" charset="0"/>
              </a:rPr>
              <a:t>Die genutzten Ports von Programmen sollten sich nicht überschneiden.</a:t>
            </a:r>
            <a:r>
              <a:rPr sz="2800" dirty="0" smtClean="0">
                <a:latin typeface="+mn-lt"/>
                <a:ea typeface="Liberation Serif" pitchFamily="18" charset="0"/>
                <a:cs typeface="Liberation Serif" pitchFamily="18" charset="0"/>
              </a:rPr>
              <a:t/>
            </a:r>
            <a:br>
              <a:rPr sz="2800" dirty="0" smtClean="0">
                <a:latin typeface="+mn-lt"/>
                <a:ea typeface="Liberation Serif" pitchFamily="18" charset="0"/>
                <a:cs typeface="Liberation Serif" pitchFamily="18" charset="0"/>
              </a:rPr>
            </a:br>
            <a:endParaRPr sz="2800" dirty="0" smtClean="0">
              <a:latin typeface="+mn-lt"/>
              <a:ea typeface="Liberation Serif" pitchFamily="18" charset="0"/>
              <a:cs typeface="Liberation Serif" pitchFamily="18" charset="0"/>
            </a:endParaRPr>
          </a:p>
          <a:p>
            <a:pPr lvl="0">
              <a:buNone/>
            </a:pPr>
            <a:r>
              <a:rPr sz="2800" dirty="0" smtClean="0">
                <a:latin typeface="+mn-lt"/>
                <a:ea typeface="Liberation Serif" pitchFamily="18" charset="0"/>
                <a:cs typeface="Liberation Serif" pitchFamily="18" charset="0"/>
              </a:rPr>
              <a:t>	</a:t>
            </a:r>
            <a:br>
              <a:rPr sz="2800" dirty="0" smtClean="0">
                <a:latin typeface="+mn-lt"/>
                <a:ea typeface="Liberation Serif" pitchFamily="18" charset="0"/>
                <a:cs typeface="Liberation Serif" pitchFamily="18" charset="0"/>
              </a:rPr>
            </a:br>
            <a:endParaRPr sz="2800" dirty="0" smtClean="0">
              <a:latin typeface="+mn-lt"/>
              <a:ea typeface="Liberation Serif" pitchFamily="18" charset="0"/>
              <a:cs typeface="Liberation Serif" pitchFamily="18" charset="0"/>
            </a:endParaRPr>
          </a:p>
          <a:p>
            <a:pPr lvl="0">
              <a:buNone/>
            </a:pPr>
            <a:endParaRPr sz="2800" dirty="0" smtClean="0">
              <a:latin typeface="+mn-lt"/>
              <a:ea typeface="Liberation Serif" pitchFamily="18" charset="0"/>
              <a:cs typeface="Liberation Serif" pitchFamily="18" charset="0"/>
            </a:endParaRPr>
          </a:p>
          <a:p>
            <a:pPr lvl="0">
              <a:buNone/>
            </a:pPr>
            <a:endParaRPr sz="2800" dirty="0" smtClean="0">
              <a:latin typeface="+mn-lt"/>
              <a:ea typeface="Liberation Serif" pitchFamily="18" charset="0"/>
              <a:cs typeface="Liberation Serif" pitchFamily="18" charset="0"/>
            </a:endParaRPr>
          </a:p>
          <a:p>
            <a:pPr lvl="0">
              <a:buNone/>
            </a:pPr>
            <a:r>
              <a:rPr sz="2800" dirty="0" smtClean="0">
                <a:latin typeface="+mn-lt"/>
                <a:ea typeface="Liberation Serif" pitchFamily="18" charset="0"/>
                <a:cs typeface="Liberation Serif" pitchFamily="18" charset="0"/>
              </a:rPr>
              <a:t>	</a:t>
            </a:r>
            <a:endParaRPr lang="de-DE" sz="2800" u="sng" dirty="0" smtClean="0">
              <a:latin typeface="+mn-lt"/>
              <a:ea typeface="Liberation Serif" pitchFamily="18" charset="0"/>
              <a:cs typeface="Liberation Serif" pitchFamily="18" charset="0"/>
            </a:endParaRPr>
          </a:p>
          <a:p>
            <a:pPr lvl="0">
              <a:buNone/>
            </a:pPr>
            <a:endParaRPr lang="de-DE" sz="2800" dirty="0" smtClean="0">
              <a:latin typeface="+mn-lt"/>
              <a:ea typeface="Liberation Serif" pitchFamily="18" charset="0"/>
              <a:cs typeface="Liberation Serif" pitchFamily="18" charset="0"/>
            </a:endParaRPr>
          </a:p>
          <a:p>
            <a:pPr lvl="0">
              <a:buNone/>
            </a:pPr>
            <a:endParaRPr lang="de-DE" sz="2800" dirty="0" smtClean="0">
              <a:latin typeface="+mn-lt"/>
              <a:ea typeface="Liberation Serif" pitchFamily="18" charset="0"/>
              <a:cs typeface="Liberation Serif" pitchFamily="18" charset="0"/>
            </a:endParaRPr>
          </a:p>
          <a:p>
            <a:pPr>
              <a:buNone/>
            </a:pPr>
            <a:endParaRPr lang="de-DE" sz="2800" dirty="0" smtClean="0">
              <a:latin typeface="+mn-lt"/>
              <a:ea typeface="Liberation Serif" pitchFamily="18" charset="0"/>
              <a:cs typeface="Liberation Serif" pitchFamily="18" charset="0"/>
            </a:endParaRPr>
          </a:p>
          <a:p>
            <a:pPr>
              <a:buNone/>
            </a:pPr>
            <a:r>
              <a:rPr lang="de-DE" sz="2800" dirty="0" smtClean="0">
                <a:latin typeface="+mn-lt"/>
                <a:ea typeface="Liberation Serif" pitchFamily="18" charset="0"/>
                <a:cs typeface="Liberation Serif" pitchFamily="18" charset="0"/>
              </a:rPr>
              <a:t>	</a:t>
            </a:r>
          </a:p>
          <a:p>
            <a:pPr lvl="0">
              <a:buNone/>
            </a:pPr>
            <a:r>
              <a:rPr lang="de-DE" sz="2800" dirty="0" smtClean="0">
                <a:latin typeface="+mn-lt"/>
                <a:ea typeface="Liberation Serif" pitchFamily="18" charset="0"/>
                <a:cs typeface="Liberation Serif" pitchFamily="18" charset="0"/>
              </a:rPr>
              <a:t>	</a:t>
            </a:r>
          </a:p>
        </p:txBody>
      </p:sp>
      <p:sp>
        <p:nvSpPr>
          <p:cNvPr id="2" name="Titel 1"/>
          <p:cNvSpPr txBox="1">
            <a:spLocks noGrp="1"/>
          </p:cNvSpPr>
          <p:nvPr>
            <p:ph type="title" idx="4294967295"/>
          </p:nvPr>
        </p:nvSpPr>
        <p:spPr>
          <a:xfrm>
            <a:off x="503808" y="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dirty="0" smtClean="0">
                <a:latin typeface="+mj-lt"/>
              </a:rPr>
              <a:t>Netzwerke</a:t>
            </a:r>
            <a:endParaRPr lang="de-DE" dirty="0">
              <a:latin typeface="+mj-lt"/>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txBox="1">
            <a:spLocks noGrp="1"/>
          </p:cNvSpPr>
          <p:nvPr>
            <p:ph type="body" idx="4294967295"/>
          </p:nvPr>
        </p:nvSpPr>
        <p:spPr>
          <a:xfrm>
            <a:off x="431800" y="1187550"/>
            <a:ext cx="9071640" cy="6192688"/>
          </a:xfrm>
        </p:spPr>
        <p:txBody>
          <a:bodyPr/>
          <a:lstStyle>
            <a:defPPr marL="432000" lvl="0" indent="-324000">
              <a:spcBef>
                <a:spcPts val="1417"/>
              </a:spcBef>
              <a:spcAft>
                <a:spcPts val="0"/>
              </a:spcAft>
              <a:buSzPct val="45000"/>
              <a:buFont typeface="StarSymbol"/>
              <a:buNone/>
              <a:defRPr lang="de-DE" sz="3200" b="0" i="0" u="none" strike="noStrike" kern="1200" cap="none">
                <a:ln>
                  <a:noFill/>
                </a:ln>
                <a:highlight>
                  <a:scrgbClr r="0" g="0" b="0">
                    <a:alpha val="0"/>
                  </a:scrgbClr>
                </a:highlight>
                <a:latin typeface="Liberation Sans" pitchFamily="18"/>
                <a:ea typeface="Microsoft YaHei" pitchFamily="2"/>
                <a:cs typeface="Mangal" pitchFamily="2"/>
              </a:defRPr>
            </a:defPPr>
            <a:lvl1pPr marL="432000" lvl="0" indent="-324000">
              <a:spcBef>
                <a:spcPts val="1417"/>
              </a:spcBef>
              <a:spcAft>
                <a:spcPts val="0"/>
              </a:spcAft>
              <a:buSzPct val="45000"/>
              <a:buFont typeface="StarSymbol"/>
              <a:buChar char="●"/>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a:lvl2pPr marL="864000" lvl="1" indent="-324000">
              <a:spcBef>
                <a:spcPts val="1134"/>
              </a:spcBef>
              <a:spcAft>
                <a:spcPts val="0"/>
              </a:spcAft>
              <a:buSzPct val="75000"/>
              <a:buFont typeface="StarSymbol"/>
              <a:buChar char="–"/>
              <a:defRPr lang="de-DE" sz="2800" b="0" i="0" u="none" strike="noStrike" kern="1200" cap="none">
                <a:ln>
                  <a:noFill/>
                </a:ln>
                <a:highlight>
                  <a:scrgbClr r="0" g="0" b="0">
                    <a:alpha val="0"/>
                  </a:scrgbClr>
                </a:highlight>
                <a:latin typeface="Liberation Sans" pitchFamily="18"/>
                <a:ea typeface="Microsoft YaHei" pitchFamily="2"/>
                <a:cs typeface="Mangal" pitchFamily="2"/>
              </a:defRPr>
            </a:lvl2pPr>
            <a:lvl3pPr marL="1295999" lvl="2" indent="-288000">
              <a:spcBef>
                <a:spcPts val="850"/>
              </a:spcBef>
              <a:spcAft>
                <a:spcPts val="0"/>
              </a:spcAft>
              <a:buSzPct val="45000"/>
              <a:buFont typeface="StarSymbol"/>
              <a:buChar char="●"/>
              <a:defRPr lang="de-DE" sz="2400" b="0" i="0" u="none" strike="noStrike" kern="1200" cap="none">
                <a:ln>
                  <a:noFill/>
                </a:ln>
                <a:highlight>
                  <a:scrgbClr r="0" g="0" b="0">
                    <a:alpha val="0"/>
                  </a:scrgbClr>
                </a:highlight>
                <a:latin typeface="Liberation Sans" pitchFamily="18"/>
                <a:ea typeface="Microsoft YaHei" pitchFamily="2"/>
                <a:cs typeface="Mangal" pitchFamily="2"/>
              </a:defRPr>
            </a:lvl3pPr>
            <a:lvl4pPr marL="1728000" lvl="3" indent="-216000">
              <a:spcBef>
                <a:spcPts val="567"/>
              </a:spcBef>
              <a:spcAft>
                <a:spcPts val="0"/>
              </a:spcAft>
              <a:buSzPct val="7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4pPr>
            <a:lvl5pPr marL="2160000" lvl="4"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5pPr>
            <a:lvl6pPr marL="2592000" lvl="5"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6pPr>
            <a:lvl7pPr marL="3024000" lvl="6"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7pPr>
            <a:lvl8pPr marL="3456000" lvl="7"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8pPr>
            <a:lvl9pPr marL="3887999" lvl="8"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9pPr>
          </a:lstStyle>
          <a:p>
            <a:pPr lvl="0">
              <a:buNone/>
            </a:pPr>
            <a:r>
              <a:rPr lang="de-DE" sz="2800" dirty="0" smtClean="0">
                <a:latin typeface="+mn-lt"/>
                <a:ea typeface="Liberation Serif" pitchFamily="18" charset="0"/>
                <a:cs typeface="Liberation Serif" pitchFamily="18" charset="0"/>
              </a:rPr>
              <a:t>	</a:t>
            </a:r>
            <a:r>
              <a:rPr sz="2800" dirty="0" smtClean="0">
                <a:latin typeface="+mn-lt"/>
                <a:ea typeface="Liberation Serif" pitchFamily="18" charset="0"/>
                <a:cs typeface="Liberation Serif" pitchFamily="18" charset="0"/>
              </a:rPr>
              <a:t>Ein Socket sind die Verbindungspunkte in Programmen, über die Netzwerkkommunikation möglich ist. Ein Programm kann beliebig viele Sockets nutzen, jedes steht für eine Verbindung zu einem anderem Programm im Netzwerk. Man kann sich auch mit Sockets auf demselben Computer verbinden.</a:t>
            </a:r>
            <a:endParaRPr lang="de-DE" sz="2800" dirty="0" smtClean="0">
              <a:latin typeface="+mn-lt"/>
              <a:ea typeface="Liberation Serif" pitchFamily="18" charset="0"/>
              <a:cs typeface="Liberation Serif" pitchFamily="18" charset="0"/>
            </a:endParaRPr>
          </a:p>
          <a:p>
            <a:pPr lvl="0">
              <a:buNone/>
            </a:pPr>
            <a:endParaRPr lang="de-DE" sz="2800" dirty="0" smtClean="0">
              <a:latin typeface="+mn-lt"/>
              <a:ea typeface="Liberation Serif" pitchFamily="18" charset="0"/>
              <a:cs typeface="Liberation Serif" pitchFamily="18" charset="0"/>
            </a:endParaRPr>
          </a:p>
          <a:p>
            <a:pPr lvl="0">
              <a:buNone/>
            </a:pPr>
            <a:endParaRPr lang="de-DE" sz="2800" dirty="0" smtClean="0">
              <a:latin typeface="+mn-lt"/>
              <a:ea typeface="Liberation Serif" pitchFamily="18" charset="0"/>
              <a:cs typeface="Liberation Serif" pitchFamily="18" charset="0"/>
            </a:endParaRPr>
          </a:p>
          <a:p>
            <a:pPr>
              <a:buNone/>
            </a:pPr>
            <a:endParaRPr lang="de-DE" sz="2800" dirty="0" smtClean="0">
              <a:latin typeface="+mn-lt"/>
              <a:ea typeface="Liberation Serif" pitchFamily="18" charset="0"/>
              <a:cs typeface="Liberation Serif" pitchFamily="18" charset="0"/>
            </a:endParaRPr>
          </a:p>
          <a:p>
            <a:pPr>
              <a:buNone/>
            </a:pPr>
            <a:r>
              <a:rPr lang="de-DE" sz="2800" dirty="0" smtClean="0">
                <a:latin typeface="+mn-lt"/>
                <a:ea typeface="Liberation Serif" pitchFamily="18" charset="0"/>
                <a:cs typeface="Liberation Serif" pitchFamily="18" charset="0"/>
              </a:rPr>
              <a:t>	</a:t>
            </a:r>
          </a:p>
          <a:p>
            <a:pPr lvl="0">
              <a:buNone/>
            </a:pPr>
            <a:r>
              <a:rPr lang="de-DE" sz="2800" dirty="0" smtClean="0">
                <a:latin typeface="+mn-lt"/>
                <a:ea typeface="Liberation Serif" pitchFamily="18" charset="0"/>
                <a:cs typeface="Liberation Serif" pitchFamily="18" charset="0"/>
              </a:rPr>
              <a:t>	</a:t>
            </a:r>
          </a:p>
        </p:txBody>
      </p:sp>
      <p:sp>
        <p:nvSpPr>
          <p:cNvPr id="2" name="Titel 1"/>
          <p:cNvSpPr txBox="1">
            <a:spLocks noGrp="1"/>
          </p:cNvSpPr>
          <p:nvPr>
            <p:ph type="title" idx="4294967295"/>
          </p:nvPr>
        </p:nvSpPr>
        <p:spPr>
          <a:xfrm>
            <a:off x="503808" y="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dirty="0" smtClean="0">
                <a:latin typeface="+mj-lt"/>
              </a:rPr>
              <a:t>Sockets</a:t>
            </a:r>
            <a:endParaRPr lang="de-DE" dirty="0">
              <a:latin typeface="+mj-lt"/>
            </a:endParaRPr>
          </a:p>
        </p:txBody>
      </p:sp>
      <p:pic>
        <p:nvPicPr>
          <p:cNvPr id="21506" name="Picture 2"/>
          <p:cNvPicPr>
            <a:picLocks noChangeAspect="1" noChangeArrowheads="1"/>
          </p:cNvPicPr>
          <p:nvPr/>
        </p:nvPicPr>
        <p:blipFill>
          <a:blip r:embed="rId3"/>
          <a:srcRect/>
          <a:stretch>
            <a:fillRect/>
          </a:stretch>
        </p:blipFill>
        <p:spPr bwMode="auto">
          <a:xfrm>
            <a:off x="4397370" y="3994151"/>
            <a:ext cx="5429250" cy="33623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txBox="1">
            <a:spLocks noGrp="1"/>
          </p:cNvSpPr>
          <p:nvPr>
            <p:ph type="body" idx="4294967295"/>
          </p:nvPr>
        </p:nvSpPr>
        <p:spPr>
          <a:xfrm>
            <a:off x="431800" y="1187550"/>
            <a:ext cx="9071640" cy="6192688"/>
          </a:xfrm>
        </p:spPr>
        <p:txBody>
          <a:bodyPr/>
          <a:lstStyle>
            <a:defPPr marL="432000" lvl="0" indent="-324000">
              <a:spcBef>
                <a:spcPts val="1417"/>
              </a:spcBef>
              <a:spcAft>
                <a:spcPts val="0"/>
              </a:spcAft>
              <a:buSzPct val="45000"/>
              <a:buFont typeface="StarSymbol"/>
              <a:buNone/>
              <a:defRPr lang="de-DE" sz="3200" b="0" i="0" u="none" strike="noStrike" kern="1200" cap="none">
                <a:ln>
                  <a:noFill/>
                </a:ln>
                <a:highlight>
                  <a:scrgbClr r="0" g="0" b="0">
                    <a:alpha val="0"/>
                  </a:scrgbClr>
                </a:highlight>
                <a:latin typeface="Liberation Sans" pitchFamily="18"/>
                <a:ea typeface="Microsoft YaHei" pitchFamily="2"/>
                <a:cs typeface="Mangal" pitchFamily="2"/>
              </a:defRPr>
            </a:defPPr>
            <a:lvl1pPr marL="432000" lvl="0" indent="-324000">
              <a:spcBef>
                <a:spcPts val="1417"/>
              </a:spcBef>
              <a:spcAft>
                <a:spcPts val="0"/>
              </a:spcAft>
              <a:buSzPct val="45000"/>
              <a:buFont typeface="StarSymbol"/>
              <a:buChar char="●"/>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a:lvl2pPr marL="864000" lvl="1" indent="-324000">
              <a:spcBef>
                <a:spcPts val="1134"/>
              </a:spcBef>
              <a:spcAft>
                <a:spcPts val="0"/>
              </a:spcAft>
              <a:buSzPct val="75000"/>
              <a:buFont typeface="StarSymbol"/>
              <a:buChar char="–"/>
              <a:defRPr lang="de-DE" sz="2800" b="0" i="0" u="none" strike="noStrike" kern="1200" cap="none">
                <a:ln>
                  <a:noFill/>
                </a:ln>
                <a:highlight>
                  <a:scrgbClr r="0" g="0" b="0">
                    <a:alpha val="0"/>
                  </a:scrgbClr>
                </a:highlight>
                <a:latin typeface="Liberation Sans" pitchFamily="18"/>
                <a:ea typeface="Microsoft YaHei" pitchFamily="2"/>
                <a:cs typeface="Mangal" pitchFamily="2"/>
              </a:defRPr>
            </a:lvl2pPr>
            <a:lvl3pPr marL="1295999" lvl="2" indent="-288000">
              <a:spcBef>
                <a:spcPts val="850"/>
              </a:spcBef>
              <a:spcAft>
                <a:spcPts val="0"/>
              </a:spcAft>
              <a:buSzPct val="45000"/>
              <a:buFont typeface="StarSymbol"/>
              <a:buChar char="●"/>
              <a:defRPr lang="de-DE" sz="2400" b="0" i="0" u="none" strike="noStrike" kern="1200" cap="none">
                <a:ln>
                  <a:noFill/>
                </a:ln>
                <a:highlight>
                  <a:scrgbClr r="0" g="0" b="0">
                    <a:alpha val="0"/>
                  </a:scrgbClr>
                </a:highlight>
                <a:latin typeface="Liberation Sans" pitchFamily="18"/>
                <a:ea typeface="Microsoft YaHei" pitchFamily="2"/>
                <a:cs typeface="Mangal" pitchFamily="2"/>
              </a:defRPr>
            </a:lvl3pPr>
            <a:lvl4pPr marL="1728000" lvl="3" indent="-216000">
              <a:spcBef>
                <a:spcPts val="567"/>
              </a:spcBef>
              <a:spcAft>
                <a:spcPts val="0"/>
              </a:spcAft>
              <a:buSzPct val="7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4pPr>
            <a:lvl5pPr marL="2160000" lvl="4"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5pPr>
            <a:lvl6pPr marL="2592000" lvl="5"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6pPr>
            <a:lvl7pPr marL="3024000" lvl="6"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7pPr>
            <a:lvl8pPr marL="3456000" lvl="7"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8pPr>
            <a:lvl9pPr marL="3887999" lvl="8"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9pPr>
          </a:lstStyle>
          <a:p>
            <a:pPr lvl="0">
              <a:buNone/>
            </a:pPr>
            <a:r>
              <a:rPr sz="2800" dirty="0" smtClean="0">
                <a:latin typeface="+mn-lt"/>
                <a:ea typeface="Liberation Serif" pitchFamily="18" charset="0"/>
                <a:cs typeface="Liberation Serif" pitchFamily="18" charset="0"/>
              </a:rPr>
              <a:t>	Bei der Netzwerkkommunikation mit vielen Teilnehmern, die ihre Daten alle synchronisieren müssen, gibt es verschiedene Strategien.</a:t>
            </a:r>
          </a:p>
          <a:p>
            <a:pPr lvl="0">
              <a:buNone/>
            </a:pPr>
            <a:r>
              <a:rPr sz="2800" dirty="0" smtClean="0">
                <a:latin typeface="+mn-lt"/>
                <a:ea typeface="Liberation Serif" pitchFamily="18" charset="0"/>
                <a:cs typeface="Liberation Serif" pitchFamily="18" charset="0"/>
              </a:rPr>
              <a:t>	</a:t>
            </a:r>
            <a:r>
              <a:rPr sz="2800" u="sng" dirty="0" smtClean="0">
                <a:latin typeface="+mn-lt"/>
                <a:ea typeface="Liberation Serif" pitchFamily="18" charset="0"/>
                <a:cs typeface="Liberation Serif" pitchFamily="18" charset="0"/>
              </a:rPr>
              <a:t>Peer to Peer:</a:t>
            </a:r>
          </a:p>
          <a:p>
            <a:pPr lvl="0">
              <a:buNone/>
            </a:pPr>
            <a:r>
              <a:rPr sz="2800" dirty="0" smtClean="0">
                <a:latin typeface="+mn-lt"/>
                <a:ea typeface="Liberation Serif" pitchFamily="18" charset="0"/>
                <a:cs typeface="Liberation Serif" pitchFamily="18" charset="0"/>
              </a:rPr>
              <a:t>	</a:t>
            </a:r>
            <a:r>
              <a:rPr sz="2800" dirty="0" smtClean="0">
                <a:latin typeface="+mn-lt"/>
                <a:ea typeface="Liberation Serif" pitchFamily="18" charset="0"/>
                <a:cs typeface="Liberation Serif" pitchFamily="18" charset="0"/>
              </a:rPr>
              <a:t>Jeder Teilnehmer </a:t>
            </a:r>
            <a:br>
              <a:rPr sz="2800" dirty="0" smtClean="0">
                <a:latin typeface="+mn-lt"/>
                <a:ea typeface="Liberation Serif" pitchFamily="18" charset="0"/>
                <a:cs typeface="Liberation Serif" pitchFamily="18" charset="0"/>
              </a:rPr>
            </a:br>
            <a:r>
              <a:rPr sz="2800" dirty="0" smtClean="0">
                <a:latin typeface="+mn-lt"/>
                <a:ea typeface="Liberation Serif" pitchFamily="18" charset="0"/>
                <a:cs typeface="Liberation Serif" pitchFamily="18" charset="0"/>
              </a:rPr>
              <a:t>schickt seine Daten </a:t>
            </a:r>
            <a:br>
              <a:rPr sz="2800" dirty="0" smtClean="0">
                <a:latin typeface="+mn-lt"/>
                <a:ea typeface="Liberation Serif" pitchFamily="18" charset="0"/>
                <a:cs typeface="Liberation Serif" pitchFamily="18" charset="0"/>
              </a:rPr>
            </a:br>
            <a:r>
              <a:rPr sz="2800" dirty="0" smtClean="0">
                <a:latin typeface="+mn-lt"/>
                <a:ea typeface="Liberation Serif" pitchFamily="18" charset="0"/>
                <a:cs typeface="Liberation Serif" pitchFamily="18" charset="0"/>
              </a:rPr>
              <a:t>an jeden anderen.</a:t>
            </a:r>
            <a:br>
              <a:rPr sz="2800" dirty="0" smtClean="0">
                <a:latin typeface="+mn-lt"/>
                <a:ea typeface="Liberation Serif" pitchFamily="18" charset="0"/>
                <a:cs typeface="Liberation Serif" pitchFamily="18" charset="0"/>
              </a:rPr>
            </a:br>
            <a:r>
              <a:rPr sz="2800" dirty="0" smtClean="0">
                <a:latin typeface="+mn-lt"/>
                <a:ea typeface="Liberation Serif" pitchFamily="18" charset="0"/>
                <a:cs typeface="Liberation Serif" pitchFamily="18" charset="0"/>
              </a:rPr>
              <a:t/>
            </a:r>
            <a:br>
              <a:rPr sz="2800" dirty="0" smtClean="0">
                <a:latin typeface="+mn-lt"/>
                <a:ea typeface="Liberation Serif" pitchFamily="18" charset="0"/>
                <a:cs typeface="Liberation Serif" pitchFamily="18" charset="0"/>
              </a:rPr>
            </a:br>
            <a:r>
              <a:rPr sz="2800" u="sng" dirty="0" smtClean="0">
                <a:latin typeface="+mn-lt"/>
                <a:ea typeface="Liberation Serif" pitchFamily="18" charset="0"/>
                <a:cs typeface="Liberation Serif" pitchFamily="18" charset="0"/>
              </a:rPr>
              <a:t>Pros:</a:t>
            </a:r>
            <a:r>
              <a:rPr sz="2800" dirty="0" smtClean="0">
                <a:latin typeface="+mn-lt"/>
                <a:ea typeface="Liberation Serif" pitchFamily="18" charset="0"/>
                <a:cs typeface="Liberation Serif" pitchFamily="18" charset="0"/>
              </a:rPr>
              <a:t/>
            </a:r>
            <a:br>
              <a:rPr sz="2800" dirty="0" smtClean="0">
                <a:latin typeface="+mn-lt"/>
                <a:ea typeface="Liberation Serif" pitchFamily="18" charset="0"/>
                <a:cs typeface="Liberation Serif" pitchFamily="18" charset="0"/>
              </a:rPr>
            </a:br>
            <a:r>
              <a:rPr sz="2800" dirty="0" smtClean="0">
                <a:latin typeface="+mn-lt"/>
                <a:ea typeface="Liberation Serif" pitchFamily="18" charset="0"/>
                <a:cs typeface="Liberation Serif" pitchFamily="18" charset="0"/>
              </a:rPr>
              <a:t>- Nicht abhängig von einer Maschine</a:t>
            </a:r>
            <a:br>
              <a:rPr sz="2800" dirty="0" smtClean="0">
                <a:latin typeface="+mn-lt"/>
                <a:ea typeface="Liberation Serif" pitchFamily="18" charset="0"/>
                <a:cs typeface="Liberation Serif" pitchFamily="18" charset="0"/>
              </a:rPr>
            </a:br>
            <a:r>
              <a:rPr sz="2800" dirty="0" smtClean="0">
                <a:latin typeface="+mn-lt"/>
                <a:ea typeface="Liberation Serif" pitchFamily="18" charset="0"/>
                <a:cs typeface="Liberation Serif" pitchFamily="18" charset="0"/>
              </a:rPr>
              <a:t>- Last ist gleichverteilt</a:t>
            </a:r>
            <a:br>
              <a:rPr sz="2800" dirty="0" smtClean="0">
                <a:latin typeface="+mn-lt"/>
                <a:ea typeface="Liberation Serif" pitchFamily="18" charset="0"/>
                <a:cs typeface="Liberation Serif" pitchFamily="18" charset="0"/>
              </a:rPr>
            </a:br>
            <a:r>
              <a:rPr sz="2800" u="sng" dirty="0" smtClean="0">
                <a:latin typeface="+mn-lt"/>
                <a:ea typeface="Liberation Serif" pitchFamily="18" charset="0"/>
                <a:cs typeface="Liberation Serif" pitchFamily="18" charset="0"/>
              </a:rPr>
              <a:t>Cons:</a:t>
            </a:r>
            <a:r>
              <a:rPr sz="2800" dirty="0" smtClean="0">
                <a:latin typeface="+mn-lt"/>
                <a:ea typeface="Liberation Serif" pitchFamily="18" charset="0"/>
                <a:cs typeface="Liberation Serif" pitchFamily="18" charset="0"/>
              </a:rPr>
              <a:t/>
            </a:r>
            <a:br>
              <a:rPr sz="2800" dirty="0" smtClean="0">
                <a:latin typeface="+mn-lt"/>
                <a:ea typeface="Liberation Serif" pitchFamily="18" charset="0"/>
                <a:cs typeface="Liberation Serif" pitchFamily="18" charset="0"/>
              </a:rPr>
            </a:br>
            <a:r>
              <a:rPr sz="2800" dirty="0" smtClean="0">
                <a:latin typeface="+mn-lt"/>
                <a:ea typeface="Liberation Serif" pitchFamily="18" charset="0"/>
                <a:cs typeface="Liberation Serif" pitchFamily="18" charset="0"/>
              </a:rPr>
              <a:t>- Wer entscheidet bei Uneinigkeit?</a:t>
            </a:r>
            <a:br>
              <a:rPr sz="2800" dirty="0" smtClean="0">
                <a:latin typeface="+mn-lt"/>
                <a:ea typeface="Liberation Serif" pitchFamily="18" charset="0"/>
                <a:cs typeface="Liberation Serif" pitchFamily="18" charset="0"/>
              </a:rPr>
            </a:br>
            <a:r>
              <a:rPr sz="2800" dirty="0" smtClean="0">
                <a:latin typeface="+mn-lt"/>
                <a:ea typeface="Liberation Serif" pitchFamily="18" charset="0"/>
                <a:cs typeface="Liberation Serif" pitchFamily="18" charset="0"/>
              </a:rPr>
              <a:t>- Sehr viele Verbindungen für alle User</a:t>
            </a:r>
            <a:endParaRPr sz="2800" dirty="0" smtClean="0">
              <a:latin typeface="+mn-lt"/>
              <a:ea typeface="Liberation Serif" pitchFamily="18" charset="0"/>
              <a:cs typeface="Liberation Serif" pitchFamily="18" charset="0"/>
            </a:endParaRPr>
          </a:p>
          <a:p>
            <a:pPr lvl="0">
              <a:buNone/>
            </a:pPr>
            <a:endParaRPr sz="2800" dirty="0" smtClean="0">
              <a:latin typeface="+mn-lt"/>
              <a:ea typeface="Liberation Serif" pitchFamily="18" charset="0"/>
              <a:cs typeface="Liberation Serif" pitchFamily="18" charset="0"/>
            </a:endParaRPr>
          </a:p>
          <a:p>
            <a:pPr lvl="0">
              <a:buNone/>
            </a:pPr>
            <a:endParaRPr sz="2800" dirty="0" smtClean="0">
              <a:latin typeface="+mn-lt"/>
              <a:ea typeface="Liberation Serif" pitchFamily="18" charset="0"/>
              <a:cs typeface="Liberation Serif" pitchFamily="18" charset="0"/>
            </a:endParaRPr>
          </a:p>
          <a:p>
            <a:pPr lvl="0">
              <a:buNone/>
            </a:pPr>
            <a:r>
              <a:rPr sz="2800" dirty="0" smtClean="0">
                <a:latin typeface="+mn-lt"/>
                <a:ea typeface="Liberation Serif" pitchFamily="18" charset="0"/>
                <a:cs typeface="Liberation Serif" pitchFamily="18" charset="0"/>
              </a:rPr>
              <a:t>	</a:t>
            </a:r>
            <a:endParaRPr lang="de-DE" sz="2800" u="sng" dirty="0" smtClean="0">
              <a:latin typeface="+mn-lt"/>
              <a:ea typeface="Liberation Serif" pitchFamily="18" charset="0"/>
              <a:cs typeface="Liberation Serif" pitchFamily="18" charset="0"/>
            </a:endParaRPr>
          </a:p>
          <a:p>
            <a:pPr lvl="0">
              <a:buNone/>
            </a:pPr>
            <a:endParaRPr lang="de-DE" sz="2800" dirty="0" smtClean="0">
              <a:latin typeface="+mn-lt"/>
              <a:ea typeface="Liberation Serif" pitchFamily="18" charset="0"/>
              <a:cs typeface="Liberation Serif" pitchFamily="18" charset="0"/>
            </a:endParaRPr>
          </a:p>
          <a:p>
            <a:pPr lvl="0">
              <a:buNone/>
            </a:pPr>
            <a:endParaRPr lang="de-DE" sz="2800" dirty="0" smtClean="0">
              <a:latin typeface="+mn-lt"/>
              <a:ea typeface="Liberation Serif" pitchFamily="18" charset="0"/>
              <a:cs typeface="Liberation Serif" pitchFamily="18" charset="0"/>
            </a:endParaRPr>
          </a:p>
          <a:p>
            <a:pPr>
              <a:buNone/>
            </a:pPr>
            <a:endParaRPr lang="de-DE" sz="2800" dirty="0" smtClean="0">
              <a:latin typeface="+mn-lt"/>
              <a:ea typeface="Liberation Serif" pitchFamily="18" charset="0"/>
              <a:cs typeface="Liberation Serif" pitchFamily="18" charset="0"/>
            </a:endParaRPr>
          </a:p>
          <a:p>
            <a:pPr>
              <a:buNone/>
            </a:pPr>
            <a:r>
              <a:rPr lang="de-DE" sz="2800" dirty="0" smtClean="0">
                <a:latin typeface="+mn-lt"/>
                <a:ea typeface="Liberation Serif" pitchFamily="18" charset="0"/>
                <a:cs typeface="Liberation Serif" pitchFamily="18" charset="0"/>
              </a:rPr>
              <a:t>	</a:t>
            </a:r>
          </a:p>
          <a:p>
            <a:pPr lvl="0">
              <a:buNone/>
            </a:pPr>
            <a:r>
              <a:rPr lang="de-DE" sz="2800" dirty="0" smtClean="0">
                <a:latin typeface="+mn-lt"/>
                <a:ea typeface="Liberation Serif" pitchFamily="18" charset="0"/>
                <a:cs typeface="Liberation Serif" pitchFamily="18" charset="0"/>
              </a:rPr>
              <a:t>	</a:t>
            </a:r>
          </a:p>
        </p:txBody>
      </p:sp>
      <p:sp>
        <p:nvSpPr>
          <p:cNvPr id="2" name="Titel 1"/>
          <p:cNvSpPr txBox="1">
            <a:spLocks noGrp="1"/>
          </p:cNvSpPr>
          <p:nvPr>
            <p:ph type="title" idx="4294967295"/>
          </p:nvPr>
        </p:nvSpPr>
        <p:spPr>
          <a:xfrm>
            <a:off x="503808" y="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dirty="0" smtClean="0">
                <a:latin typeface="+mj-lt"/>
              </a:rPr>
              <a:t>Kommunikationstrategie</a:t>
            </a:r>
            <a:endParaRPr lang="de-DE" dirty="0">
              <a:latin typeface="+mj-lt"/>
            </a:endParaRPr>
          </a:p>
        </p:txBody>
      </p:sp>
      <p:pic>
        <p:nvPicPr>
          <p:cNvPr id="5" name="Grafik 4" descr="C:\Users\Little\Desktop\images.jpg"/>
          <p:cNvPicPr/>
          <p:nvPr/>
        </p:nvPicPr>
        <p:blipFill>
          <a:blip r:embed="rId3"/>
          <a:srcRect/>
          <a:stretch>
            <a:fillRect/>
          </a:stretch>
        </p:blipFill>
        <p:spPr bwMode="auto">
          <a:xfrm>
            <a:off x="4540246" y="2994019"/>
            <a:ext cx="642942" cy="642942"/>
          </a:xfrm>
          <a:prstGeom prst="rect">
            <a:avLst/>
          </a:prstGeom>
          <a:noFill/>
          <a:ln w="9525">
            <a:noFill/>
            <a:miter lim="800000"/>
            <a:headEnd/>
            <a:tailEnd/>
          </a:ln>
        </p:spPr>
      </p:pic>
      <p:pic>
        <p:nvPicPr>
          <p:cNvPr id="6" name="Grafik 5" descr="C:\Users\Little\Desktop\images.jpg"/>
          <p:cNvPicPr/>
          <p:nvPr/>
        </p:nvPicPr>
        <p:blipFill>
          <a:blip r:embed="rId3"/>
          <a:srcRect/>
          <a:stretch>
            <a:fillRect/>
          </a:stretch>
        </p:blipFill>
        <p:spPr bwMode="auto">
          <a:xfrm>
            <a:off x="6183320" y="2351077"/>
            <a:ext cx="642942" cy="642942"/>
          </a:xfrm>
          <a:prstGeom prst="rect">
            <a:avLst/>
          </a:prstGeom>
          <a:noFill/>
          <a:ln w="9525">
            <a:noFill/>
            <a:miter lim="800000"/>
            <a:headEnd/>
            <a:tailEnd/>
          </a:ln>
        </p:spPr>
      </p:pic>
      <p:pic>
        <p:nvPicPr>
          <p:cNvPr id="7" name="Grafik 6" descr="C:\Users\Little\Desktop\images.jpg"/>
          <p:cNvPicPr/>
          <p:nvPr/>
        </p:nvPicPr>
        <p:blipFill>
          <a:blip r:embed="rId3"/>
          <a:srcRect/>
          <a:stretch>
            <a:fillRect/>
          </a:stretch>
        </p:blipFill>
        <p:spPr bwMode="auto">
          <a:xfrm>
            <a:off x="7897832" y="3136895"/>
            <a:ext cx="642942" cy="642942"/>
          </a:xfrm>
          <a:prstGeom prst="rect">
            <a:avLst/>
          </a:prstGeom>
          <a:noFill/>
          <a:ln w="9525">
            <a:noFill/>
            <a:miter lim="800000"/>
            <a:headEnd/>
            <a:tailEnd/>
          </a:ln>
        </p:spPr>
      </p:pic>
      <p:pic>
        <p:nvPicPr>
          <p:cNvPr id="8" name="Grafik 7" descr="C:\Users\Little\Desktop\images.jpg"/>
          <p:cNvPicPr/>
          <p:nvPr/>
        </p:nvPicPr>
        <p:blipFill>
          <a:blip r:embed="rId3"/>
          <a:srcRect/>
          <a:stretch>
            <a:fillRect/>
          </a:stretch>
        </p:blipFill>
        <p:spPr bwMode="auto">
          <a:xfrm>
            <a:off x="7397766" y="4565655"/>
            <a:ext cx="642942" cy="642942"/>
          </a:xfrm>
          <a:prstGeom prst="rect">
            <a:avLst/>
          </a:prstGeom>
          <a:noFill/>
          <a:ln w="9525">
            <a:noFill/>
            <a:miter lim="800000"/>
            <a:headEnd/>
            <a:tailEnd/>
          </a:ln>
        </p:spPr>
      </p:pic>
      <p:pic>
        <p:nvPicPr>
          <p:cNvPr id="9" name="Grafik 8" descr="C:\Users\Little\Desktop\images.jpg"/>
          <p:cNvPicPr/>
          <p:nvPr/>
        </p:nvPicPr>
        <p:blipFill>
          <a:blip r:embed="rId3"/>
          <a:srcRect/>
          <a:stretch>
            <a:fillRect/>
          </a:stretch>
        </p:blipFill>
        <p:spPr bwMode="auto">
          <a:xfrm>
            <a:off x="5111750" y="4708531"/>
            <a:ext cx="642942" cy="642942"/>
          </a:xfrm>
          <a:prstGeom prst="rect">
            <a:avLst/>
          </a:prstGeom>
          <a:noFill/>
          <a:ln w="9525">
            <a:noFill/>
            <a:miter lim="800000"/>
            <a:headEnd/>
            <a:tailEnd/>
          </a:ln>
        </p:spPr>
      </p:pic>
      <p:cxnSp>
        <p:nvCxnSpPr>
          <p:cNvPr id="11" name="Gerade Verbindung mit Pfeil 10"/>
          <p:cNvCxnSpPr/>
          <p:nvPr/>
        </p:nvCxnSpPr>
        <p:spPr>
          <a:xfrm>
            <a:off x="6826262" y="2851143"/>
            <a:ext cx="1000132" cy="500066"/>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13" name="Gerade Verbindung mit Pfeil 12"/>
          <p:cNvCxnSpPr/>
          <p:nvPr/>
        </p:nvCxnSpPr>
        <p:spPr>
          <a:xfrm rot="5400000">
            <a:off x="7683518" y="4065589"/>
            <a:ext cx="714380" cy="142876"/>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15" name="Gerade Verbindung mit Pfeil 14"/>
          <p:cNvCxnSpPr/>
          <p:nvPr/>
        </p:nvCxnSpPr>
        <p:spPr>
          <a:xfrm rot="10800000" flipV="1">
            <a:off x="5183188" y="2779705"/>
            <a:ext cx="714380" cy="35719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17" name="Gerade Verbindung mit Pfeil 16"/>
          <p:cNvCxnSpPr/>
          <p:nvPr/>
        </p:nvCxnSpPr>
        <p:spPr>
          <a:xfrm rot="10800000">
            <a:off x="5826130" y="4994283"/>
            <a:ext cx="1428760" cy="1588"/>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20" name="Gerade Verbindung mit Pfeil 19"/>
          <p:cNvCxnSpPr/>
          <p:nvPr/>
        </p:nvCxnSpPr>
        <p:spPr>
          <a:xfrm rot="16200000" flipV="1">
            <a:off x="4825998" y="3922713"/>
            <a:ext cx="928694" cy="35719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23" name="Gerade Verbindung mit Pfeil 22"/>
          <p:cNvCxnSpPr/>
          <p:nvPr/>
        </p:nvCxnSpPr>
        <p:spPr>
          <a:xfrm rot="10800000" flipV="1">
            <a:off x="5683254" y="3494085"/>
            <a:ext cx="2071702" cy="1143008"/>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25" name="Gerade Verbindung mit Pfeil 24"/>
          <p:cNvCxnSpPr/>
          <p:nvPr/>
        </p:nvCxnSpPr>
        <p:spPr>
          <a:xfrm rot="5400000">
            <a:off x="5254626" y="3279771"/>
            <a:ext cx="1571636" cy="857256"/>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27" name="Gerade Verbindung mit Pfeil 26"/>
          <p:cNvCxnSpPr/>
          <p:nvPr/>
        </p:nvCxnSpPr>
        <p:spPr>
          <a:xfrm rot="16200000" flipH="1">
            <a:off x="6183320" y="3351209"/>
            <a:ext cx="1643074" cy="928694"/>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30" name="Gerade Verbindung mit Pfeil 29"/>
          <p:cNvCxnSpPr/>
          <p:nvPr/>
        </p:nvCxnSpPr>
        <p:spPr>
          <a:xfrm>
            <a:off x="5326064" y="3422647"/>
            <a:ext cx="2214578" cy="1588"/>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32" name="Gerade Verbindung mit Pfeil 31"/>
          <p:cNvCxnSpPr/>
          <p:nvPr/>
        </p:nvCxnSpPr>
        <p:spPr>
          <a:xfrm>
            <a:off x="5326064" y="3494085"/>
            <a:ext cx="2143140" cy="1143008"/>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txBox="1">
            <a:spLocks noGrp="1"/>
          </p:cNvSpPr>
          <p:nvPr>
            <p:ph type="body" idx="4294967295"/>
          </p:nvPr>
        </p:nvSpPr>
        <p:spPr>
          <a:xfrm>
            <a:off x="431800" y="1187550"/>
            <a:ext cx="9071640" cy="6192688"/>
          </a:xfrm>
          <a:solidFill>
            <a:schemeClr val="bg1"/>
          </a:solidFill>
        </p:spPr>
        <p:txBody>
          <a:bodyPr/>
          <a:lstStyle>
            <a:defPPr marL="432000" lvl="0" indent="-324000">
              <a:spcBef>
                <a:spcPts val="1417"/>
              </a:spcBef>
              <a:spcAft>
                <a:spcPts val="0"/>
              </a:spcAft>
              <a:buSzPct val="45000"/>
              <a:buFont typeface="StarSymbol"/>
              <a:buNone/>
              <a:defRPr lang="de-DE" sz="3200" b="0" i="0" u="none" strike="noStrike" kern="1200" cap="none">
                <a:ln>
                  <a:noFill/>
                </a:ln>
                <a:highlight>
                  <a:scrgbClr r="0" g="0" b="0">
                    <a:alpha val="0"/>
                  </a:scrgbClr>
                </a:highlight>
                <a:latin typeface="Liberation Sans" pitchFamily="18"/>
                <a:ea typeface="Microsoft YaHei" pitchFamily="2"/>
                <a:cs typeface="Mangal" pitchFamily="2"/>
              </a:defRPr>
            </a:defPPr>
            <a:lvl1pPr marL="432000" lvl="0" indent="-324000">
              <a:spcBef>
                <a:spcPts val="1417"/>
              </a:spcBef>
              <a:spcAft>
                <a:spcPts val="0"/>
              </a:spcAft>
              <a:buSzPct val="45000"/>
              <a:buFont typeface="StarSymbol"/>
              <a:buChar char="●"/>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a:lvl2pPr marL="864000" lvl="1" indent="-324000">
              <a:spcBef>
                <a:spcPts val="1134"/>
              </a:spcBef>
              <a:spcAft>
                <a:spcPts val="0"/>
              </a:spcAft>
              <a:buSzPct val="75000"/>
              <a:buFont typeface="StarSymbol"/>
              <a:buChar char="–"/>
              <a:defRPr lang="de-DE" sz="2800" b="0" i="0" u="none" strike="noStrike" kern="1200" cap="none">
                <a:ln>
                  <a:noFill/>
                </a:ln>
                <a:highlight>
                  <a:scrgbClr r="0" g="0" b="0">
                    <a:alpha val="0"/>
                  </a:scrgbClr>
                </a:highlight>
                <a:latin typeface="Liberation Sans" pitchFamily="18"/>
                <a:ea typeface="Microsoft YaHei" pitchFamily="2"/>
                <a:cs typeface="Mangal" pitchFamily="2"/>
              </a:defRPr>
            </a:lvl2pPr>
            <a:lvl3pPr marL="1295999" lvl="2" indent="-288000">
              <a:spcBef>
                <a:spcPts val="850"/>
              </a:spcBef>
              <a:spcAft>
                <a:spcPts val="0"/>
              </a:spcAft>
              <a:buSzPct val="45000"/>
              <a:buFont typeface="StarSymbol"/>
              <a:buChar char="●"/>
              <a:defRPr lang="de-DE" sz="2400" b="0" i="0" u="none" strike="noStrike" kern="1200" cap="none">
                <a:ln>
                  <a:noFill/>
                </a:ln>
                <a:highlight>
                  <a:scrgbClr r="0" g="0" b="0">
                    <a:alpha val="0"/>
                  </a:scrgbClr>
                </a:highlight>
                <a:latin typeface="Liberation Sans" pitchFamily="18"/>
                <a:ea typeface="Microsoft YaHei" pitchFamily="2"/>
                <a:cs typeface="Mangal" pitchFamily="2"/>
              </a:defRPr>
            </a:lvl3pPr>
            <a:lvl4pPr marL="1728000" lvl="3" indent="-216000">
              <a:spcBef>
                <a:spcPts val="567"/>
              </a:spcBef>
              <a:spcAft>
                <a:spcPts val="0"/>
              </a:spcAft>
              <a:buSzPct val="7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4pPr>
            <a:lvl5pPr marL="2160000" lvl="4"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5pPr>
            <a:lvl6pPr marL="2592000" lvl="5"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6pPr>
            <a:lvl7pPr marL="3024000" lvl="6"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7pPr>
            <a:lvl8pPr marL="3456000" lvl="7"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8pPr>
            <a:lvl9pPr marL="3887999" lvl="8"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9pPr>
          </a:lstStyle>
          <a:p>
            <a:pPr lvl="0">
              <a:buNone/>
            </a:pPr>
            <a:r>
              <a:rPr sz="2800" dirty="0" smtClean="0">
                <a:latin typeface="+mn-lt"/>
                <a:ea typeface="Liberation Serif" pitchFamily="18" charset="0"/>
                <a:cs typeface="Liberation Serif" pitchFamily="18" charset="0"/>
              </a:rPr>
              <a:t>	</a:t>
            </a:r>
            <a:r>
              <a:rPr sz="2800" u="sng" dirty="0" smtClean="0">
                <a:latin typeface="+mn-lt"/>
                <a:ea typeface="Liberation Serif" pitchFamily="18" charset="0"/>
                <a:cs typeface="Liberation Serif" pitchFamily="18" charset="0"/>
              </a:rPr>
              <a:t>Client-Server:</a:t>
            </a:r>
          </a:p>
          <a:p>
            <a:pPr lvl="0">
              <a:buNone/>
            </a:pPr>
            <a:r>
              <a:rPr sz="2800" dirty="0" smtClean="0">
                <a:latin typeface="+mn-lt"/>
                <a:ea typeface="Liberation Serif" pitchFamily="18" charset="0"/>
                <a:cs typeface="Liberation Serif" pitchFamily="18" charset="0"/>
              </a:rPr>
              <a:t>	</a:t>
            </a:r>
            <a:r>
              <a:rPr sz="2800" dirty="0" smtClean="0">
                <a:latin typeface="+mn-lt"/>
                <a:ea typeface="Liberation Serif" pitchFamily="18" charset="0"/>
                <a:cs typeface="Liberation Serif" pitchFamily="18" charset="0"/>
              </a:rPr>
              <a:t>Es gibt einen Server, über den alle Nachrichten verschickt werden. Der Server ist nur für die Synchronisation der Daten zuständig (selber kein User). Die anderen User sind die Clients.</a:t>
            </a:r>
            <a:br>
              <a:rPr sz="2800" dirty="0" smtClean="0">
                <a:latin typeface="+mn-lt"/>
                <a:ea typeface="Liberation Serif" pitchFamily="18" charset="0"/>
                <a:cs typeface="Liberation Serif" pitchFamily="18" charset="0"/>
              </a:rPr>
            </a:br>
            <a:r>
              <a:rPr sz="2800" dirty="0" smtClean="0">
                <a:latin typeface="+mn-lt"/>
                <a:ea typeface="Liberation Serif" pitchFamily="18" charset="0"/>
                <a:cs typeface="Liberation Serif" pitchFamily="18" charset="0"/>
              </a:rPr>
              <a:t/>
            </a:r>
            <a:br>
              <a:rPr sz="2800" dirty="0" smtClean="0">
                <a:latin typeface="+mn-lt"/>
                <a:ea typeface="Liberation Serif" pitchFamily="18" charset="0"/>
                <a:cs typeface="Liberation Serif" pitchFamily="18" charset="0"/>
              </a:rPr>
            </a:br>
            <a:r>
              <a:rPr sz="2800" u="sng" dirty="0" smtClean="0">
                <a:latin typeface="+mn-lt"/>
                <a:ea typeface="Liberation Serif" pitchFamily="18" charset="0"/>
                <a:cs typeface="Liberation Serif" pitchFamily="18" charset="0"/>
              </a:rPr>
              <a:t>Pros:</a:t>
            </a:r>
            <a:r>
              <a:rPr sz="2800" dirty="0" smtClean="0">
                <a:latin typeface="+mn-lt"/>
                <a:ea typeface="Liberation Serif" pitchFamily="18" charset="0"/>
                <a:cs typeface="Liberation Serif" pitchFamily="18" charset="0"/>
              </a:rPr>
              <a:t/>
            </a:r>
            <a:br>
              <a:rPr sz="2800" dirty="0" smtClean="0">
                <a:latin typeface="+mn-lt"/>
                <a:ea typeface="Liberation Serif" pitchFamily="18" charset="0"/>
                <a:cs typeface="Liberation Serif" pitchFamily="18" charset="0"/>
              </a:rPr>
            </a:br>
            <a:r>
              <a:rPr sz="2800" dirty="0" smtClean="0">
                <a:latin typeface="+mn-lt"/>
                <a:ea typeface="Liberation Serif" pitchFamily="18" charset="0"/>
                <a:cs typeface="Liberation Serif" pitchFamily="18" charset="0"/>
              </a:rPr>
              <a:t>- Clients brauchen nur eine Verbindung</a:t>
            </a:r>
            <a:br>
              <a:rPr sz="2800" dirty="0" smtClean="0">
                <a:latin typeface="+mn-lt"/>
                <a:ea typeface="Liberation Serif" pitchFamily="18" charset="0"/>
                <a:cs typeface="Liberation Serif" pitchFamily="18" charset="0"/>
              </a:rPr>
            </a:br>
            <a:r>
              <a:rPr sz="2800" dirty="0" smtClean="0">
                <a:latin typeface="+mn-lt"/>
                <a:ea typeface="Liberation Serif" pitchFamily="18" charset="0"/>
                <a:cs typeface="Liberation Serif" pitchFamily="18" charset="0"/>
              </a:rPr>
              <a:t>	=&gt; weniger L</a:t>
            </a:r>
            <a:r>
              <a:rPr lang="de-DE" sz="2800" dirty="0" smtClean="0">
                <a:latin typeface="+mn-lt"/>
                <a:ea typeface="Liberation Serif" pitchFamily="18" charset="0"/>
                <a:cs typeface="Liberation Serif" pitchFamily="18" charset="0"/>
              </a:rPr>
              <a:t>a</a:t>
            </a:r>
            <a:r>
              <a:rPr sz="2800" dirty="0" smtClean="0">
                <a:latin typeface="+mn-lt"/>
                <a:ea typeface="Liberation Serif" pitchFamily="18" charset="0"/>
                <a:cs typeface="Liberation Serif" pitchFamily="18" charset="0"/>
              </a:rPr>
              <a:t>st für Clients</a:t>
            </a:r>
            <a:br>
              <a:rPr sz="2800" dirty="0" smtClean="0">
                <a:latin typeface="+mn-lt"/>
                <a:ea typeface="Liberation Serif" pitchFamily="18" charset="0"/>
                <a:cs typeface="Liberation Serif" pitchFamily="18" charset="0"/>
              </a:rPr>
            </a:br>
            <a:r>
              <a:rPr sz="2800" dirty="0" smtClean="0">
                <a:latin typeface="+mn-lt"/>
                <a:ea typeface="Liberation Serif" pitchFamily="18" charset="0"/>
                <a:cs typeface="Liberation Serif" pitchFamily="18" charset="0"/>
              </a:rPr>
              <a:t>- Server als Entscheider</a:t>
            </a:r>
            <a:br>
              <a:rPr sz="2800" dirty="0" smtClean="0">
                <a:latin typeface="+mn-lt"/>
                <a:ea typeface="Liberation Serif" pitchFamily="18" charset="0"/>
                <a:cs typeface="Liberation Serif" pitchFamily="18" charset="0"/>
              </a:rPr>
            </a:br>
            <a:r>
              <a:rPr sz="2800" u="sng" dirty="0" smtClean="0">
                <a:latin typeface="+mn-lt"/>
                <a:ea typeface="Liberation Serif" pitchFamily="18" charset="0"/>
                <a:cs typeface="Liberation Serif" pitchFamily="18" charset="0"/>
              </a:rPr>
              <a:t>Cons:</a:t>
            </a:r>
            <a:r>
              <a:rPr sz="2800" dirty="0" smtClean="0">
                <a:latin typeface="+mn-lt"/>
                <a:ea typeface="Liberation Serif" pitchFamily="18" charset="0"/>
                <a:cs typeface="Liberation Serif" pitchFamily="18" charset="0"/>
              </a:rPr>
              <a:t/>
            </a:r>
            <a:br>
              <a:rPr sz="2800" dirty="0" smtClean="0">
                <a:latin typeface="+mn-lt"/>
                <a:ea typeface="Liberation Serif" pitchFamily="18" charset="0"/>
                <a:cs typeface="Liberation Serif" pitchFamily="18" charset="0"/>
              </a:rPr>
            </a:br>
            <a:r>
              <a:rPr sz="2800" dirty="0" smtClean="0">
                <a:latin typeface="+mn-lt"/>
                <a:ea typeface="Liberation Serif" pitchFamily="18" charset="0"/>
                <a:cs typeface="Liberation Serif" pitchFamily="18" charset="0"/>
              </a:rPr>
              <a:t>-  Server hat große Last</a:t>
            </a:r>
            <a:br>
              <a:rPr sz="2800" dirty="0" smtClean="0">
                <a:latin typeface="+mn-lt"/>
                <a:ea typeface="Liberation Serif" pitchFamily="18" charset="0"/>
                <a:cs typeface="Liberation Serif" pitchFamily="18" charset="0"/>
              </a:rPr>
            </a:br>
            <a:r>
              <a:rPr sz="2800" dirty="0" smtClean="0">
                <a:latin typeface="+mn-lt"/>
                <a:ea typeface="Liberation Serif" pitchFamily="18" charset="0"/>
                <a:cs typeface="Liberation Serif" pitchFamily="18" charset="0"/>
              </a:rPr>
              <a:t>-  Wenn Server versagt, </a:t>
            </a:r>
            <a:br>
              <a:rPr sz="2800" dirty="0" smtClean="0">
                <a:latin typeface="+mn-lt"/>
                <a:ea typeface="Liberation Serif" pitchFamily="18" charset="0"/>
                <a:cs typeface="Liberation Serif" pitchFamily="18" charset="0"/>
              </a:rPr>
            </a:br>
            <a:r>
              <a:rPr sz="2800" dirty="0" smtClean="0">
                <a:latin typeface="+mn-lt"/>
                <a:ea typeface="Liberation Serif" pitchFamily="18" charset="0"/>
                <a:cs typeface="Liberation Serif" pitchFamily="18" charset="0"/>
              </a:rPr>
              <a:t>   bricht alles zusammen</a:t>
            </a:r>
            <a:endParaRPr sz="2800" dirty="0" smtClean="0">
              <a:latin typeface="+mn-lt"/>
              <a:ea typeface="Liberation Serif" pitchFamily="18" charset="0"/>
              <a:cs typeface="Liberation Serif" pitchFamily="18" charset="0"/>
            </a:endParaRPr>
          </a:p>
          <a:p>
            <a:pPr lvl="0">
              <a:buNone/>
            </a:pPr>
            <a:endParaRPr sz="2800" dirty="0" smtClean="0">
              <a:latin typeface="+mn-lt"/>
              <a:ea typeface="Liberation Serif" pitchFamily="18" charset="0"/>
              <a:cs typeface="Liberation Serif" pitchFamily="18" charset="0"/>
            </a:endParaRPr>
          </a:p>
          <a:p>
            <a:pPr lvl="0">
              <a:buNone/>
            </a:pPr>
            <a:endParaRPr sz="2800" dirty="0" smtClean="0">
              <a:latin typeface="+mn-lt"/>
              <a:ea typeface="Liberation Serif" pitchFamily="18" charset="0"/>
              <a:cs typeface="Liberation Serif" pitchFamily="18" charset="0"/>
            </a:endParaRPr>
          </a:p>
          <a:p>
            <a:pPr lvl="0">
              <a:buNone/>
            </a:pPr>
            <a:r>
              <a:rPr sz="2800" dirty="0" smtClean="0">
                <a:latin typeface="+mn-lt"/>
                <a:ea typeface="Liberation Serif" pitchFamily="18" charset="0"/>
                <a:cs typeface="Liberation Serif" pitchFamily="18" charset="0"/>
              </a:rPr>
              <a:t>	</a:t>
            </a:r>
            <a:endParaRPr lang="de-DE" sz="2800" u="sng" dirty="0" smtClean="0">
              <a:latin typeface="+mn-lt"/>
              <a:ea typeface="Liberation Serif" pitchFamily="18" charset="0"/>
              <a:cs typeface="Liberation Serif" pitchFamily="18" charset="0"/>
            </a:endParaRPr>
          </a:p>
          <a:p>
            <a:pPr lvl="0">
              <a:buNone/>
            </a:pPr>
            <a:endParaRPr lang="de-DE" sz="2800" dirty="0" smtClean="0">
              <a:latin typeface="+mn-lt"/>
              <a:ea typeface="Liberation Serif" pitchFamily="18" charset="0"/>
              <a:cs typeface="Liberation Serif" pitchFamily="18" charset="0"/>
            </a:endParaRPr>
          </a:p>
          <a:p>
            <a:pPr lvl="0">
              <a:buNone/>
            </a:pPr>
            <a:endParaRPr lang="de-DE" sz="2800" dirty="0" smtClean="0">
              <a:latin typeface="+mn-lt"/>
              <a:ea typeface="Liberation Serif" pitchFamily="18" charset="0"/>
              <a:cs typeface="Liberation Serif" pitchFamily="18" charset="0"/>
            </a:endParaRPr>
          </a:p>
          <a:p>
            <a:pPr>
              <a:buNone/>
            </a:pPr>
            <a:endParaRPr lang="de-DE" sz="2800" dirty="0" smtClean="0">
              <a:latin typeface="+mn-lt"/>
              <a:ea typeface="Liberation Serif" pitchFamily="18" charset="0"/>
              <a:cs typeface="Liberation Serif" pitchFamily="18" charset="0"/>
            </a:endParaRPr>
          </a:p>
          <a:p>
            <a:pPr>
              <a:buNone/>
            </a:pPr>
            <a:r>
              <a:rPr lang="de-DE" sz="2800" dirty="0" smtClean="0">
                <a:latin typeface="+mn-lt"/>
                <a:ea typeface="Liberation Serif" pitchFamily="18" charset="0"/>
                <a:cs typeface="Liberation Serif" pitchFamily="18" charset="0"/>
              </a:rPr>
              <a:t>	</a:t>
            </a:r>
          </a:p>
          <a:p>
            <a:pPr lvl="0">
              <a:buNone/>
            </a:pPr>
            <a:r>
              <a:rPr lang="de-DE" sz="2800" dirty="0" smtClean="0">
                <a:latin typeface="+mn-lt"/>
                <a:ea typeface="Liberation Serif" pitchFamily="18" charset="0"/>
                <a:cs typeface="Liberation Serif" pitchFamily="18" charset="0"/>
              </a:rPr>
              <a:t>	</a:t>
            </a:r>
          </a:p>
        </p:txBody>
      </p:sp>
      <p:sp>
        <p:nvSpPr>
          <p:cNvPr id="2" name="Titel 1"/>
          <p:cNvSpPr txBox="1">
            <a:spLocks noGrp="1"/>
          </p:cNvSpPr>
          <p:nvPr>
            <p:ph type="title" idx="4294967295"/>
          </p:nvPr>
        </p:nvSpPr>
        <p:spPr>
          <a:xfrm>
            <a:off x="503808" y="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dirty="0" smtClean="0">
                <a:latin typeface="+mj-lt"/>
              </a:rPr>
              <a:t>Kommunikationstrategie</a:t>
            </a:r>
            <a:endParaRPr lang="de-DE" dirty="0">
              <a:latin typeface="+mj-lt"/>
            </a:endParaRPr>
          </a:p>
        </p:txBody>
      </p:sp>
      <p:pic>
        <p:nvPicPr>
          <p:cNvPr id="5" name="Grafik 4" descr="C:\Users\Little\Desktop\images.jpg"/>
          <p:cNvPicPr/>
          <p:nvPr/>
        </p:nvPicPr>
        <p:blipFill>
          <a:blip r:embed="rId3"/>
          <a:srcRect/>
          <a:stretch>
            <a:fillRect/>
          </a:stretch>
        </p:blipFill>
        <p:spPr bwMode="auto">
          <a:xfrm>
            <a:off x="6080097" y="4851407"/>
            <a:ext cx="642942" cy="642942"/>
          </a:xfrm>
          <a:prstGeom prst="rect">
            <a:avLst/>
          </a:prstGeom>
          <a:noFill/>
          <a:ln w="9525">
            <a:noFill/>
            <a:miter lim="800000"/>
            <a:headEnd/>
            <a:tailEnd/>
          </a:ln>
        </p:spPr>
      </p:pic>
      <p:pic>
        <p:nvPicPr>
          <p:cNvPr id="6" name="Grafik 5" descr="C:\Users\Little\Desktop\images.jpg"/>
          <p:cNvPicPr/>
          <p:nvPr/>
        </p:nvPicPr>
        <p:blipFill>
          <a:blip r:embed="rId3"/>
          <a:srcRect/>
          <a:stretch>
            <a:fillRect/>
          </a:stretch>
        </p:blipFill>
        <p:spPr bwMode="auto">
          <a:xfrm>
            <a:off x="7723171" y="4208465"/>
            <a:ext cx="642942" cy="642942"/>
          </a:xfrm>
          <a:prstGeom prst="rect">
            <a:avLst/>
          </a:prstGeom>
          <a:noFill/>
          <a:ln w="9525">
            <a:noFill/>
            <a:miter lim="800000"/>
            <a:headEnd/>
            <a:tailEnd/>
          </a:ln>
        </p:spPr>
      </p:pic>
      <p:pic>
        <p:nvPicPr>
          <p:cNvPr id="7" name="Grafik 6" descr="C:\Users\Little\Desktop\images.jpg"/>
          <p:cNvPicPr/>
          <p:nvPr/>
        </p:nvPicPr>
        <p:blipFill>
          <a:blip r:embed="rId3"/>
          <a:srcRect/>
          <a:stretch>
            <a:fillRect/>
          </a:stretch>
        </p:blipFill>
        <p:spPr bwMode="auto">
          <a:xfrm>
            <a:off x="9437683" y="4994283"/>
            <a:ext cx="642942" cy="642942"/>
          </a:xfrm>
          <a:prstGeom prst="rect">
            <a:avLst/>
          </a:prstGeom>
          <a:noFill/>
          <a:ln w="9525">
            <a:noFill/>
            <a:miter lim="800000"/>
            <a:headEnd/>
            <a:tailEnd/>
          </a:ln>
        </p:spPr>
      </p:pic>
      <p:pic>
        <p:nvPicPr>
          <p:cNvPr id="8" name="Grafik 7" descr="C:\Users\Little\Desktop\images.jpg"/>
          <p:cNvPicPr/>
          <p:nvPr/>
        </p:nvPicPr>
        <p:blipFill>
          <a:blip r:embed="rId3"/>
          <a:srcRect/>
          <a:stretch>
            <a:fillRect/>
          </a:stretch>
        </p:blipFill>
        <p:spPr bwMode="auto">
          <a:xfrm>
            <a:off x="8937617" y="6423043"/>
            <a:ext cx="642942" cy="642942"/>
          </a:xfrm>
          <a:prstGeom prst="rect">
            <a:avLst/>
          </a:prstGeom>
          <a:noFill/>
          <a:ln w="9525">
            <a:noFill/>
            <a:miter lim="800000"/>
            <a:headEnd/>
            <a:tailEnd/>
          </a:ln>
        </p:spPr>
      </p:pic>
      <p:pic>
        <p:nvPicPr>
          <p:cNvPr id="9" name="Grafik 8" descr="C:\Users\Little\Desktop\images.jpg"/>
          <p:cNvPicPr/>
          <p:nvPr/>
        </p:nvPicPr>
        <p:blipFill>
          <a:blip r:embed="rId3"/>
          <a:srcRect/>
          <a:stretch>
            <a:fillRect/>
          </a:stretch>
        </p:blipFill>
        <p:spPr bwMode="auto">
          <a:xfrm>
            <a:off x="6651601" y="6565919"/>
            <a:ext cx="642942" cy="642942"/>
          </a:xfrm>
          <a:prstGeom prst="rect">
            <a:avLst/>
          </a:prstGeom>
          <a:noFill/>
          <a:ln w="9525">
            <a:noFill/>
            <a:miter lim="800000"/>
            <a:headEnd/>
            <a:tailEnd/>
          </a:ln>
        </p:spPr>
      </p:pic>
      <p:cxnSp>
        <p:nvCxnSpPr>
          <p:cNvPr id="25" name="Gerade Verbindung mit Pfeil 24"/>
          <p:cNvCxnSpPr/>
          <p:nvPr/>
        </p:nvCxnSpPr>
        <p:spPr>
          <a:xfrm rot="5400000">
            <a:off x="7112014" y="6137291"/>
            <a:ext cx="500067" cy="35719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pic>
        <p:nvPicPr>
          <p:cNvPr id="21" name="Grafik 20" descr="C:\Users\Little\Desktop\images.jpg"/>
          <p:cNvPicPr/>
          <p:nvPr/>
        </p:nvPicPr>
        <p:blipFill>
          <a:blip r:embed="rId3"/>
          <a:srcRect/>
          <a:stretch>
            <a:fillRect/>
          </a:stretch>
        </p:blipFill>
        <p:spPr bwMode="auto">
          <a:xfrm>
            <a:off x="7683518" y="5422911"/>
            <a:ext cx="642942" cy="642942"/>
          </a:xfrm>
          <a:prstGeom prst="rect">
            <a:avLst/>
          </a:prstGeom>
          <a:noFill/>
          <a:ln w="9525">
            <a:noFill/>
            <a:miter lim="800000"/>
            <a:headEnd/>
            <a:tailEnd/>
          </a:ln>
        </p:spPr>
      </p:pic>
      <p:cxnSp>
        <p:nvCxnSpPr>
          <p:cNvPr id="24" name="Gerade Verbindung mit Pfeil 23"/>
          <p:cNvCxnSpPr/>
          <p:nvPr/>
        </p:nvCxnSpPr>
        <p:spPr>
          <a:xfrm rot="16200000" flipH="1">
            <a:off x="8362180" y="6030135"/>
            <a:ext cx="500065" cy="428628"/>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28" name="Gerade Verbindung mit Pfeil 27"/>
          <p:cNvCxnSpPr/>
          <p:nvPr/>
        </p:nvCxnSpPr>
        <p:spPr>
          <a:xfrm flipV="1">
            <a:off x="8540776" y="5351473"/>
            <a:ext cx="714378" cy="285754"/>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33" name="Gerade Verbindung mit Pfeil 32"/>
          <p:cNvCxnSpPr/>
          <p:nvPr/>
        </p:nvCxnSpPr>
        <p:spPr>
          <a:xfrm rot="5400000" flipH="1" flipV="1">
            <a:off x="7756923" y="5135192"/>
            <a:ext cx="571504" cy="3934"/>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36" name="Gerade Verbindung mit Pfeil 35"/>
          <p:cNvCxnSpPr/>
          <p:nvPr/>
        </p:nvCxnSpPr>
        <p:spPr>
          <a:xfrm rot="10800000">
            <a:off x="6897700" y="5422911"/>
            <a:ext cx="571504" cy="285752"/>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22530" name="Rectangle 2"/>
          <p:cNvSpPr>
            <a:spLocks noChangeArrowheads="1"/>
          </p:cNvSpPr>
          <p:nvPr/>
        </p:nvSpPr>
        <p:spPr bwMode="auto">
          <a:xfrm>
            <a:off x="7683518" y="3851275"/>
            <a:ext cx="776287" cy="35401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de-DE" b="0" i="0" u="none" strike="noStrike" cap="none" normalizeH="0" baseline="0" dirty="0" smtClean="0">
                <a:ln>
                  <a:noFill/>
                </a:ln>
                <a:solidFill>
                  <a:schemeClr val="tx1"/>
                </a:solidFill>
                <a:effectLst/>
                <a:latin typeface="Calibri" pitchFamily="34" charset="0"/>
                <a:cs typeface="Arial" pitchFamily="34" charset="0"/>
              </a:rPr>
              <a:t>Client</a:t>
            </a:r>
            <a:endParaRPr kumimoji="0" lang="de-DE" b="0" i="0" u="none" strike="noStrike" cap="none" normalizeH="0" baseline="0" dirty="0" smtClean="0">
              <a:ln>
                <a:noFill/>
              </a:ln>
              <a:solidFill>
                <a:schemeClr val="tx1"/>
              </a:solidFill>
              <a:effectLst/>
              <a:latin typeface="Arial" pitchFamily="34" charset="0"/>
              <a:cs typeface="Arial" pitchFamily="34" charset="0"/>
            </a:endParaRPr>
          </a:p>
        </p:txBody>
      </p:sp>
      <p:sp>
        <p:nvSpPr>
          <p:cNvPr id="38" name="Rectangle 2"/>
          <p:cNvSpPr>
            <a:spLocks noChangeArrowheads="1"/>
          </p:cNvSpPr>
          <p:nvPr/>
        </p:nvSpPr>
        <p:spPr bwMode="auto">
          <a:xfrm>
            <a:off x="6040444" y="5565787"/>
            <a:ext cx="776287" cy="35401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de-DE" b="0" i="0" u="none" strike="noStrike" cap="none" normalizeH="0" baseline="0" dirty="0" smtClean="0">
                <a:ln>
                  <a:noFill/>
                </a:ln>
                <a:solidFill>
                  <a:schemeClr val="tx1"/>
                </a:solidFill>
                <a:effectLst/>
                <a:latin typeface="Calibri" pitchFamily="34" charset="0"/>
                <a:cs typeface="Arial" pitchFamily="34" charset="0"/>
              </a:rPr>
              <a:t>Client</a:t>
            </a:r>
            <a:endParaRPr kumimoji="0" lang="de-DE" b="0" i="0" u="none" strike="noStrike" cap="none" normalizeH="0" baseline="0" dirty="0" smtClean="0">
              <a:ln>
                <a:noFill/>
              </a:ln>
              <a:solidFill>
                <a:schemeClr val="tx1"/>
              </a:solidFill>
              <a:effectLst/>
              <a:latin typeface="Arial" pitchFamily="34" charset="0"/>
              <a:cs typeface="Arial" pitchFamily="34" charset="0"/>
            </a:endParaRPr>
          </a:p>
        </p:txBody>
      </p:sp>
      <p:sp>
        <p:nvSpPr>
          <p:cNvPr id="39" name="Rectangle 2"/>
          <p:cNvSpPr>
            <a:spLocks noChangeArrowheads="1"/>
          </p:cNvSpPr>
          <p:nvPr/>
        </p:nvSpPr>
        <p:spPr bwMode="auto">
          <a:xfrm>
            <a:off x="6683386" y="7065985"/>
            <a:ext cx="776287" cy="35401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de-DE" b="0" i="0" u="none" strike="noStrike" cap="none" normalizeH="0" baseline="0" dirty="0" smtClean="0">
                <a:ln>
                  <a:noFill/>
                </a:ln>
                <a:solidFill>
                  <a:schemeClr val="tx1"/>
                </a:solidFill>
                <a:effectLst/>
                <a:latin typeface="Calibri" pitchFamily="34" charset="0"/>
                <a:cs typeface="Arial" pitchFamily="34" charset="0"/>
              </a:rPr>
              <a:t>Client</a:t>
            </a:r>
            <a:endParaRPr kumimoji="0" lang="de-DE" b="0" i="0" u="none" strike="noStrike" cap="none" normalizeH="0" baseline="0" dirty="0" smtClean="0">
              <a:ln>
                <a:noFill/>
              </a:ln>
              <a:solidFill>
                <a:schemeClr val="tx1"/>
              </a:solidFill>
              <a:effectLst/>
              <a:latin typeface="Arial" pitchFamily="34" charset="0"/>
              <a:cs typeface="Arial" pitchFamily="34" charset="0"/>
            </a:endParaRPr>
          </a:p>
        </p:txBody>
      </p:sp>
      <p:sp>
        <p:nvSpPr>
          <p:cNvPr id="40" name="Rectangle 2"/>
          <p:cNvSpPr>
            <a:spLocks noChangeArrowheads="1"/>
          </p:cNvSpPr>
          <p:nvPr/>
        </p:nvSpPr>
        <p:spPr bwMode="auto">
          <a:xfrm>
            <a:off x="9183716" y="4637093"/>
            <a:ext cx="776287" cy="35401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de-DE" b="0" i="0" u="none" strike="noStrike" cap="none" normalizeH="0" baseline="0" dirty="0" smtClean="0">
                <a:ln>
                  <a:noFill/>
                </a:ln>
                <a:solidFill>
                  <a:schemeClr val="tx1"/>
                </a:solidFill>
                <a:effectLst/>
                <a:latin typeface="Calibri" pitchFamily="34" charset="0"/>
                <a:cs typeface="Arial" pitchFamily="34" charset="0"/>
              </a:rPr>
              <a:t>Client</a:t>
            </a:r>
            <a:endParaRPr kumimoji="0" lang="de-DE" b="0" i="0" u="none" strike="noStrike" cap="none" normalizeH="0" baseline="0" dirty="0" smtClean="0">
              <a:ln>
                <a:noFill/>
              </a:ln>
              <a:solidFill>
                <a:schemeClr val="tx1"/>
              </a:solidFill>
              <a:effectLst/>
              <a:latin typeface="Arial" pitchFamily="34" charset="0"/>
              <a:cs typeface="Arial" pitchFamily="34" charset="0"/>
            </a:endParaRPr>
          </a:p>
        </p:txBody>
      </p:sp>
      <p:sp>
        <p:nvSpPr>
          <p:cNvPr id="41" name="Rectangle 2"/>
          <p:cNvSpPr>
            <a:spLocks noChangeArrowheads="1"/>
          </p:cNvSpPr>
          <p:nvPr/>
        </p:nvSpPr>
        <p:spPr bwMode="auto">
          <a:xfrm>
            <a:off x="9112278" y="6994547"/>
            <a:ext cx="776287" cy="35401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de-DE" b="0" i="0" u="none" strike="noStrike" cap="none" normalizeH="0" baseline="0" dirty="0" smtClean="0">
                <a:ln>
                  <a:noFill/>
                </a:ln>
                <a:solidFill>
                  <a:schemeClr val="tx1"/>
                </a:solidFill>
                <a:effectLst/>
                <a:latin typeface="Calibri" pitchFamily="34" charset="0"/>
                <a:cs typeface="Arial" pitchFamily="34" charset="0"/>
              </a:rPr>
              <a:t>Client</a:t>
            </a:r>
            <a:endParaRPr kumimoji="0" lang="de-DE" b="0" i="0" u="none" strike="noStrike" cap="none" normalizeH="0" baseline="0" dirty="0" smtClean="0">
              <a:ln>
                <a:noFill/>
              </a:ln>
              <a:solidFill>
                <a:schemeClr val="tx1"/>
              </a:solidFill>
              <a:effectLst/>
              <a:latin typeface="Arial" pitchFamily="34" charset="0"/>
              <a:cs typeface="Arial" pitchFamily="34" charset="0"/>
            </a:endParaRPr>
          </a:p>
        </p:txBody>
      </p:sp>
      <p:sp>
        <p:nvSpPr>
          <p:cNvPr id="42" name="Rectangle 2"/>
          <p:cNvSpPr>
            <a:spLocks noChangeArrowheads="1"/>
          </p:cNvSpPr>
          <p:nvPr/>
        </p:nvSpPr>
        <p:spPr bwMode="auto">
          <a:xfrm>
            <a:off x="7612080" y="6137291"/>
            <a:ext cx="857256" cy="35401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de-DE" b="0" i="0" u="none" strike="noStrike" cap="none" normalizeH="0" baseline="0" dirty="0" smtClean="0">
                <a:ln>
                  <a:noFill/>
                </a:ln>
                <a:solidFill>
                  <a:schemeClr val="tx1"/>
                </a:solidFill>
                <a:effectLst/>
                <a:latin typeface="Calibri" pitchFamily="34" charset="0"/>
                <a:cs typeface="Arial" pitchFamily="34" charset="0"/>
              </a:rPr>
              <a:t>Server</a:t>
            </a:r>
            <a:endParaRPr kumimoji="0" lang="de-DE"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txBox="1">
            <a:spLocks noGrp="1"/>
          </p:cNvSpPr>
          <p:nvPr>
            <p:ph type="body" idx="4294967295"/>
          </p:nvPr>
        </p:nvSpPr>
        <p:spPr>
          <a:xfrm>
            <a:off x="431800" y="1187550"/>
            <a:ext cx="9071640" cy="6192688"/>
          </a:xfrm>
          <a:solidFill>
            <a:schemeClr val="bg1"/>
          </a:solidFill>
        </p:spPr>
        <p:txBody>
          <a:bodyPr/>
          <a:lstStyle>
            <a:defPPr marL="432000" lvl="0" indent="-324000">
              <a:spcBef>
                <a:spcPts val="1417"/>
              </a:spcBef>
              <a:spcAft>
                <a:spcPts val="0"/>
              </a:spcAft>
              <a:buSzPct val="45000"/>
              <a:buFont typeface="StarSymbol"/>
              <a:buNone/>
              <a:defRPr lang="de-DE" sz="3200" b="0" i="0" u="none" strike="noStrike" kern="1200" cap="none">
                <a:ln>
                  <a:noFill/>
                </a:ln>
                <a:highlight>
                  <a:scrgbClr r="0" g="0" b="0">
                    <a:alpha val="0"/>
                  </a:scrgbClr>
                </a:highlight>
                <a:latin typeface="Liberation Sans" pitchFamily="18"/>
                <a:ea typeface="Microsoft YaHei" pitchFamily="2"/>
                <a:cs typeface="Mangal" pitchFamily="2"/>
              </a:defRPr>
            </a:defPPr>
            <a:lvl1pPr marL="432000" lvl="0" indent="-324000">
              <a:spcBef>
                <a:spcPts val="1417"/>
              </a:spcBef>
              <a:spcAft>
                <a:spcPts val="0"/>
              </a:spcAft>
              <a:buSzPct val="45000"/>
              <a:buFont typeface="StarSymbol"/>
              <a:buChar char="●"/>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a:lvl2pPr marL="864000" lvl="1" indent="-324000">
              <a:spcBef>
                <a:spcPts val="1134"/>
              </a:spcBef>
              <a:spcAft>
                <a:spcPts val="0"/>
              </a:spcAft>
              <a:buSzPct val="75000"/>
              <a:buFont typeface="StarSymbol"/>
              <a:buChar char="–"/>
              <a:defRPr lang="de-DE" sz="2800" b="0" i="0" u="none" strike="noStrike" kern="1200" cap="none">
                <a:ln>
                  <a:noFill/>
                </a:ln>
                <a:highlight>
                  <a:scrgbClr r="0" g="0" b="0">
                    <a:alpha val="0"/>
                  </a:scrgbClr>
                </a:highlight>
                <a:latin typeface="Liberation Sans" pitchFamily="18"/>
                <a:ea typeface="Microsoft YaHei" pitchFamily="2"/>
                <a:cs typeface="Mangal" pitchFamily="2"/>
              </a:defRPr>
            </a:lvl2pPr>
            <a:lvl3pPr marL="1295999" lvl="2" indent="-288000">
              <a:spcBef>
                <a:spcPts val="850"/>
              </a:spcBef>
              <a:spcAft>
                <a:spcPts val="0"/>
              </a:spcAft>
              <a:buSzPct val="45000"/>
              <a:buFont typeface="StarSymbol"/>
              <a:buChar char="●"/>
              <a:defRPr lang="de-DE" sz="2400" b="0" i="0" u="none" strike="noStrike" kern="1200" cap="none">
                <a:ln>
                  <a:noFill/>
                </a:ln>
                <a:highlight>
                  <a:scrgbClr r="0" g="0" b="0">
                    <a:alpha val="0"/>
                  </a:scrgbClr>
                </a:highlight>
                <a:latin typeface="Liberation Sans" pitchFamily="18"/>
                <a:ea typeface="Microsoft YaHei" pitchFamily="2"/>
                <a:cs typeface="Mangal" pitchFamily="2"/>
              </a:defRPr>
            </a:lvl3pPr>
            <a:lvl4pPr marL="1728000" lvl="3" indent="-216000">
              <a:spcBef>
                <a:spcPts val="567"/>
              </a:spcBef>
              <a:spcAft>
                <a:spcPts val="0"/>
              </a:spcAft>
              <a:buSzPct val="7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4pPr>
            <a:lvl5pPr marL="2160000" lvl="4"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5pPr>
            <a:lvl6pPr marL="2592000" lvl="5"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6pPr>
            <a:lvl7pPr marL="3024000" lvl="6"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7pPr>
            <a:lvl8pPr marL="3456000" lvl="7"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8pPr>
            <a:lvl9pPr marL="3887999" lvl="8"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9pPr>
          </a:lstStyle>
          <a:p>
            <a:pPr lvl="0">
              <a:buNone/>
            </a:pPr>
            <a:r>
              <a:rPr sz="2800" dirty="0" smtClean="0">
                <a:latin typeface="+mn-lt"/>
                <a:ea typeface="Liberation Serif" pitchFamily="18" charset="0"/>
                <a:cs typeface="Liberation Serif" pitchFamily="18" charset="0"/>
              </a:rPr>
              <a:t>	Im Template gibt es die Klassen NetworkServer und NetworkClient, die es ermöglichen einfach eine Client Server Struktur mit SFML zu erstellen.</a:t>
            </a:r>
          </a:p>
          <a:p>
            <a:pPr lvl="0">
              <a:buNone/>
            </a:pPr>
            <a:endParaRPr sz="2800" dirty="0" smtClean="0">
              <a:latin typeface="+mn-lt"/>
              <a:ea typeface="Liberation Serif" pitchFamily="18" charset="0"/>
              <a:cs typeface="Liberation Serif" pitchFamily="18" charset="0"/>
            </a:endParaRPr>
          </a:p>
          <a:p>
            <a:pPr lvl="0">
              <a:buNone/>
            </a:pPr>
            <a:r>
              <a:rPr sz="2800" dirty="0" smtClean="0">
                <a:latin typeface="+mn-lt"/>
                <a:ea typeface="Liberation Serif" pitchFamily="18" charset="0"/>
                <a:cs typeface="Liberation Serif" pitchFamily="18" charset="0"/>
              </a:rPr>
              <a:t>	Zum Testen ist es sinnvoll wenn man zwei Programme lokal miteinander kommunizieren lässt. Dafür kann man als IP-Adresse "127.0.0.1" verwenden, diese steht immer für den eigenen Computer.</a:t>
            </a:r>
          </a:p>
          <a:p>
            <a:pPr lvl="0">
              <a:buNone/>
            </a:pPr>
            <a:endParaRPr sz="2800" dirty="0" smtClean="0">
              <a:latin typeface="+mn-lt"/>
              <a:ea typeface="Liberation Serif" pitchFamily="18" charset="0"/>
              <a:cs typeface="Liberation Serif" pitchFamily="18" charset="0"/>
            </a:endParaRPr>
          </a:p>
          <a:p>
            <a:pPr lvl="0">
              <a:buNone/>
            </a:pPr>
            <a:r>
              <a:rPr sz="2800" dirty="0" smtClean="0">
                <a:latin typeface="+mn-lt"/>
                <a:ea typeface="Liberation Serif" pitchFamily="18" charset="0"/>
                <a:cs typeface="Liberation Serif" pitchFamily="18" charset="0"/>
              </a:rPr>
              <a:t>	</a:t>
            </a:r>
          </a:p>
          <a:p>
            <a:pPr lvl="0">
              <a:buNone/>
            </a:pPr>
            <a:endParaRPr sz="2800" dirty="0" smtClean="0">
              <a:latin typeface="+mn-lt"/>
              <a:ea typeface="Liberation Serif" pitchFamily="18" charset="0"/>
              <a:cs typeface="Liberation Serif" pitchFamily="18" charset="0"/>
            </a:endParaRPr>
          </a:p>
          <a:p>
            <a:pPr lvl="0">
              <a:buNone/>
            </a:pPr>
            <a:endParaRPr sz="2800" dirty="0" smtClean="0">
              <a:latin typeface="+mn-lt"/>
              <a:ea typeface="Liberation Serif" pitchFamily="18" charset="0"/>
              <a:cs typeface="Liberation Serif" pitchFamily="18" charset="0"/>
            </a:endParaRPr>
          </a:p>
          <a:p>
            <a:pPr lvl="0">
              <a:buNone/>
            </a:pPr>
            <a:endParaRPr sz="2800" dirty="0" smtClean="0">
              <a:latin typeface="+mn-lt"/>
              <a:ea typeface="Liberation Serif" pitchFamily="18" charset="0"/>
              <a:cs typeface="Liberation Serif" pitchFamily="18" charset="0"/>
            </a:endParaRPr>
          </a:p>
          <a:p>
            <a:pPr lvl="0">
              <a:buNone/>
            </a:pPr>
            <a:endParaRPr sz="2800" dirty="0" smtClean="0">
              <a:latin typeface="+mn-lt"/>
              <a:ea typeface="Liberation Serif" pitchFamily="18" charset="0"/>
              <a:cs typeface="Liberation Serif" pitchFamily="18" charset="0"/>
            </a:endParaRPr>
          </a:p>
          <a:p>
            <a:pPr lvl="0">
              <a:buNone/>
            </a:pPr>
            <a:endParaRPr sz="2800" dirty="0" smtClean="0">
              <a:latin typeface="+mn-lt"/>
              <a:ea typeface="Liberation Serif" pitchFamily="18" charset="0"/>
              <a:cs typeface="Liberation Serif" pitchFamily="18" charset="0"/>
            </a:endParaRPr>
          </a:p>
          <a:p>
            <a:pPr lvl="0">
              <a:buNone/>
            </a:pPr>
            <a:endParaRPr sz="2800" dirty="0" smtClean="0">
              <a:latin typeface="+mn-lt"/>
              <a:ea typeface="Liberation Serif" pitchFamily="18" charset="0"/>
              <a:cs typeface="Liberation Serif" pitchFamily="18" charset="0"/>
            </a:endParaRPr>
          </a:p>
          <a:p>
            <a:pPr lvl="0">
              <a:buNone/>
            </a:pPr>
            <a:r>
              <a:rPr sz="2800" dirty="0" smtClean="0">
                <a:latin typeface="+mn-lt"/>
                <a:ea typeface="Liberation Serif" pitchFamily="18" charset="0"/>
                <a:cs typeface="Liberation Serif" pitchFamily="18" charset="0"/>
              </a:rPr>
              <a:t>	</a:t>
            </a:r>
            <a:endParaRPr lang="de-DE" sz="2800" u="sng" dirty="0" smtClean="0">
              <a:latin typeface="+mn-lt"/>
              <a:ea typeface="Liberation Serif" pitchFamily="18" charset="0"/>
              <a:cs typeface="Liberation Serif" pitchFamily="18" charset="0"/>
            </a:endParaRPr>
          </a:p>
          <a:p>
            <a:pPr lvl="0">
              <a:buNone/>
            </a:pPr>
            <a:endParaRPr lang="de-DE" sz="2800" dirty="0" smtClean="0">
              <a:latin typeface="+mn-lt"/>
              <a:ea typeface="Liberation Serif" pitchFamily="18" charset="0"/>
              <a:cs typeface="Liberation Serif" pitchFamily="18" charset="0"/>
            </a:endParaRPr>
          </a:p>
          <a:p>
            <a:pPr lvl="0">
              <a:buNone/>
            </a:pPr>
            <a:endParaRPr lang="de-DE" sz="2800" dirty="0" smtClean="0">
              <a:latin typeface="+mn-lt"/>
              <a:ea typeface="Liberation Serif" pitchFamily="18" charset="0"/>
              <a:cs typeface="Liberation Serif" pitchFamily="18" charset="0"/>
            </a:endParaRPr>
          </a:p>
          <a:p>
            <a:pPr>
              <a:buNone/>
            </a:pPr>
            <a:endParaRPr lang="de-DE" sz="2800" dirty="0" smtClean="0">
              <a:latin typeface="+mn-lt"/>
              <a:ea typeface="Liberation Serif" pitchFamily="18" charset="0"/>
              <a:cs typeface="Liberation Serif" pitchFamily="18" charset="0"/>
            </a:endParaRPr>
          </a:p>
          <a:p>
            <a:pPr>
              <a:buNone/>
            </a:pPr>
            <a:r>
              <a:rPr lang="de-DE" sz="2800" dirty="0" smtClean="0">
                <a:latin typeface="+mn-lt"/>
                <a:ea typeface="Liberation Serif" pitchFamily="18" charset="0"/>
                <a:cs typeface="Liberation Serif" pitchFamily="18" charset="0"/>
              </a:rPr>
              <a:t>	</a:t>
            </a:r>
          </a:p>
          <a:p>
            <a:pPr lvl="0">
              <a:buNone/>
            </a:pPr>
            <a:r>
              <a:rPr lang="de-DE" sz="2800" dirty="0" smtClean="0">
                <a:latin typeface="+mn-lt"/>
                <a:ea typeface="Liberation Serif" pitchFamily="18" charset="0"/>
                <a:cs typeface="Liberation Serif" pitchFamily="18" charset="0"/>
              </a:rPr>
              <a:t>	</a:t>
            </a:r>
          </a:p>
        </p:txBody>
      </p:sp>
      <p:sp>
        <p:nvSpPr>
          <p:cNvPr id="2" name="Titel 1"/>
          <p:cNvSpPr txBox="1">
            <a:spLocks noGrp="1"/>
          </p:cNvSpPr>
          <p:nvPr>
            <p:ph type="title" idx="4294967295"/>
          </p:nvPr>
        </p:nvSpPr>
        <p:spPr>
          <a:xfrm>
            <a:off x="503808" y="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dirty="0" smtClean="0">
                <a:latin typeface="+mj-lt"/>
              </a:rPr>
              <a:t>NetworkServer &amp; NetworkClient</a:t>
            </a:r>
            <a:endParaRPr lang="de-DE" dirty="0">
              <a:latin typeface="+mj-lt"/>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txBox="1">
            <a:spLocks noGrp="1"/>
          </p:cNvSpPr>
          <p:nvPr>
            <p:ph type="body" idx="4294967295"/>
          </p:nvPr>
        </p:nvSpPr>
        <p:spPr>
          <a:xfrm>
            <a:off x="431800" y="1187550"/>
            <a:ext cx="9071640" cy="6192688"/>
          </a:xfrm>
          <a:solidFill>
            <a:schemeClr val="bg1"/>
          </a:solidFill>
        </p:spPr>
        <p:txBody>
          <a:bodyPr/>
          <a:lstStyle>
            <a:defPPr marL="432000" lvl="0" indent="-324000">
              <a:spcBef>
                <a:spcPts val="1417"/>
              </a:spcBef>
              <a:spcAft>
                <a:spcPts val="0"/>
              </a:spcAft>
              <a:buSzPct val="45000"/>
              <a:buFont typeface="StarSymbol"/>
              <a:buNone/>
              <a:defRPr lang="de-DE" sz="3200" b="0" i="0" u="none" strike="noStrike" kern="1200" cap="none">
                <a:ln>
                  <a:noFill/>
                </a:ln>
                <a:highlight>
                  <a:scrgbClr r="0" g="0" b="0">
                    <a:alpha val="0"/>
                  </a:scrgbClr>
                </a:highlight>
                <a:latin typeface="Liberation Sans" pitchFamily="18"/>
                <a:ea typeface="Microsoft YaHei" pitchFamily="2"/>
                <a:cs typeface="Mangal" pitchFamily="2"/>
              </a:defRPr>
            </a:defPPr>
            <a:lvl1pPr marL="432000" lvl="0" indent="-324000">
              <a:spcBef>
                <a:spcPts val="1417"/>
              </a:spcBef>
              <a:spcAft>
                <a:spcPts val="0"/>
              </a:spcAft>
              <a:buSzPct val="45000"/>
              <a:buFont typeface="StarSymbol"/>
              <a:buChar char="●"/>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a:lvl2pPr marL="864000" lvl="1" indent="-324000">
              <a:spcBef>
                <a:spcPts val="1134"/>
              </a:spcBef>
              <a:spcAft>
                <a:spcPts val="0"/>
              </a:spcAft>
              <a:buSzPct val="75000"/>
              <a:buFont typeface="StarSymbol"/>
              <a:buChar char="–"/>
              <a:defRPr lang="de-DE" sz="2800" b="0" i="0" u="none" strike="noStrike" kern="1200" cap="none">
                <a:ln>
                  <a:noFill/>
                </a:ln>
                <a:highlight>
                  <a:scrgbClr r="0" g="0" b="0">
                    <a:alpha val="0"/>
                  </a:scrgbClr>
                </a:highlight>
                <a:latin typeface="Liberation Sans" pitchFamily="18"/>
                <a:ea typeface="Microsoft YaHei" pitchFamily="2"/>
                <a:cs typeface="Mangal" pitchFamily="2"/>
              </a:defRPr>
            </a:lvl2pPr>
            <a:lvl3pPr marL="1295999" lvl="2" indent="-288000">
              <a:spcBef>
                <a:spcPts val="850"/>
              </a:spcBef>
              <a:spcAft>
                <a:spcPts val="0"/>
              </a:spcAft>
              <a:buSzPct val="45000"/>
              <a:buFont typeface="StarSymbol"/>
              <a:buChar char="●"/>
              <a:defRPr lang="de-DE" sz="2400" b="0" i="0" u="none" strike="noStrike" kern="1200" cap="none">
                <a:ln>
                  <a:noFill/>
                </a:ln>
                <a:highlight>
                  <a:scrgbClr r="0" g="0" b="0">
                    <a:alpha val="0"/>
                  </a:scrgbClr>
                </a:highlight>
                <a:latin typeface="Liberation Sans" pitchFamily="18"/>
                <a:ea typeface="Microsoft YaHei" pitchFamily="2"/>
                <a:cs typeface="Mangal" pitchFamily="2"/>
              </a:defRPr>
            </a:lvl3pPr>
            <a:lvl4pPr marL="1728000" lvl="3" indent="-216000">
              <a:spcBef>
                <a:spcPts val="567"/>
              </a:spcBef>
              <a:spcAft>
                <a:spcPts val="0"/>
              </a:spcAft>
              <a:buSzPct val="7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4pPr>
            <a:lvl5pPr marL="2160000" lvl="4"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5pPr>
            <a:lvl6pPr marL="2592000" lvl="5"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6pPr>
            <a:lvl7pPr marL="3024000" lvl="6"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7pPr>
            <a:lvl8pPr marL="3456000" lvl="7"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8pPr>
            <a:lvl9pPr marL="3887999" lvl="8"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9pPr>
          </a:lstStyle>
          <a:p>
            <a:pPr lvl="0">
              <a:buNone/>
            </a:pPr>
            <a:r>
              <a:rPr sz="2800" dirty="0" smtClean="0">
                <a:latin typeface="+mn-lt"/>
                <a:ea typeface="Liberation Serif" pitchFamily="18" charset="0"/>
                <a:cs typeface="Liberation Serif" pitchFamily="18" charset="0"/>
              </a:rPr>
              <a:t>	Server starten:	port muss angegeben werden</a:t>
            </a:r>
          </a:p>
          <a:p>
            <a:pPr lvl="0">
              <a:buNone/>
            </a:pPr>
            <a:endParaRPr sz="2800" dirty="0" smtClean="0">
              <a:latin typeface="+mn-lt"/>
              <a:ea typeface="Liberation Serif" pitchFamily="18" charset="0"/>
              <a:cs typeface="Liberation Serif" pitchFamily="18" charset="0"/>
            </a:endParaRPr>
          </a:p>
          <a:p>
            <a:pPr lvl="0">
              <a:buNone/>
            </a:pPr>
            <a:r>
              <a:rPr sz="2800" dirty="0" smtClean="0">
                <a:latin typeface="+mn-lt"/>
                <a:ea typeface="Liberation Serif" pitchFamily="18" charset="0"/>
                <a:cs typeface="Liberation Serif" pitchFamily="18" charset="0"/>
              </a:rPr>
              <a:t>	</a:t>
            </a:r>
          </a:p>
          <a:p>
            <a:pPr lvl="0">
              <a:buNone/>
            </a:pPr>
            <a:endParaRPr sz="2800" dirty="0" smtClean="0">
              <a:latin typeface="+mn-lt"/>
              <a:ea typeface="Liberation Serif" pitchFamily="18" charset="0"/>
              <a:cs typeface="Liberation Serif" pitchFamily="18" charset="0"/>
            </a:endParaRPr>
          </a:p>
          <a:p>
            <a:pPr lvl="0">
              <a:buNone/>
            </a:pPr>
            <a:r>
              <a:rPr sz="2800" dirty="0" smtClean="0">
                <a:latin typeface="+mn-lt"/>
                <a:ea typeface="Liberation Serif" pitchFamily="18" charset="0"/>
                <a:cs typeface="Liberation Serif" pitchFamily="18" charset="0"/>
              </a:rPr>
              <a:t>	</a:t>
            </a:r>
            <a:r>
              <a:rPr sz="2800" dirty="0" smtClean="0">
                <a:latin typeface="+mn-lt"/>
                <a:ea typeface="Liberation Serif" pitchFamily="18" charset="0"/>
                <a:cs typeface="Liberation Serif" pitchFamily="18" charset="0"/>
              </a:rPr>
              <a:t>Nachrichten der Clients auslesen:</a:t>
            </a:r>
          </a:p>
          <a:p>
            <a:pPr lvl="0">
              <a:buNone/>
            </a:pPr>
            <a:endParaRPr sz="2800" dirty="0" smtClean="0">
              <a:latin typeface="+mn-lt"/>
              <a:ea typeface="Liberation Serif" pitchFamily="18" charset="0"/>
              <a:cs typeface="Liberation Serif" pitchFamily="18" charset="0"/>
            </a:endParaRPr>
          </a:p>
          <a:p>
            <a:pPr lvl="0">
              <a:buNone/>
            </a:pPr>
            <a:endParaRPr sz="2800" dirty="0" smtClean="0">
              <a:latin typeface="+mn-lt"/>
              <a:ea typeface="Liberation Serif" pitchFamily="18" charset="0"/>
              <a:cs typeface="Liberation Serif" pitchFamily="18" charset="0"/>
            </a:endParaRPr>
          </a:p>
          <a:p>
            <a:pPr lvl="0">
              <a:buNone/>
            </a:pPr>
            <a:endParaRPr sz="2800" dirty="0" smtClean="0">
              <a:latin typeface="+mn-lt"/>
              <a:ea typeface="Liberation Serif" pitchFamily="18" charset="0"/>
              <a:cs typeface="Liberation Serif" pitchFamily="18" charset="0"/>
            </a:endParaRPr>
          </a:p>
          <a:p>
            <a:pPr lvl="0">
              <a:buNone/>
            </a:pPr>
            <a:endParaRPr sz="2800" dirty="0" smtClean="0">
              <a:latin typeface="+mn-lt"/>
              <a:ea typeface="Liberation Serif" pitchFamily="18" charset="0"/>
              <a:cs typeface="Liberation Serif" pitchFamily="18" charset="0"/>
            </a:endParaRPr>
          </a:p>
          <a:p>
            <a:pPr lvl="0">
              <a:buNone/>
            </a:pPr>
            <a:r>
              <a:rPr sz="2800" dirty="0" smtClean="0">
                <a:latin typeface="+mn-lt"/>
                <a:ea typeface="Liberation Serif" pitchFamily="18" charset="0"/>
                <a:cs typeface="Liberation Serif" pitchFamily="18" charset="0"/>
              </a:rPr>
              <a:t>	</a:t>
            </a:r>
            <a:endParaRPr lang="de-DE" sz="2800" u="sng" dirty="0" smtClean="0">
              <a:latin typeface="+mn-lt"/>
              <a:ea typeface="Liberation Serif" pitchFamily="18" charset="0"/>
              <a:cs typeface="Liberation Serif" pitchFamily="18" charset="0"/>
            </a:endParaRPr>
          </a:p>
          <a:p>
            <a:pPr lvl="0">
              <a:buNone/>
            </a:pPr>
            <a:endParaRPr lang="de-DE" sz="2800" dirty="0" smtClean="0">
              <a:latin typeface="+mn-lt"/>
              <a:ea typeface="Liberation Serif" pitchFamily="18" charset="0"/>
              <a:cs typeface="Liberation Serif" pitchFamily="18" charset="0"/>
            </a:endParaRPr>
          </a:p>
          <a:p>
            <a:pPr lvl="0">
              <a:buNone/>
            </a:pPr>
            <a:endParaRPr lang="de-DE" sz="2800" dirty="0" smtClean="0">
              <a:latin typeface="+mn-lt"/>
              <a:ea typeface="Liberation Serif" pitchFamily="18" charset="0"/>
              <a:cs typeface="Liberation Serif" pitchFamily="18" charset="0"/>
            </a:endParaRPr>
          </a:p>
          <a:p>
            <a:pPr>
              <a:buNone/>
            </a:pPr>
            <a:endParaRPr lang="de-DE" sz="2800" dirty="0" smtClean="0">
              <a:latin typeface="+mn-lt"/>
              <a:ea typeface="Liberation Serif" pitchFamily="18" charset="0"/>
              <a:cs typeface="Liberation Serif" pitchFamily="18" charset="0"/>
            </a:endParaRPr>
          </a:p>
          <a:p>
            <a:pPr>
              <a:buNone/>
            </a:pPr>
            <a:r>
              <a:rPr lang="de-DE" sz="2800" dirty="0" smtClean="0">
                <a:latin typeface="+mn-lt"/>
                <a:ea typeface="Liberation Serif" pitchFamily="18" charset="0"/>
                <a:cs typeface="Liberation Serif" pitchFamily="18" charset="0"/>
              </a:rPr>
              <a:t>	</a:t>
            </a:r>
          </a:p>
          <a:p>
            <a:pPr lvl="0">
              <a:buNone/>
            </a:pPr>
            <a:r>
              <a:rPr lang="de-DE" sz="2800" dirty="0" smtClean="0">
                <a:latin typeface="+mn-lt"/>
                <a:ea typeface="Liberation Serif" pitchFamily="18" charset="0"/>
                <a:cs typeface="Liberation Serif" pitchFamily="18" charset="0"/>
              </a:rPr>
              <a:t>	</a:t>
            </a:r>
          </a:p>
        </p:txBody>
      </p:sp>
      <p:sp>
        <p:nvSpPr>
          <p:cNvPr id="2" name="Titel 1"/>
          <p:cNvSpPr txBox="1">
            <a:spLocks noGrp="1"/>
          </p:cNvSpPr>
          <p:nvPr>
            <p:ph type="title" idx="4294967295"/>
          </p:nvPr>
        </p:nvSpPr>
        <p:spPr>
          <a:xfrm>
            <a:off x="503808" y="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dirty="0" smtClean="0">
                <a:latin typeface="+mj-lt"/>
              </a:rPr>
              <a:t>NetworkServer</a:t>
            </a:r>
            <a:endParaRPr lang="de-DE" dirty="0">
              <a:latin typeface="+mj-lt"/>
            </a:endParaRPr>
          </a:p>
        </p:txBody>
      </p:sp>
      <p:pic>
        <p:nvPicPr>
          <p:cNvPr id="23554" name="Picture 2"/>
          <p:cNvPicPr>
            <a:picLocks noChangeAspect="1" noChangeArrowheads="1"/>
          </p:cNvPicPr>
          <p:nvPr/>
        </p:nvPicPr>
        <p:blipFill>
          <a:blip r:embed="rId3"/>
          <a:srcRect/>
          <a:stretch>
            <a:fillRect/>
          </a:stretch>
        </p:blipFill>
        <p:spPr bwMode="auto">
          <a:xfrm>
            <a:off x="825470" y="1779573"/>
            <a:ext cx="4852114" cy="1571636"/>
          </a:xfrm>
          <a:prstGeom prst="rect">
            <a:avLst/>
          </a:prstGeom>
          <a:noFill/>
          <a:ln w="9525">
            <a:noFill/>
            <a:miter lim="800000"/>
            <a:headEnd/>
            <a:tailEnd/>
          </a:ln>
          <a:effectLst/>
        </p:spPr>
      </p:pic>
      <p:pic>
        <p:nvPicPr>
          <p:cNvPr id="23556" name="Picture 4"/>
          <p:cNvPicPr>
            <a:picLocks noChangeAspect="1" noChangeArrowheads="1"/>
          </p:cNvPicPr>
          <p:nvPr/>
        </p:nvPicPr>
        <p:blipFill>
          <a:blip r:embed="rId4"/>
          <a:srcRect/>
          <a:stretch>
            <a:fillRect/>
          </a:stretch>
        </p:blipFill>
        <p:spPr bwMode="auto">
          <a:xfrm>
            <a:off x="825470" y="4065589"/>
            <a:ext cx="4714908" cy="334865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txBox="1">
            <a:spLocks noGrp="1"/>
          </p:cNvSpPr>
          <p:nvPr>
            <p:ph type="body" idx="4294967295"/>
          </p:nvPr>
        </p:nvSpPr>
        <p:spPr>
          <a:xfrm>
            <a:off x="468280" y="1136631"/>
            <a:ext cx="9071640" cy="6192688"/>
          </a:xfrm>
          <a:solidFill>
            <a:schemeClr val="bg1"/>
          </a:solidFill>
        </p:spPr>
        <p:txBody>
          <a:bodyPr/>
          <a:lstStyle>
            <a:defPPr marL="432000" lvl="0" indent="-324000">
              <a:spcBef>
                <a:spcPts val="1417"/>
              </a:spcBef>
              <a:spcAft>
                <a:spcPts val="0"/>
              </a:spcAft>
              <a:buSzPct val="45000"/>
              <a:buFont typeface="StarSymbol"/>
              <a:buNone/>
              <a:defRPr lang="de-DE" sz="3200" b="0" i="0" u="none" strike="noStrike" kern="1200" cap="none">
                <a:ln>
                  <a:noFill/>
                </a:ln>
                <a:highlight>
                  <a:scrgbClr r="0" g="0" b="0">
                    <a:alpha val="0"/>
                  </a:scrgbClr>
                </a:highlight>
                <a:latin typeface="Liberation Sans" pitchFamily="18"/>
                <a:ea typeface="Microsoft YaHei" pitchFamily="2"/>
                <a:cs typeface="Mangal" pitchFamily="2"/>
              </a:defRPr>
            </a:defPPr>
            <a:lvl1pPr marL="432000" lvl="0" indent="-324000">
              <a:spcBef>
                <a:spcPts val="1417"/>
              </a:spcBef>
              <a:spcAft>
                <a:spcPts val="0"/>
              </a:spcAft>
              <a:buSzPct val="45000"/>
              <a:buFont typeface="StarSymbol"/>
              <a:buChar char="●"/>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a:lvl2pPr marL="864000" lvl="1" indent="-324000">
              <a:spcBef>
                <a:spcPts val="1134"/>
              </a:spcBef>
              <a:spcAft>
                <a:spcPts val="0"/>
              </a:spcAft>
              <a:buSzPct val="75000"/>
              <a:buFont typeface="StarSymbol"/>
              <a:buChar char="–"/>
              <a:defRPr lang="de-DE" sz="2800" b="0" i="0" u="none" strike="noStrike" kern="1200" cap="none">
                <a:ln>
                  <a:noFill/>
                </a:ln>
                <a:highlight>
                  <a:scrgbClr r="0" g="0" b="0">
                    <a:alpha val="0"/>
                  </a:scrgbClr>
                </a:highlight>
                <a:latin typeface="Liberation Sans" pitchFamily="18"/>
                <a:ea typeface="Microsoft YaHei" pitchFamily="2"/>
                <a:cs typeface="Mangal" pitchFamily="2"/>
              </a:defRPr>
            </a:lvl2pPr>
            <a:lvl3pPr marL="1295999" lvl="2" indent="-288000">
              <a:spcBef>
                <a:spcPts val="850"/>
              </a:spcBef>
              <a:spcAft>
                <a:spcPts val="0"/>
              </a:spcAft>
              <a:buSzPct val="45000"/>
              <a:buFont typeface="StarSymbol"/>
              <a:buChar char="●"/>
              <a:defRPr lang="de-DE" sz="2400" b="0" i="0" u="none" strike="noStrike" kern="1200" cap="none">
                <a:ln>
                  <a:noFill/>
                </a:ln>
                <a:highlight>
                  <a:scrgbClr r="0" g="0" b="0">
                    <a:alpha val="0"/>
                  </a:scrgbClr>
                </a:highlight>
                <a:latin typeface="Liberation Sans" pitchFamily="18"/>
                <a:ea typeface="Microsoft YaHei" pitchFamily="2"/>
                <a:cs typeface="Mangal" pitchFamily="2"/>
              </a:defRPr>
            </a:lvl3pPr>
            <a:lvl4pPr marL="1728000" lvl="3" indent="-216000">
              <a:spcBef>
                <a:spcPts val="567"/>
              </a:spcBef>
              <a:spcAft>
                <a:spcPts val="0"/>
              </a:spcAft>
              <a:buSzPct val="7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4pPr>
            <a:lvl5pPr marL="2160000" lvl="4"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5pPr>
            <a:lvl6pPr marL="2592000" lvl="5"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6pPr>
            <a:lvl7pPr marL="3024000" lvl="6"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7pPr>
            <a:lvl8pPr marL="3456000" lvl="7"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8pPr>
            <a:lvl9pPr marL="3887999" lvl="8"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9pPr>
          </a:lstStyle>
          <a:p>
            <a:pPr lvl="0">
              <a:buNone/>
            </a:pPr>
            <a:r>
              <a:rPr sz="2800" dirty="0" smtClean="0">
                <a:latin typeface="+mn-lt"/>
                <a:ea typeface="Liberation Serif" pitchFamily="18" charset="0"/>
                <a:cs typeface="Liberation Serif" pitchFamily="18" charset="0"/>
              </a:rPr>
              <a:t>	ClientList enhält alle verbundenen Clients</a:t>
            </a:r>
          </a:p>
          <a:p>
            <a:pPr lvl="0">
              <a:buNone/>
            </a:pPr>
            <a:endParaRPr sz="2800" dirty="0" smtClean="0">
              <a:latin typeface="+mn-lt"/>
              <a:ea typeface="Liberation Serif" pitchFamily="18" charset="0"/>
              <a:cs typeface="Liberation Serif" pitchFamily="18" charset="0"/>
            </a:endParaRPr>
          </a:p>
          <a:p>
            <a:pPr lvl="0">
              <a:buNone/>
            </a:pPr>
            <a:endParaRPr sz="2800" dirty="0" smtClean="0">
              <a:latin typeface="+mn-lt"/>
              <a:ea typeface="Liberation Serif" pitchFamily="18" charset="0"/>
              <a:cs typeface="Liberation Serif" pitchFamily="18" charset="0"/>
            </a:endParaRPr>
          </a:p>
          <a:p>
            <a:pPr lvl="0">
              <a:buNone/>
            </a:pPr>
            <a:endParaRPr sz="2800" dirty="0" smtClean="0">
              <a:latin typeface="+mn-lt"/>
              <a:ea typeface="Liberation Serif" pitchFamily="18" charset="0"/>
              <a:cs typeface="Liberation Serif" pitchFamily="18" charset="0"/>
            </a:endParaRPr>
          </a:p>
          <a:p>
            <a:pPr lvl="0">
              <a:buNone/>
            </a:pPr>
            <a:r>
              <a:rPr sz="2800" dirty="0" smtClean="0">
                <a:latin typeface="+mn-lt"/>
                <a:ea typeface="Liberation Serif" pitchFamily="18" charset="0"/>
                <a:cs typeface="Liberation Serif" pitchFamily="18" charset="0"/>
              </a:rPr>
              <a:t>	</a:t>
            </a:r>
          </a:p>
          <a:p>
            <a:pPr lvl="0">
              <a:buNone/>
            </a:pPr>
            <a:r>
              <a:rPr sz="2800" dirty="0" smtClean="0">
                <a:latin typeface="+mn-lt"/>
                <a:ea typeface="Liberation Serif" pitchFamily="18" charset="0"/>
                <a:cs typeface="Liberation Serif" pitchFamily="18" charset="0"/>
              </a:rPr>
              <a:t>	</a:t>
            </a:r>
            <a:br>
              <a:rPr sz="2800" dirty="0" smtClean="0">
                <a:latin typeface="+mn-lt"/>
                <a:ea typeface="Liberation Serif" pitchFamily="18" charset="0"/>
                <a:cs typeface="Liberation Serif" pitchFamily="18" charset="0"/>
              </a:rPr>
            </a:br>
            <a:r>
              <a:rPr sz="2800" dirty="0" smtClean="0">
                <a:latin typeface="+mn-lt"/>
                <a:ea typeface="Liberation Serif" pitchFamily="18" charset="0"/>
                <a:cs typeface="Liberation Serif" pitchFamily="18" charset="0"/>
              </a:rPr>
              <a:t>Nachrichten an </a:t>
            </a:r>
            <a:r>
              <a:rPr sz="2800" b="1" dirty="0" smtClean="0">
                <a:latin typeface="+mn-lt"/>
                <a:ea typeface="Liberation Serif" pitchFamily="18" charset="0"/>
                <a:cs typeface="Liberation Serif" pitchFamily="18" charset="0"/>
              </a:rPr>
              <a:t>einen</a:t>
            </a:r>
            <a:r>
              <a:rPr sz="2800" dirty="0" smtClean="0">
                <a:latin typeface="+mn-lt"/>
                <a:ea typeface="Liberation Serif" pitchFamily="18" charset="0"/>
                <a:cs typeface="Liberation Serif" pitchFamily="18" charset="0"/>
              </a:rPr>
              <a:t> Client schicken:</a:t>
            </a:r>
          </a:p>
          <a:p>
            <a:pPr lvl="0">
              <a:buNone/>
            </a:pPr>
            <a:r>
              <a:rPr sz="2800" dirty="0" smtClean="0">
                <a:latin typeface="+mn-lt"/>
                <a:ea typeface="Liberation Serif" pitchFamily="18" charset="0"/>
                <a:cs typeface="Liberation Serif" pitchFamily="18" charset="0"/>
              </a:rPr>
              <a:t/>
            </a:r>
            <a:br>
              <a:rPr sz="2800" dirty="0" smtClean="0">
                <a:latin typeface="+mn-lt"/>
                <a:ea typeface="Liberation Serif" pitchFamily="18" charset="0"/>
                <a:cs typeface="Liberation Serif" pitchFamily="18" charset="0"/>
              </a:rPr>
            </a:br>
            <a:r>
              <a:rPr sz="2800" dirty="0" smtClean="0">
                <a:latin typeface="+mn-lt"/>
                <a:ea typeface="Liberation Serif" pitchFamily="18" charset="0"/>
                <a:cs typeface="Liberation Serif" pitchFamily="18" charset="0"/>
              </a:rPr>
              <a:t/>
            </a:r>
            <a:br>
              <a:rPr sz="2800" dirty="0" smtClean="0">
                <a:latin typeface="+mn-lt"/>
                <a:ea typeface="Liberation Serif" pitchFamily="18" charset="0"/>
                <a:cs typeface="Liberation Serif" pitchFamily="18" charset="0"/>
              </a:rPr>
            </a:br>
            <a:r>
              <a:rPr sz="2800" dirty="0" smtClean="0">
                <a:latin typeface="+mn-lt"/>
                <a:ea typeface="Liberation Serif" pitchFamily="18" charset="0"/>
                <a:cs typeface="Liberation Serif" pitchFamily="18" charset="0"/>
              </a:rPr>
              <a:t>Nachrichten an </a:t>
            </a:r>
            <a:r>
              <a:rPr sz="2800" b="1" dirty="0" smtClean="0">
                <a:latin typeface="+mn-lt"/>
                <a:ea typeface="Liberation Serif" pitchFamily="18" charset="0"/>
                <a:cs typeface="Liberation Serif" pitchFamily="18" charset="0"/>
              </a:rPr>
              <a:t>alle</a:t>
            </a:r>
            <a:r>
              <a:rPr sz="2800" dirty="0" smtClean="0">
                <a:latin typeface="+mn-lt"/>
                <a:ea typeface="Liberation Serif" pitchFamily="18" charset="0"/>
                <a:cs typeface="Liberation Serif" pitchFamily="18" charset="0"/>
              </a:rPr>
              <a:t> Clients schicken:</a:t>
            </a:r>
          </a:p>
          <a:p>
            <a:pPr lvl="0">
              <a:buNone/>
            </a:pPr>
            <a:endParaRPr sz="2800" dirty="0" smtClean="0">
              <a:latin typeface="+mn-lt"/>
              <a:ea typeface="Liberation Serif" pitchFamily="18" charset="0"/>
              <a:cs typeface="Liberation Serif" pitchFamily="18" charset="0"/>
            </a:endParaRPr>
          </a:p>
          <a:p>
            <a:pPr lvl="0">
              <a:buNone/>
            </a:pPr>
            <a:endParaRPr sz="2800" dirty="0" smtClean="0">
              <a:latin typeface="+mn-lt"/>
              <a:ea typeface="Liberation Serif" pitchFamily="18" charset="0"/>
              <a:cs typeface="Liberation Serif" pitchFamily="18" charset="0"/>
            </a:endParaRPr>
          </a:p>
          <a:p>
            <a:pPr lvl="0">
              <a:buNone/>
            </a:pPr>
            <a:endParaRPr sz="2800" dirty="0" smtClean="0">
              <a:latin typeface="+mn-lt"/>
              <a:ea typeface="Liberation Serif" pitchFamily="18" charset="0"/>
              <a:cs typeface="Liberation Serif" pitchFamily="18" charset="0"/>
            </a:endParaRPr>
          </a:p>
          <a:p>
            <a:pPr lvl="0">
              <a:buNone/>
            </a:pPr>
            <a:endParaRPr sz="2800" dirty="0" smtClean="0">
              <a:latin typeface="+mn-lt"/>
              <a:ea typeface="Liberation Serif" pitchFamily="18" charset="0"/>
              <a:cs typeface="Liberation Serif" pitchFamily="18" charset="0"/>
            </a:endParaRPr>
          </a:p>
          <a:p>
            <a:pPr lvl="0">
              <a:buNone/>
            </a:pPr>
            <a:r>
              <a:rPr sz="2800" dirty="0" smtClean="0">
                <a:latin typeface="+mn-lt"/>
                <a:ea typeface="Liberation Serif" pitchFamily="18" charset="0"/>
                <a:cs typeface="Liberation Serif" pitchFamily="18" charset="0"/>
              </a:rPr>
              <a:t>	</a:t>
            </a:r>
            <a:endParaRPr lang="de-DE" sz="2800" u="sng" dirty="0" smtClean="0">
              <a:latin typeface="+mn-lt"/>
              <a:ea typeface="Liberation Serif" pitchFamily="18" charset="0"/>
              <a:cs typeface="Liberation Serif" pitchFamily="18" charset="0"/>
            </a:endParaRPr>
          </a:p>
          <a:p>
            <a:pPr lvl="0">
              <a:buNone/>
            </a:pPr>
            <a:endParaRPr lang="de-DE" sz="2800" dirty="0" smtClean="0">
              <a:latin typeface="+mn-lt"/>
              <a:ea typeface="Liberation Serif" pitchFamily="18" charset="0"/>
              <a:cs typeface="Liberation Serif" pitchFamily="18" charset="0"/>
            </a:endParaRPr>
          </a:p>
          <a:p>
            <a:pPr lvl="0">
              <a:buNone/>
            </a:pPr>
            <a:endParaRPr lang="de-DE" sz="2800" dirty="0" smtClean="0">
              <a:latin typeface="+mn-lt"/>
              <a:ea typeface="Liberation Serif" pitchFamily="18" charset="0"/>
              <a:cs typeface="Liberation Serif" pitchFamily="18" charset="0"/>
            </a:endParaRPr>
          </a:p>
          <a:p>
            <a:pPr>
              <a:buNone/>
            </a:pPr>
            <a:endParaRPr lang="de-DE" sz="2800" dirty="0" smtClean="0">
              <a:latin typeface="+mn-lt"/>
              <a:ea typeface="Liberation Serif" pitchFamily="18" charset="0"/>
              <a:cs typeface="Liberation Serif" pitchFamily="18" charset="0"/>
            </a:endParaRPr>
          </a:p>
          <a:p>
            <a:pPr>
              <a:buNone/>
            </a:pPr>
            <a:r>
              <a:rPr lang="de-DE" sz="2800" dirty="0" smtClean="0">
                <a:latin typeface="+mn-lt"/>
                <a:ea typeface="Liberation Serif" pitchFamily="18" charset="0"/>
                <a:cs typeface="Liberation Serif" pitchFamily="18" charset="0"/>
              </a:rPr>
              <a:t>	</a:t>
            </a:r>
          </a:p>
          <a:p>
            <a:pPr lvl="0">
              <a:buNone/>
            </a:pPr>
            <a:r>
              <a:rPr lang="de-DE" sz="2800" dirty="0" smtClean="0">
                <a:latin typeface="+mn-lt"/>
                <a:ea typeface="Liberation Serif" pitchFamily="18" charset="0"/>
                <a:cs typeface="Liberation Serif" pitchFamily="18" charset="0"/>
              </a:rPr>
              <a:t>	</a:t>
            </a:r>
          </a:p>
        </p:txBody>
      </p:sp>
      <p:sp>
        <p:nvSpPr>
          <p:cNvPr id="2" name="Titel 1"/>
          <p:cNvSpPr txBox="1">
            <a:spLocks noGrp="1"/>
          </p:cNvSpPr>
          <p:nvPr>
            <p:ph type="title" idx="4294967295"/>
          </p:nvPr>
        </p:nvSpPr>
        <p:spPr>
          <a:xfrm>
            <a:off x="503808" y="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dirty="0" smtClean="0">
                <a:latin typeface="+mj-lt"/>
              </a:rPr>
              <a:t>NetworkServer</a:t>
            </a:r>
            <a:endParaRPr lang="de-DE" dirty="0">
              <a:latin typeface="+mj-lt"/>
            </a:endParaRPr>
          </a:p>
        </p:txBody>
      </p:sp>
      <p:pic>
        <p:nvPicPr>
          <p:cNvPr id="24578" name="Picture 2"/>
          <p:cNvPicPr>
            <a:picLocks noChangeAspect="1" noChangeArrowheads="1"/>
          </p:cNvPicPr>
          <p:nvPr/>
        </p:nvPicPr>
        <p:blipFill>
          <a:blip r:embed="rId3"/>
          <a:srcRect/>
          <a:stretch>
            <a:fillRect/>
          </a:stretch>
        </p:blipFill>
        <p:spPr bwMode="auto">
          <a:xfrm>
            <a:off x="968346" y="4994283"/>
            <a:ext cx="4429156" cy="921048"/>
          </a:xfrm>
          <a:prstGeom prst="rect">
            <a:avLst/>
          </a:prstGeom>
          <a:noFill/>
          <a:ln w="9525">
            <a:noFill/>
            <a:miter lim="800000"/>
            <a:headEnd/>
            <a:tailEnd/>
          </a:ln>
          <a:effectLst/>
        </p:spPr>
      </p:pic>
      <p:pic>
        <p:nvPicPr>
          <p:cNvPr id="24579" name="Picture 3"/>
          <p:cNvPicPr>
            <a:picLocks noChangeAspect="1" noChangeArrowheads="1"/>
          </p:cNvPicPr>
          <p:nvPr/>
        </p:nvPicPr>
        <p:blipFill>
          <a:blip r:embed="rId4"/>
          <a:srcRect/>
          <a:stretch>
            <a:fillRect/>
          </a:stretch>
        </p:blipFill>
        <p:spPr bwMode="auto">
          <a:xfrm>
            <a:off x="896908" y="6494481"/>
            <a:ext cx="4714908" cy="650332"/>
          </a:xfrm>
          <a:prstGeom prst="rect">
            <a:avLst/>
          </a:prstGeom>
          <a:noFill/>
          <a:ln w="9525">
            <a:noFill/>
            <a:miter lim="800000"/>
            <a:headEnd/>
            <a:tailEnd/>
          </a:ln>
          <a:effectLst/>
        </p:spPr>
      </p:pic>
      <p:pic>
        <p:nvPicPr>
          <p:cNvPr id="24580" name="Picture 4"/>
          <p:cNvPicPr>
            <a:picLocks noChangeAspect="1" noChangeArrowheads="1"/>
          </p:cNvPicPr>
          <p:nvPr/>
        </p:nvPicPr>
        <p:blipFill>
          <a:blip r:embed="rId5"/>
          <a:srcRect/>
          <a:stretch>
            <a:fillRect/>
          </a:stretch>
        </p:blipFill>
        <p:spPr bwMode="auto">
          <a:xfrm>
            <a:off x="896908" y="1708135"/>
            <a:ext cx="7452598" cy="2357454"/>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tandard">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Words>
  <Application>Microsoft Office PowerPoint</Application>
  <PresentationFormat>Benutzerdefiniert</PresentationFormat>
  <Paragraphs>144</Paragraphs>
  <Slides>12</Slides>
  <Notes>12</Notes>
  <HiddenSlides>0</HiddenSlides>
  <MMClips>0</MMClips>
  <ScaleCrop>false</ScaleCrop>
  <HeadingPairs>
    <vt:vector size="4" baseType="variant">
      <vt:variant>
        <vt:lpstr>Design</vt:lpstr>
      </vt:variant>
      <vt:variant>
        <vt:i4>1</vt:i4>
      </vt:variant>
      <vt:variant>
        <vt:lpstr>Folientitel</vt:lpstr>
      </vt:variant>
      <vt:variant>
        <vt:i4>12</vt:i4>
      </vt:variant>
    </vt:vector>
  </HeadingPairs>
  <TitlesOfParts>
    <vt:vector size="13" baseType="lpstr">
      <vt:lpstr>Standard</vt:lpstr>
      <vt:lpstr>Programmier AG #26:  Netzwerkkommunikation</vt:lpstr>
      <vt:lpstr>Netzwerke</vt:lpstr>
      <vt:lpstr>Netzwerke</vt:lpstr>
      <vt:lpstr>Sockets</vt:lpstr>
      <vt:lpstr>Kommunikationstrategie</vt:lpstr>
      <vt:lpstr>Kommunikationstrategie</vt:lpstr>
      <vt:lpstr>NetworkServer &amp; NetworkClient</vt:lpstr>
      <vt:lpstr>NetworkServer</vt:lpstr>
      <vt:lpstr>NetworkServer</vt:lpstr>
      <vt:lpstr>NetworkClient</vt:lpstr>
      <vt:lpstr>NetworkClient</vt:lpstr>
      <vt:lpstr>Aufgaben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Programmier AG #2:  Rechenoperationen &amp; Bewegung</dc:title>
  <dc:creator>Little</dc:creator>
  <cp:lastModifiedBy>unbekannt</cp:lastModifiedBy>
  <cp:revision>546</cp:revision>
  <dcterms:created xsi:type="dcterms:W3CDTF">2018-09-04T10:19:18Z</dcterms:created>
  <dcterms:modified xsi:type="dcterms:W3CDTF">2019-05-05T10:54:21Z</dcterms:modified>
</cp:coreProperties>
</file>