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63" r:id="rId5"/>
    <p:sldId id="259" r:id="rId6"/>
    <p:sldId id="271" r:id="rId7"/>
    <p:sldId id="279" r:id="rId8"/>
    <p:sldId id="265" r:id="rId9"/>
    <p:sldId id="267" r:id="rId10"/>
    <p:sldId id="269" r:id="rId11"/>
    <p:sldId id="273" r:id="rId12"/>
    <p:sldId id="275" r:id="rId13"/>
    <p:sldId id="277" r:id="rId14"/>
  </p:sldIdLst>
  <p:sldSz cx="10080625" cy="7559675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712" y="-9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#2: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Rechenoperationen &amp; Bewegung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Objekte bewegen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in SFML ein Objekt zu bewegen, muss in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die Position jedes mal ein Stück verändert werden.</a:t>
            </a:r>
          </a:p>
          <a:p>
            <a:pPr lvl="0"/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dirty="0" smtClean="0"/>
              <a:t>	</a:t>
            </a:r>
            <a:r>
              <a:rPr lang="de-DE" dirty="0" err="1" smtClean="0"/>
              <a:t>Box.Position</a:t>
            </a:r>
            <a:r>
              <a:rPr lang="de-DE" dirty="0" smtClean="0"/>
              <a:t> </a:t>
            </a:r>
            <a:r>
              <a:rPr lang="de-DE" dirty="0"/>
              <a:t>+=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smtClean="0"/>
              <a:t>Vector2f(&lt;x&gt;, &lt;y&gt;);</a:t>
            </a:r>
          </a:p>
          <a:p>
            <a:endParaRPr lang="de-DE" dirty="0"/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968304" y="3347789"/>
            <a:ext cx="0" cy="36724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2520032" y="5219997"/>
            <a:ext cx="482453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128544" y="51479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968304" y="65161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de-DE" dirty="0"/>
          </a:p>
        </p:txBody>
      </p:sp>
      <p:sp>
        <p:nvSpPr>
          <p:cNvPr id="16" name="Ellipse 15"/>
          <p:cNvSpPr/>
          <p:nvPr/>
        </p:nvSpPr>
        <p:spPr>
          <a:xfrm>
            <a:off x="3811984" y="5179739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3888184" y="4349551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4928046" y="4279701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976416" y="4355901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044996" y="5185707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995466" y="6012085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934396" y="6012085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3875484" y="6012085"/>
            <a:ext cx="72008" cy="72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048424" y="399586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1,-1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3672160" y="39238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-1,-1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968304" y="392385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  <a:r>
              <a:rPr lang="de-DE" dirty="0" smtClean="0"/>
              <a:t>,-1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120432" y="48599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1,0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6120432" y="60120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1,1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968304" y="60120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  <a:r>
              <a:rPr lang="de-DE" dirty="0" smtClean="0"/>
              <a:t>,1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888184" y="601208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-1,1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3888184" y="485995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-1,0</a:t>
            </a:r>
            <a:endParaRPr lang="de-DE" dirty="0"/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3960192" y="4427909"/>
            <a:ext cx="1008112" cy="79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4968304" y="4427909"/>
            <a:ext cx="1008112" cy="79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3960192" y="5219997"/>
            <a:ext cx="1008112" cy="79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1" idx="1"/>
          </p:cNvCxnSpPr>
          <p:nvPr/>
        </p:nvCxnSpPr>
        <p:spPr>
          <a:xfrm>
            <a:off x="4968304" y="5219997"/>
            <a:ext cx="1037707" cy="8026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 flipV="1">
            <a:off x="3888184" y="5219997"/>
            <a:ext cx="108012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18" idx="4"/>
          </p:cNvCxnSpPr>
          <p:nvPr/>
        </p:nvCxnSpPr>
        <p:spPr>
          <a:xfrm flipH="1" flipV="1">
            <a:off x="4964050" y="4351709"/>
            <a:ext cx="4254" cy="868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20" idx="2"/>
          </p:cNvCxnSpPr>
          <p:nvPr/>
        </p:nvCxnSpPr>
        <p:spPr>
          <a:xfrm>
            <a:off x="5036884" y="5204757"/>
            <a:ext cx="1008112" cy="169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4968304" y="5219997"/>
            <a:ext cx="0" cy="79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Objekte Drehen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SFML Objekte zu drehen, muss die Rotation in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jedes mal ein Stück verändert werden.</a:t>
            </a:r>
          </a:p>
          <a:p>
            <a:pPr lvl="0"/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Box.Rotation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+= 5.5f;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968304" y="3347789"/>
            <a:ext cx="0" cy="36724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024088" y="5219997"/>
            <a:ext cx="4320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128544" y="51479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968304" y="65161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de-DE" dirty="0"/>
          </a:p>
        </p:txBody>
      </p:sp>
      <p:sp>
        <p:nvSpPr>
          <p:cNvPr id="42" name="Ellipse 41"/>
          <p:cNvSpPr/>
          <p:nvPr/>
        </p:nvSpPr>
        <p:spPr>
          <a:xfrm>
            <a:off x="3960192" y="4139877"/>
            <a:ext cx="2016224" cy="2088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mit Pfeil 44"/>
          <p:cNvCxnSpPr>
            <a:stCxn id="42" idx="6"/>
          </p:cNvCxnSpPr>
          <p:nvPr/>
        </p:nvCxnSpPr>
        <p:spPr>
          <a:xfrm>
            <a:off x="5976416" y="5183993"/>
            <a:ext cx="0" cy="1080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120432" y="493196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0°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4968304" y="622810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90°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3384128" y="493196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180°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4968304" y="377983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270°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6480472" y="493196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360°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Origin Punkt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Origin ist der Referenzpunkt für die Position von Objekten. Er ist auch der Drehpunkt bei einer Drehung. 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Standardmäßig liegt er in der oberen linken Ecke der Objekte.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Box.Origin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=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Vector2f(&lt;x&gt;,&lt;y&gt;);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Box.Origin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=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Box.Size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* 0.5f;    Origin zentrieren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(0, 0)			(w/2, h/2)		     (w , h)</a:t>
            </a:r>
          </a:p>
        </p:txBody>
      </p:sp>
      <p:sp>
        <p:nvSpPr>
          <p:cNvPr id="16" name="Rechteck 15"/>
          <p:cNvSpPr/>
          <p:nvPr/>
        </p:nvSpPr>
        <p:spPr>
          <a:xfrm>
            <a:off x="647824" y="5940077"/>
            <a:ext cx="1152128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7566" y="59083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007864" y="558003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59792" y="63001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392240" y="5940077"/>
            <a:ext cx="1152128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915911" y="638697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752280" y="558003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032200" y="63001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7416576" y="5940077"/>
            <a:ext cx="1152128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8525274" y="684227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776616" y="558003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7056536" y="63001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Lasse ein Objekt sich über den Bildschirm bewegen und gleichzeitig drehen(um seinen Mittelpunkt)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Lasse die Farbe eines Objekt sich laufend ändern</a:t>
            </a:r>
          </a:p>
          <a:p>
            <a:pPr lvl="0"/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Lasse ein Objekt sich auf einer Kreisbahn bewegen(keine Drehung)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Rechenoperationen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/>
              <a:t>In C# kann man die Werte von Variablen miteinander verrechnen</a:t>
            </a:r>
          </a:p>
          <a:p>
            <a:pPr lvl="0"/>
            <a:r>
              <a:rPr lang="de-DE" dirty="0" smtClean="0"/>
              <a:t>Dazu gibt es die Rechenoperanden:</a:t>
            </a:r>
          </a:p>
          <a:p>
            <a:pPr lvl="0">
              <a:buNone/>
            </a:pPr>
            <a:r>
              <a:rPr lang="de-DE" dirty="0"/>
              <a:t>	</a:t>
            </a:r>
            <a:r>
              <a:rPr lang="de-DE" dirty="0" smtClean="0"/>
              <a:t>+  Plus       	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x = 5 + 6;   	= 11</a:t>
            </a:r>
          </a:p>
          <a:p>
            <a:pPr lvl="0">
              <a:buNone/>
            </a:pPr>
            <a:r>
              <a:rPr lang="de-DE" dirty="0"/>
              <a:t>	</a:t>
            </a:r>
            <a:r>
              <a:rPr lang="de-DE" dirty="0" smtClean="0"/>
              <a:t>-  Minus	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y = x – 2;    	= 9</a:t>
            </a:r>
          </a:p>
          <a:p>
            <a:pPr lvl="0">
              <a:buNone/>
            </a:pPr>
            <a:r>
              <a:rPr lang="de-DE" dirty="0"/>
              <a:t>	</a:t>
            </a:r>
            <a:r>
              <a:rPr lang="de-DE" dirty="0" smtClean="0"/>
              <a:t>* Mal		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z = y * x;     	= 99</a:t>
            </a:r>
          </a:p>
          <a:p>
            <a:pPr lvl="0">
              <a:buNone/>
            </a:pPr>
            <a:r>
              <a:rPr lang="de-DE" dirty="0"/>
              <a:t>	</a:t>
            </a:r>
            <a:r>
              <a:rPr lang="de-DE" dirty="0" smtClean="0"/>
              <a:t>/ Geteilt	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 = z / 3;     	= 33</a:t>
            </a:r>
          </a:p>
          <a:p>
            <a:pPr lvl="0">
              <a:buNone/>
            </a:pPr>
            <a:r>
              <a:rPr lang="de-DE" dirty="0"/>
              <a:t>	</a:t>
            </a:r>
            <a:r>
              <a:rPr lang="de-DE" dirty="0" smtClean="0"/>
              <a:t>% Modulo	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w = v % 10; 	= 3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Modulo ist Division mit Rest, wobei der Rest das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Ergebnis ist.   </a:t>
            </a:r>
            <a:r>
              <a:rPr lang="de-DE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5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% 2 = 2 Rest 1 = 1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Typen bei Rechenoperationen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Ergebnis einer Operation hat den genauesten Typ aus den Operanden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Genauigkeit: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byte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-&gt; </a:t>
            </a:r>
            <a:r>
              <a:rPr lang="de-DE" sz="28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-&gt;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long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-&gt;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-&gt; double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5 * 2.4f * 0.3 =&gt; Ergebnis ist ein double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Variablen können Typen kleinerer Genauigkeit automatisch umwandeln, nicht andersherum!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Falle: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 = 5 / 2;	</a:t>
            </a: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/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=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	a = 2.0f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Besser: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 = 5f / 2;	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/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 =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	a = 2.5f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Umwandlung von Typen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Will man einen </a:t>
            </a: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enauen Typen in einen ungenauen Typen umwandeln, muss man Type-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Casten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Typecasting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ist nur zwischen bestimmten Typen möglichen.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Type </a:t>
            </a:r>
            <a:r>
              <a:rPr lang="de-DE" sz="2800" u="sng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Casting</a:t>
            </a:r>
            <a:r>
              <a:rPr lang="de-DE" sz="2800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: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(&lt;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ZielTyp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&gt;)&lt;Wert/Variable&gt;</a:t>
            </a: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double b = 5.5;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 = b;		Fehler, Programm läuft nicht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 = (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)b;	Mit Type-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Casting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möglich</a:t>
            </a:r>
          </a:p>
          <a:p>
            <a:pPr lvl="0">
              <a:buNone/>
            </a:pPr>
            <a:r>
              <a:rPr lang="de-DE" sz="28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c = (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)b;		Zahlen werden immer abgerundet</a:t>
            </a: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Inkrementieren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Anstatt die Zahlen in Variablen nur zu setzen, können sie auch um einen gewissen Wert erhöht werden</a:t>
            </a:r>
          </a:p>
          <a:p>
            <a:pPr lvl="1">
              <a:buNone/>
            </a:pP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x = 5;</a:t>
            </a:r>
          </a:p>
          <a:p>
            <a:pPr lvl="1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x = x + 3;      	x wird um 3 erhöht</a:t>
            </a:r>
          </a:p>
          <a:p>
            <a:pPr lvl="1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x += 3;	       	Kurzform für das Inkrementieren</a:t>
            </a:r>
          </a:p>
          <a:p>
            <a:pPr lvl="1">
              <a:buNone/>
            </a:pP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1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Auch möglich:</a:t>
            </a:r>
          </a:p>
          <a:p>
            <a:pPr lvl="1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x -= 2;	       	x wird um 2 verringert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1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x *= 2;		x wird verdoppelt</a:t>
            </a:r>
          </a:p>
          <a:p>
            <a:pPr lvl="1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x /= 2;		x wird halbiert</a:t>
            </a:r>
          </a:p>
          <a:p>
            <a:pPr lvl="1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x %= 2;		x ist der Rest von x % 2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Rechnen mit Vector2f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Vector2f Typ unterstützt auch Rechenoperationen</a:t>
            </a: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Möglich ist: </a:t>
            </a:r>
          </a:p>
          <a:p>
            <a:pPr lvl="0">
              <a:buNone/>
            </a:pPr>
            <a:r>
              <a:rPr lang="de-DE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Vector2f + Vector2f		(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x,y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Werte werden addiert)</a:t>
            </a:r>
          </a:p>
          <a:p>
            <a:pPr lvl="0">
              <a:buNone/>
            </a:pPr>
            <a:r>
              <a:rPr lang="de-DE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Vector2f *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(x und y werden mit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					multipliziert)</a:t>
            </a:r>
          </a:p>
          <a:p>
            <a:pPr lvl="0">
              <a:buNone/>
            </a:pP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Vector2f v =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Vector2f(1,1);	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v +=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Vector2f(1,0);			v ist (2  ,   1  )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v *= 2.5f;					v ist (5  , 2.5f)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Komplexe Matheoperationen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Für komplexere Matheoperationen gibt es die Math Bibliothek von C#.</a:t>
            </a: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Math.&lt;Funktion&gt;(&lt;Werte&gt;);</a:t>
            </a:r>
          </a:p>
          <a:p>
            <a:pPr lvl="0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Bibliothek arbeitet mit Double Werten und Bogenmaß als Winkel.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Math.PI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ist als konstante angegeben.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Beispiel:</a:t>
            </a:r>
          </a:p>
          <a:p>
            <a:pPr lvl="0">
              <a:buNone/>
            </a:pPr>
            <a:r>
              <a:rPr lang="de-DE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double x = Math.Sqrt(9);		Wurzel(9) = 3.0</a:t>
            </a:r>
          </a:p>
          <a:p>
            <a:pPr lvl="0">
              <a:buNone/>
            </a:pPr>
            <a:r>
              <a:rPr lang="de-DE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double y = Math.Sin(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Math.PI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/2)	Sin(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pi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/2) = 1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Bewegung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Eine Bewegung auf dem Bildschirm ist nur eine schnelle Abfolge von Bildern, in der sich die Position jedes Bild etwas ändert</a:t>
            </a:r>
          </a:p>
        </p:txBody>
      </p:sp>
      <p:pic>
        <p:nvPicPr>
          <p:cNvPr id="4" name="Grafik 3" descr="C:\Users\Little\Desktop\Unbenann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7984" y="2915741"/>
            <a:ext cx="54006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Setup, Loop und Render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600152" y="1979637"/>
            <a:ext cx="2448272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</a:t>
            </a:r>
            <a:endParaRPr lang="de-DE" dirty="0"/>
          </a:p>
        </p:txBody>
      </p:sp>
      <p:cxnSp>
        <p:nvCxnSpPr>
          <p:cNvPr id="7" name="Gerade Verbindung mit Pfeil 6"/>
          <p:cNvCxnSpPr>
            <a:endCxn id="5" idx="0"/>
          </p:cNvCxnSpPr>
          <p:nvPr/>
        </p:nvCxnSpPr>
        <p:spPr>
          <a:xfrm>
            <a:off x="4824288" y="1259557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600152" y="3635821"/>
            <a:ext cx="2448272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Loop</a:t>
            </a:r>
          </a:p>
        </p:txBody>
      </p:sp>
      <p:sp>
        <p:nvSpPr>
          <p:cNvPr id="9" name="Rechteck 8"/>
          <p:cNvSpPr/>
          <p:nvPr/>
        </p:nvSpPr>
        <p:spPr>
          <a:xfrm>
            <a:off x="3600152" y="5147989"/>
            <a:ext cx="2448272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Render</a:t>
            </a:r>
          </a:p>
        </p:txBody>
      </p:sp>
      <p:cxnSp>
        <p:nvCxnSpPr>
          <p:cNvPr id="11" name="Gerade Verbindung mit Pfeil 10"/>
          <p:cNvCxnSpPr>
            <a:stCxn id="5" idx="2"/>
            <a:endCxn id="8" idx="0"/>
          </p:cNvCxnSpPr>
          <p:nvPr/>
        </p:nvCxnSpPr>
        <p:spPr>
          <a:xfrm>
            <a:off x="4824288" y="2843733"/>
            <a:ext cx="0" cy="79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9" idx="0"/>
          </p:cNvCxnSpPr>
          <p:nvPr/>
        </p:nvCxnSpPr>
        <p:spPr>
          <a:xfrm>
            <a:off x="4824288" y="4571925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9" idx="2"/>
          </p:cNvCxnSpPr>
          <p:nvPr/>
        </p:nvCxnSpPr>
        <p:spPr>
          <a:xfrm>
            <a:off x="4824288" y="6012085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824288" y="6588149"/>
            <a:ext cx="180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624488" y="3275781"/>
            <a:ext cx="0" cy="3312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4824288" y="3275781"/>
            <a:ext cx="1800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eschweifte Klammer links 31"/>
          <p:cNvSpPr/>
          <p:nvPr/>
        </p:nvSpPr>
        <p:spPr>
          <a:xfrm>
            <a:off x="2736056" y="3275781"/>
            <a:ext cx="792088" cy="338437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1727944" y="478794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Frame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Bildschirmpräsentation (4:3)</PresentationFormat>
  <Paragraphs>112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Standard</vt:lpstr>
      <vt:lpstr>Programmier AG #2:  Rechenoperationen &amp; Bewegung</vt:lpstr>
      <vt:lpstr>Rechenoperationen</vt:lpstr>
      <vt:lpstr>Typen bei Rechenoperationen</vt:lpstr>
      <vt:lpstr>Umwandlung von Typen</vt:lpstr>
      <vt:lpstr>Inkrementieren</vt:lpstr>
      <vt:lpstr>Rechnen mit Vector2f</vt:lpstr>
      <vt:lpstr>Komplexe Matheoperationen</vt:lpstr>
      <vt:lpstr>Bewegung</vt:lpstr>
      <vt:lpstr>Setup, Loop und Render</vt:lpstr>
      <vt:lpstr>Objekte bewegen</vt:lpstr>
      <vt:lpstr>Objekte Drehen</vt:lpstr>
      <vt:lpstr>Origin Punkt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51</cp:revision>
  <dcterms:created xsi:type="dcterms:W3CDTF">2018-09-04T10:19:18Z</dcterms:created>
  <dcterms:modified xsi:type="dcterms:W3CDTF">2018-09-09T09:53:53Z</dcterms:modified>
</cp:coreProperties>
</file>