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2" r:id="rId4"/>
    <p:sldId id="275" r:id="rId5"/>
    <p:sldId id="277" r:id="rId6"/>
    <p:sldId id="279" r:id="rId7"/>
    <p:sldId id="281" r:id="rId8"/>
    <p:sldId id="282" r:id="rId9"/>
    <p:sldId id="284" r:id="rId10"/>
    <p:sldId id="271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#4: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User Input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Objekt soll sich mit WASD bewegen.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Objekt soll sich durc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 Drücken der linken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Maustaste nach links drehen, bei der rechten nach Rechts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Beim Drücken der Taste V soll ein Objekt seine Größe verdoppeln, beim Drücken der Taste B soll es seine Größe halbieren.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Objekt soll mit der Pfeiloben Taste nach „vorne“ fahren und mit der Pfeilunten Taste nach „hinten“. Mit Pfeillinks und –rechts soll es sich drehen.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Input &amp; Output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 Programm interagiert mit dem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Nutzer über den Input und den Output.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Input: Der Nutzer macht Eingaben in das Programm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Output: Das Programm gibt Ausgaben an den Nutzer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pic>
        <p:nvPicPr>
          <p:cNvPr id="5" name="Grafik 4" descr="C:\Users\Little\Desktop\index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952" y="3779837"/>
            <a:ext cx="843295" cy="85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 descr="C:\Users\Little\Desktop\index3.jpg"/>
          <p:cNvPicPr/>
          <p:nvPr/>
        </p:nvPicPr>
        <p:blipFill>
          <a:blip r:embed="rId4" cstate="print"/>
          <a:srcRect t="13438" b="10079"/>
          <a:stretch>
            <a:fillRect/>
          </a:stretch>
        </p:blipFill>
        <p:spPr bwMode="auto">
          <a:xfrm>
            <a:off x="1151880" y="5580037"/>
            <a:ext cx="1229242" cy="96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C:\Users\Little\Desktop\index2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616" y="3635821"/>
            <a:ext cx="576374" cy="8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C:\Users\Little\Desktop\images5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4248" y="4355901"/>
            <a:ext cx="1448243" cy="145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5760392" y="5508029"/>
            <a:ext cx="1728192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2736056" y="5292005"/>
            <a:ext cx="2016224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760392" y="4067869"/>
            <a:ext cx="1952600" cy="8557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960464" y="4508301"/>
            <a:ext cx="1728192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proxy.duckduckgo.com/iu/?u=https%3A%2F%2Ftse3.mm.bing.net%2Fth%3Fid%3DOIP.02ssfNC-nZ6_rU0_5BOjgAHaE7%26pid%3D15.1&amp;f=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04608" y="5580037"/>
            <a:ext cx="2239398" cy="14882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Input abfragen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in SFML den User Input zu nutzen, muss er abgefragt werden.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 der 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Keyboard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Klasse können die Zustände der einzelnen Tasten abgefragt werden.</a:t>
            </a: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Keyboard.IsKeyPressed(</a:t>
            </a:r>
            <a:r>
              <a:rPr lang="en-US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Keyboard.Key</a:t>
            </a: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en-US" sz="2800" i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&lt;Taste&gt;</a:t>
            </a: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 =&gt; true/false</a:t>
            </a:r>
          </a:p>
          <a:p>
            <a:pPr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Mouse.IsButtonPressed(</a:t>
            </a:r>
            <a:r>
              <a:rPr lang="en-US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Mouse.Button</a:t>
            </a: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en-US" sz="2800" i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&lt;Taste&gt;</a:t>
            </a:r>
            <a:r>
              <a:rPr lang="en-US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  =&gt; true/false</a:t>
            </a:r>
          </a:p>
          <a:p>
            <a:pPr>
              <a:buNone/>
            </a:pPr>
            <a:endParaRPr lang="en-US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Ausdrücke sind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wenn die entsprechende Taste in diesem</a:t>
            </a:r>
          </a:p>
          <a:p>
            <a:pPr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Moment gedrückt ist, sonst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false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Input abfragen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Befehle in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-Klammer werden ausgeführt,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ährend die Taste gedrückt bleibt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 </a:t>
            </a: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Befehl</a:t>
            </a: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  <a:endParaRPr lang="de-DE" u="sng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en-US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Keyboard.IsKeyPressed(</a:t>
            </a:r>
            <a:r>
              <a:rPr lang="en-US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Keyboard.Key.W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box.Position += new Vector2f(0, -1);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 lvl="0">
              <a:buNone/>
            </a:pP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lse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{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 box.Position += new Vector2f(0,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1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);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Input Events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Neben den Abfragen gibt es auch Events. Events braucht man, wenn man etwas nur passieren lassen möchte,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wenn man eine Taste drückt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aber 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nicht wenn man sie gedrückt hält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791840" y="5868069"/>
            <a:ext cx="82809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32000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8104" y="4787949"/>
            <a:ext cx="0" cy="1440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168104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104208" y="4787949"/>
            <a:ext cx="0" cy="1440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104208" y="2987749"/>
            <a:ext cx="0" cy="31683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040312" y="4787949"/>
            <a:ext cx="0" cy="1440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40312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76416" y="4787949"/>
            <a:ext cx="0" cy="1440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976416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912520" y="4787949"/>
            <a:ext cx="0" cy="14401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912520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848624" y="2987749"/>
            <a:ext cx="0" cy="3240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087984" y="26997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3024088" y="269971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3960192" y="26799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4908290" y="26799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4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5844394" y="26799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5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1223888" y="2627709"/>
            <a:ext cx="69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Frame:</a:t>
            </a:r>
            <a:endParaRPr lang="de-DE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6780498" y="26997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6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7704608" y="26997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</a:t>
            </a:r>
            <a:endParaRPr lang="de-DE" sz="1400" dirty="0"/>
          </a:p>
        </p:txBody>
      </p:sp>
      <p:sp>
        <p:nvSpPr>
          <p:cNvPr id="44" name="Trapezoid 43"/>
          <p:cNvSpPr/>
          <p:nvPr/>
        </p:nvSpPr>
        <p:spPr>
          <a:xfrm>
            <a:off x="2232000" y="4859957"/>
            <a:ext cx="4680520" cy="1008112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Taste wird gedrückt</a:t>
            </a:r>
            <a:endParaRPr lang="de-DE" dirty="0"/>
          </a:p>
        </p:txBody>
      </p:sp>
      <p:cxnSp>
        <p:nvCxnSpPr>
          <p:cNvPr id="46" name="Gerade Verbindung 45"/>
          <p:cNvCxnSpPr/>
          <p:nvPr/>
        </p:nvCxnSpPr>
        <p:spPr>
          <a:xfrm>
            <a:off x="2232000" y="6156101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120432" y="6732165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KeyRelease</a:t>
            </a:r>
            <a:r>
              <a:rPr lang="de-DE" dirty="0" smtClean="0"/>
              <a:t> Event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736328" y="6722873"/>
            <a:ext cx="15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KeyPress</a:t>
            </a:r>
            <a:r>
              <a:rPr lang="de-DE" dirty="0" smtClean="0"/>
              <a:t> Event</a:t>
            </a:r>
            <a:endParaRPr lang="de-DE" dirty="0"/>
          </a:p>
        </p:txBody>
      </p:sp>
      <p:cxnSp>
        <p:nvCxnSpPr>
          <p:cNvPr id="49" name="Gerade Verbindung 48"/>
          <p:cNvCxnSpPr/>
          <p:nvPr/>
        </p:nvCxnSpPr>
        <p:spPr>
          <a:xfrm>
            <a:off x="6912520" y="6228109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leichschenkliges Dreieck 50"/>
          <p:cNvSpPr/>
          <p:nvPr/>
        </p:nvSpPr>
        <p:spPr>
          <a:xfrm>
            <a:off x="2592040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/>
          <p:cNvSpPr/>
          <p:nvPr/>
        </p:nvSpPr>
        <p:spPr>
          <a:xfrm>
            <a:off x="3456136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>
            <a:off x="4464248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>
            <a:off x="5328344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/>
          <p:cNvSpPr/>
          <p:nvPr/>
        </p:nvSpPr>
        <p:spPr>
          <a:xfrm>
            <a:off x="6264448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2376016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3240112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4248224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5112320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048424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  <p:sp>
        <p:nvSpPr>
          <p:cNvPr id="61" name="Gleichschenkliges Dreieck 60"/>
          <p:cNvSpPr/>
          <p:nvPr/>
        </p:nvSpPr>
        <p:spPr>
          <a:xfrm>
            <a:off x="7272560" y="3923853"/>
            <a:ext cx="360040" cy="1008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7056536" y="3563813"/>
            <a:ext cx="755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Abfrage</a:t>
            </a:r>
            <a:endParaRPr lang="de-DE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Event Handler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mit Events zu arbeiten, muss man Event Handler benutzen.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Event Handler sind Methoden(wie 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oder 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setup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), die immer genau dann ausgeführt werden, sobald ein Event ausgelöst wird.</a:t>
            </a:r>
          </a:p>
          <a:p>
            <a:pPr lvl="0"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einen Event Handler zu registrieren, schreibt man diesen Befehl in 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setup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</a:p>
          <a:p>
            <a:pPr lvl="0"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1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1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game.gameWindow</a:t>
            </a:r>
            <a:r>
              <a:rPr lang="de-DE" sz="1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.&lt;Event&gt; += new EventHandler&lt;EventArgs&gt;(&lt;MethodenName&gt;);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Event Handler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359792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Visual Studio erleichtert das Erstellen</a:t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eines Event Handlers. 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Nach dem Schreiben</a:t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des „+=„ Tab drücken, um automatisch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den Rest zu generieren.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456" y="1043533"/>
            <a:ext cx="3383369" cy="258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9952" y="3995861"/>
            <a:ext cx="7632848" cy="152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/>
          <p:nvPr/>
        </p:nvPicPr>
        <p:blipFill>
          <a:blip r:embed="rId5" cstate="print"/>
          <a:srcRect t="17841" b="24328"/>
          <a:stretch>
            <a:fillRect/>
          </a:stretch>
        </p:blipFill>
        <p:spPr bwMode="auto">
          <a:xfrm>
            <a:off x="1439912" y="5724053"/>
            <a:ext cx="7560840" cy="129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5976416" y="10435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223888" y="39238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63848" y="57960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Event Handler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359792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EventHandler Methode wird automatisch generiert.</a:t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muss die Zeile „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throw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new …“ entfernen und mit dem Code, der ausgeführt werden soll, ersetzen.</a:t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Im Event Handler kann man mit 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e.Code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== &lt;Taste&gt;) überprüfen, welche Taste das Event ausgelöst hat.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16" y="42838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864" y="4355901"/>
            <a:ext cx="7848872" cy="26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Andere Inputs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359792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Mausposition(im Fenster):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000" dirty="0" smtClean="0"/>
              <a:t>Vector2f </a:t>
            </a:r>
            <a:r>
              <a:rPr lang="de-DE" sz="2000" dirty="0" err="1" smtClean="0"/>
              <a:t>mousePos</a:t>
            </a:r>
            <a:r>
              <a:rPr lang="de-DE" sz="2000" dirty="0" smtClean="0"/>
              <a:t> = (Vector2f)</a:t>
            </a:r>
            <a:r>
              <a:rPr lang="de-DE" sz="2000" dirty="0" err="1" smtClean="0"/>
              <a:t>Mouse.GetPosition</a:t>
            </a:r>
            <a:r>
              <a:rPr lang="de-DE" sz="2000" dirty="0" smtClean="0"/>
              <a:t>(</a:t>
            </a:r>
            <a:r>
              <a:rPr lang="de-DE" sz="2000" dirty="0" err="1" smtClean="0"/>
              <a:t>game.gameWindow</a:t>
            </a:r>
            <a:r>
              <a:rPr lang="de-DE" sz="2000" dirty="0" smtClean="0"/>
              <a:t>);</a:t>
            </a:r>
          </a:p>
          <a:p>
            <a:pPr lvl="0">
              <a:buNone/>
            </a:pPr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Events:			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MouseEntered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Maus wurde in das Spielfenster bewegt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MouseLeft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Maus wurde aus dem Spielfenster bewegt	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MouseMoved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Maus wurde bewegt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MouseWheelMoved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Mausrad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wurde bewegt</a:t>
            </a:r>
            <a:endParaRPr lang="de-DE" sz="20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MouseButtonPressed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Irgendeine Maustaste wurde gedrückt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MouseButtonReleased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Irgendeine 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Maustaste wurde 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losgelassen</a:t>
            </a: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KeyReleased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Irgendeine Tastaturtaste wurde 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gedrückt</a:t>
            </a:r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KeyPressed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</a:t>
            </a:r>
            <a:r>
              <a:rPr lang="de-DE" sz="20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Irgendeine Tastaturtaste wurde </a:t>
            </a:r>
            <a:r>
              <a:rPr lang="de-DE" sz="20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losgelasen</a:t>
            </a:r>
            <a:endParaRPr lang="de-DE" sz="20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Benutzerdefiniert</PresentationFormat>
  <Paragraphs>85</Paragraphs>
  <Slides>10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</vt:lpstr>
      <vt:lpstr>Programmier AG #4:  User Input</vt:lpstr>
      <vt:lpstr>Input &amp; Output</vt:lpstr>
      <vt:lpstr>Input abfragen</vt:lpstr>
      <vt:lpstr>Input abfragen</vt:lpstr>
      <vt:lpstr>Input Events</vt:lpstr>
      <vt:lpstr>Event Handler</vt:lpstr>
      <vt:lpstr>Event Handler</vt:lpstr>
      <vt:lpstr>Event Handler</vt:lpstr>
      <vt:lpstr>Andere Inputs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79</cp:revision>
  <dcterms:created xsi:type="dcterms:W3CDTF">2018-09-04T10:19:18Z</dcterms:created>
  <dcterms:modified xsi:type="dcterms:W3CDTF">2018-09-24T13:40:34Z</dcterms:modified>
</cp:coreProperties>
</file>