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342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225EEE3D-C737-44F0-894D-5D338F8C7EC6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Titelmasterformat durch Klicken bearbeiten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Textmasterformate durch Klicken bearbeiten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Zweite Ebene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Vierte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Fünfte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33D1AF9-63A8-4B8F-BE04-673037F3307C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egoe UI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360" y="2247480"/>
            <a:ext cx="9071280" cy="1874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Programmier AG:</a:t>
            </a:r>
            <a:r>
              <a:t/>
            </a:r>
            <a:br/>
            <a:r>
              <a:t/>
            </a:r>
            <a:br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Wiederholung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fik 82"/>
          <p:cNvPicPr/>
          <p:nvPr/>
        </p:nvPicPr>
        <p:blipFill>
          <a:blip r:embed="rId2"/>
          <a:stretch/>
        </p:blipFill>
        <p:spPr>
          <a:xfrm>
            <a:off x="6396480" y="2916000"/>
            <a:ext cx="3611520" cy="457200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50364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Variablen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44000" y="972000"/>
            <a:ext cx="9936360" cy="68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Deklarieren(neue leere Box)</a:t>
            </a: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TYP NAME;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RectangleShape shape;   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int counter;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float speed;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bool paused;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Deklarieren + Initialisieren(neue Box mit startWert):</a:t>
            </a:r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TYP NAME = WERT;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RectangleShape shape = new RectangleShape();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int counter = 0;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float speed = 3.5f;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bool paused = false;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</a:t>
            </a:r>
            <a:r>
              <a:t/>
            </a:r>
            <a:br/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4752000" y="1008000"/>
            <a:ext cx="4608000" cy="33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Zuweisen(Box füllen):</a:t>
            </a:r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NAME = WERT;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shape = new RectangleShape();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counter = 0;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speed = 3.5f;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paused = false;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64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Code Aufbau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720" y="972000"/>
            <a:ext cx="9071280" cy="68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Grafik 88"/>
          <p:cNvPicPr/>
          <p:nvPr/>
        </p:nvPicPr>
        <p:blipFill>
          <a:blip r:embed="rId2"/>
          <a:stretch/>
        </p:blipFill>
        <p:spPr>
          <a:xfrm>
            <a:off x="312120" y="1152000"/>
            <a:ext cx="9523800" cy="59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364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Methoden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31640" y="1187640"/>
            <a:ext cx="9071280" cy="68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Methoden := Befehle, die Parameter(Input) kriegen und einen Rückgabewert(Output) zurückgeben.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Runde Klammern werden immer bei Methoden benutzt.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METHODE( INPUT );   			( = OUTPUT )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draw(&lt;Shape&gt;); 		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        Methode zeichnet ein Shape</a:t>
            </a:r>
            <a:r>
              <a:t/>
            </a:r>
            <a:br/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		Input: Shape  |  kein Output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Keyboard.isKeyPressed(&lt;Key&gt;);  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Methode überprüft ob Taste gedrückt ist.</a:t>
            </a:r>
            <a:r>
              <a:t/>
            </a:r>
            <a:br/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		Input: Taste  |  Output: true/false   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t/>
            </a:r>
            <a:br/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364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Objekte</a:t>
            </a:r>
            <a:endParaRPr lang="de-D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31640" y="1187640"/>
            <a:ext cx="9071280" cy="68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Objekte := Werte von komplexen Typen(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RectangleShape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Color etc.)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Objekte erstellen: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TYP	</a:t>
            </a: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NAME 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= </a:t>
            </a: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de-DE" sz="2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new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TYP    (PARAMETER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);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RectangleShape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	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shape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= </a:t>
            </a: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de-DE" sz="2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new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RectangleShape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();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Color </a:t>
            </a: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rot 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= 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new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Color(255,0,0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);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Anzahl und Typ von Parameter sind Abhängig vom Typ.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Visual Studio zeigt an, was gebraucht wird.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dirty="0"/>
              <a:t/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364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Objekteigenschaften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720" y="1080000"/>
            <a:ext cx="9071280" cy="68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Objekteigenschaften := Variablen/Methoden in einem Objekt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Benutze Punkt  .  um auf die Eigenschaften eines Objekts zuzugreifen.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   OBJEKT . 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EIGENSCHAFT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	</a:t>
            </a: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shape.Position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</a:t>
            </a: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Vector2f();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shape.Rotation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10f;</a:t>
            </a: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dirty="0"/>
              <a:t/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364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Arrays</a:t>
            </a:r>
            <a:endParaRPr lang="de-D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720" y="1080000"/>
            <a:ext cx="9071280" cy="68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:= Variablen mit vielen Werten (statt nur einem Wert)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Erstellen: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TYP[] NAME = </a:t>
            </a: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TYP[SIZE];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Werte lesen/schreiben: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NAME[INDEX] = ….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 = NAME[INDEX]</a:t>
            </a: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dirty="0"/>
              <a:t/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0327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364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Schleifen</a:t>
            </a:r>
            <a:endParaRPr lang="de-D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720" y="1080000"/>
            <a:ext cx="9071280" cy="68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Schleifen := Codeblöcke die wiederholt ausgeführt werden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Hochzählen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 = START; i &lt; LIMIT; i++) {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CODE</a:t>
            </a: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Runterzählen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 = LIMIT -1; i &gt;= START; i--) {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CODE</a:t>
            </a: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dirty="0"/>
              <a:t/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5809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3640" y="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Listen</a:t>
            </a:r>
            <a:endParaRPr lang="de-D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720" y="1080000"/>
            <a:ext cx="9071280" cy="68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Listen := Ein Array der seine Größe an die Anzahl der Elemente anpasst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Erstellen: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List&lt;TYP&gt; NAME = </a:t>
            </a: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List&lt;TYP&gt;();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Hinzufügen: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NAME.Add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(ELEMENT);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Entfernen: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NAME.RemoveAt</a:t>
            </a: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(INDEX);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Lesen/Schreiben wie Array</a:t>
            </a: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dirty="0"/>
              <a:t/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6414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Benutzerdefiniert</PresentationFormat>
  <Paragraphs>163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subject/>
  <dc:creator>Little</dc:creator>
  <dc:description/>
  <cp:lastModifiedBy>BBME</cp:lastModifiedBy>
  <cp:revision>140</cp:revision>
  <dcterms:created xsi:type="dcterms:W3CDTF">2018-09-04T10:19:18Z</dcterms:created>
  <dcterms:modified xsi:type="dcterms:W3CDTF">2018-10-30T14:11:50Z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