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87" r:id="rId4"/>
    <p:sldId id="288" r:id="rId5"/>
    <p:sldId id="291" r:id="rId6"/>
    <p:sldId id="289" r:id="rId7"/>
    <p:sldId id="290" r:id="rId8"/>
    <p:sldId id="292" r:id="rId9"/>
    <p:sldId id="294" r:id="rId10"/>
    <p:sldId id="286" r:id="rId1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342" y="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5004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8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#6: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Listen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808" y="1331565"/>
            <a:ext cx="9071640" cy="5608576"/>
          </a:xfrm>
        </p:spPr>
        <p:txBody>
          <a:bodyPr/>
          <a:lstStyle/>
          <a:p>
            <a:r>
              <a:rPr lang="de-DE" dirty="0" smtClean="0"/>
              <a:t>Immer wenn man X drückt, entsteht ein RectangleShape an einer zufälligen Position.</a:t>
            </a:r>
          </a:p>
          <a:p>
            <a:endParaRPr lang="de-DE" dirty="0"/>
          </a:p>
          <a:p>
            <a:r>
              <a:rPr lang="de-DE" dirty="0" smtClean="0"/>
              <a:t>Immer wenn man Y drückt, wird das älteste Shape gelöscht.</a:t>
            </a:r>
          </a:p>
          <a:p>
            <a:endParaRPr lang="de-DE" dirty="0"/>
          </a:p>
          <a:p>
            <a:r>
              <a:rPr lang="de-DE" dirty="0" smtClean="0"/>
              <a:t>Alle Shapes bewegen sich von der Mitte weg.</a:t>
            </a:r>
          </a:p>
          <a:p>
            <a:endParaRPr lang="de-DE" dirty="0"/>
          </a:p>
          <a:p>
            <a:r>
              <a:rPr lang="de-DE" dirty="0" smtClean="0"/>
              <a:t>Wenn ein Shape den Rand berührt, wird es entfernt.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Arrays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Arrays ermöglichen es, große Mengen von Werten/Objekten mit wenig Code zu kontrollieren.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Wenn man Arrays erstellt, wird die Größe angeben.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&lt;Typ&gt;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[] </a:t>
            </a:r>
            <a:r>
              <a:rPr lang="de-DE" sz="2800" b="1" dirty="0" smtClean="0">
                <a:solidFill>
                  <a:schemeClr val="tx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&lt;Name&gt;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8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&lt;Typ&gt;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[&lt;Größe&gt;];</a:t>
            </a:r>
          </a:p>
          <a:p>
            <a:pPr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Was macht man wenn man die Anzahl an Werten/Objekten die man speichern will vorher nicht kennt?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Man braucht etwas wie Arrays mit „dynamischer“ Größe.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-&gt;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Listen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Listen sind ähnlich zu Arrays in der Lage viele Werte zu speichern. Allerdings haben sie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keine feste Größe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Sie starten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leer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(Größe = 0) und man kann Elemente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hinzufügen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oder auch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entfernen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Elemente erhalten wie im Array einen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Index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der durch ihre Reihenfolge bestimmt wird.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Man kann sich eine Liste wie einen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Bücherstapel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vorstellen.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Listen Befehle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None/>
            </a:pPr>
            <a:r>
              <a:rPr lang="de-DE" sz="2800" u="sng" dirty="0" smtClean="0"/>
              <a:t>Code Befehl: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</a:t>
            </a:r>
            <a:r>
              <a:rPr lang="de-DE" sz="2800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 </a:t>
            </a:r>
            <a:r>
              <a:rPr lang="de-DE" sz="28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= </a:t>
            </a:r>
            <a:r>
              <a:rPr lang="de-DE" sz="28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</a:t>
            </a:r>
            <a:r>
              <a:rPr lang="de-DE" sz="2800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&gt;();	// Liste erstellen</a:t>
            </a:r>
          </a:p>
          <a:p>
            <a:pPr>
              <a:buNone/>
            </a:pPr>
            <a:r>
              <a:rPr lang="de-DE" sz="2800" b="1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b="1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Add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2.0f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);</a:t>
            </a:r>
            <a:r>
              <a:rPr lang="de-DE" sz="28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// Hinzufügen (oben drauf)</a:t>
            </a:r>
          </a:p>
          <a:p>
            <a:pPr>
              <a:buNone/>
            </a:pPr>
            <a:r>
              <a:rPr lang="de-DE" sz="2800" b="1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b="1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Insert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2, -6.8f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);	// Hinzufügen (mitten drin)</a:t>
            </a:r>
          </a:p>
          <a:p>
            <a:pPr>
              <a:buNone/>
            </a:pPr>
            <a:r>
              <a:rPr lang="de-DE" sz="2800" b="1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</a:t>
            </a:r>
            <a:r>
              <a:rPr lang="de-DE" sz="2800" b="1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.RemoveAt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1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);	// Entfernen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werte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index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] = </a:t>
            </a:r>
            <a:r>
              <a:rPr lang="de-DE" sz="2800" b="1" dirty="0" smtClean="0">
                <a:solidFill>
                  <a:schemeClr val="accent4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2.4f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	// Element lesen/setzen wie array</a:t>
            </a: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4" name="Rechteck 3"/>
          <p:cNvSpPr/>
          <p:nvPr/>
        </p:nvSpPr>
        <p:spPr>
          <a:xfrm>
            <a:off x="575816" y="601208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3.14f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5816" y="644413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-5.2f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5816" y="687618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2.5f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736056" y="5580037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2.0f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968304" y="5147989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2.0f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968304" y="601208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-6.8f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736056" y="601208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3.14f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736056" y="644413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-5.2f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36056" y="687618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2.5f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968304" y="644413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-5.2f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968304" y="687618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2.5f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968304" y="5580037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3.14f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223888" y="5436021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367904" y="558003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Add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032200" y="586806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Insert</a:t>
            </a:r>
          </a:p>
          <a:p>
            <a:r>
              <a:rPr lang="de-DE" dirty="0" smtClean="0"/>
              <a:t>       -6.8f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4032200" y="630011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935856" y="507598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2.0f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416576" y="5580037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2.0f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416576" y="6444133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-6.8f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7416576" y="6876181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2.5f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7416576" y="6012085"/>
            <a:ext cx="12961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3.14f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575816" y="693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575816" y="650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575816" y="6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736056" y="693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954650" y="693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402922" y="6938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2736056" y="650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2736056" y="6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2736056" y="5642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4968304" y="650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4954650" y="6084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968304" y="5642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4954650" y="5210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402922" y="6506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7402922" y="6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7416576" y="5642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264448" y="62281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RemoveAt</a:t>
            </a:r>
            <a:endParaRPr lang="de-DE" dirty="0"/>
          </a:p>
        </p:txBody>
      </p:sp>
      <p:cxnSp>
        <p:nvCxnSpPr>
          <p:cNvPr id="42" name="Gerade Verbindung mit Pfeil 41"/>
          <p:cNvCxnSpPr>
            <a:stCxn id="13" idx="3"/>
          </p:cNvCxnSpPr>
          <p:nvPr/>
        </p:nvCxnSpPr>
        <p:spPr>
          <a:xfrm>
            <a:off x="6264448" y="666015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Listen - Befehle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Liste besitzt noch einige Eigenschaften und Befehle die man gebrauchen kann.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liste</a:t>
            </a:r>
            <a:r>
              <a:rPr lang="de-DE" sz="2800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Count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		// Größe der Liste (wie Length bei Array)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liste</a:t>
            </a:r>
            <a:r>
              <a:rPr lang="de-DE" sz="2800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Clear</a:t>
            </a:r>
            <a:r>
              <a:rPr lang="de-DE" sz="2800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 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// Entfernt alle Elemente der Liste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err="1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liste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dirty="0" err="1" smtClean="0">
                <a:solidFill>
                  <a:schemeClr val="accent6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Reverse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	// Dreht die Reihenfolge der Elemente um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For Schleife - Array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784" y="1547589"/>
            <a:ext cx="9649071" cy="5616624"/>
          </a:xfrm>
        </p:spPr>
        <p:txBody>
          <a:bodyPr/>
          <a:lstStyle/>
          <a:p>
            <a:pPr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CircleShape[] shapes = new CircleShape[100];	</a:t>
            </a:r>
          </a:p>
          <a:p>
            <a:pPr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100; i++) {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shapes[i] = new CircleShape();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[i].Radius = 20;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[i].Position = new Vector2f(10, 20);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shapes.Length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 i++) {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draw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(shapes[i]);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For Schleife -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784" y="1547589"/>
            <a:ext cx="9649071" cy="5616624"/>
          </a:xfrm>
        </p:spPr>
        <p:txBody>
          <a:bodyPr/>
          <a:lstStyle/>
          <a:p>
            <a:pPr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List&lt;CircleShape&gt; shapes = new List&lt;CircleShape&gt;();	</a:t>
            </a:r>
          </a:p>
          <a:p>
            <a:pPr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100; i++) {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shapes.Add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(new CircleShape());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[i].Radius = 20;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[i].Position = new Vector2f(10, 20);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shapes.Count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 i++) {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draw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(shapes[i]);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Arrays  vs.  Listen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4536504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ctr">
              <a:buNone/>
            </a:pPr>
            <a:r>
              <a:rPr lang="de-DE" sz="36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Arrays</a:t>
            </a:r>
          </a:p>
          <a:p>
            <a:pPr lvl="0" algn="ctr">
              <a:buNone/>
            </a:pPr>
            <a:r>
              <a:rPr lang="de-DE" sz="3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feste Größe</a:t>
            </a:r>
          </a:p>
          <a:p>
            <a:pPr lvl="0" algn="ctr">
              <a:buNone/>
            </a:pPr>
            <a:r>
              <a:rPr lang="de-DE" sz="3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schneller</a:t>
            </a:r>
          </a:p>
          <a:p>
            <a:pPr lvl="0" algn="ctr">
              <a:buNone/>
            </a:pPr>
            <a:r>
              <a:rPr lang="de-DE" sz="3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fester Index</a:t>
            </a:r>
          </a:p>
          <a:p>
            <a:pPr lvl="0" algn="ctr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5040312" y="1187549"/>
            <a:ext cx="4536504" cy="68043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marL="432000" marR="0" lvl="0" indent="-324000" algn="ctr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kumimoji="0" lang="de-DE" sz="3600" b="0" i="0" u="sng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Listen</a:t>
            </a:r>
          </a:p>
          <a:p>
            <a:pPr marL="432000" marR="0" lvl="0" indent="-324000" algn="ctr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36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</a:t>
            </a:r>
            <a:r>
              <a:rPr kumimoji="0" lang="de-DE" sz="3600" b="0" i="0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ynamische</a:t>
            </a:r>
            <a:r>
              <a:rPr kumimoji="0" lang="de-DE" sz="3600" b="0" i="0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Größe</a:t>
            </a:r>
          </a:p>
          <a:p>
            <a:pPr marL="432000" marR="0" lvl="0" indent="-324000" algn="ctr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36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schnell</a:t>
            </a:r>
          </a:p>
          <a:p>
            <a:pPr marL="432000" marR="0" lvl="0" indent="-324000" algn="ctr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r>
              <a:rPr lang="de-DE" sz="3600" dirty="0" smtClean="0">
                <a:solidFill>
                  <a:sysClr val="windowText" lastClr="000000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index ändert sich</a:t>
            </a:r>
          </a:p>
          <a:p>
            <a:pPr marL="432000" marR="0" lvl="0" indent="-324000" algn="ctr" defTabSz="914400" eaLnBrk="1" fontAlgn="auto" latinLnBrk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Tx/>
              <a:buSzPct val="45000"/>
              <a:buFont typeface="StarSymbol"/>
              <a:buNone/>
              <a:tabLst/>
              <a:defRPr/>
            </a:pPr>
            <a:endParaRPr kumimoji="0" lang="de-DE" sz="2800" b="0" i="0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highlight>
                <a:scrgbClr r="0" g="0" b="0">
                  <a:alpha val="0"/>
                </a:scrgbClr>
              </a:highlight>
              <a:uLnTx/>
              <a:uFillTx/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pic>
        <p:nvPicPr>
          <p:cNvPr id="2050" name="Picture 2" descr="http://michael-fredrich.de/Cartoons/Kommo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896" y="4211885"/>
            <a:ext cx="2880320" cy="2779509"/>
          </a:xfrm>
          <a:prstGeom prst="rect">
            <a:avLst/>
          </a:prstGeom>
          <a:noFill/>
        </p:spPr>
      </p:pic>
      <p:pic>
        <p:nvPicPr>
          <p:cNvPr id="2052" name="Picture 4" descr="4teachers: Lehrproben, Unterrichtsentwürfe und ..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0472" y="4283893"/>
            <a:ext cx="1872208" cy="251022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Rückzählende For Schleife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7784" y="1547589"/>
            <a:ext cx="9649071" cy="5616624"/>
          </a:xfrm>
        </p:spPr>
        <p:txBody>
          <a:bodyPr/>
          <a:lstStyle/>
          <a:p>
            <a:pPr>
              <a:buNone/>
            </a:pPr>
            <a:r>
              <a:rPr lang="de-DE" sz="40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40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40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40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</a:t>
            </a:r>
            <a:r>
              <a:rPr lang="de-DE" sz="40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shapes.Count</a:t>
            </a:r>
            <a:r>
              <a:rPr lang="de-DE" sz="40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- 1;    i &gt;= 0;	 i--) {</a:t>
            </a:r>
          </a:p>
          <a:p>
            <a:pPr>
              <a:buNone/>
            </a:pPr>
            <a:endParaRPr lang="de-DE" sz="40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40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i % 3 == 0) {</a:t>
            </a:r>
          </a:p>
          <a:p>
            <a:pPr>
              <a:buNone/>
            </a:pP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</a:t>
            </a:r>
            <a:r>
              <a:rPr lang="de-DE" sz="40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shapes.RemoveAt</a:t>
            </a: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(i);</a:t>
            </a:r>
          </a:p>
          <a:p>
            <a:pPr>
              <a:buNone/>
            </a:pP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}</a:t>
            </a:r>
          </a:p>
          <a:p>
            <a:pPr>
              <a:buNone/>
            </a:pPr>
            <a:endParaRPr lang="de-DE" sz="40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40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Benutzerdefiniert</PresentationFormat>
  <Paragraphs>136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</vt:lpstr>
      <vt:lpstr>Programmier AG #6:  Listen</vt:lpstr>
      <vt:lpstr>Arrays</vt:lpstr>
      <vt:lpstr>Listen</vt:lpstr>
      <vt:lpstr>Listen Befehle</vt:lpstr>
      <vt:lpstr>Listen - Befehle</vt:lpstr>
      <vt:lpstr>For Schleife - Array</vt:lpstr>
      <vt:lpstr>For Schleife - Liste</vt:lpstr>
      <vt:lpstr>Arrays  vs.  Listen</vt:lpstr>
      <vt:lpstr>Rückzählende For Schleife</vt:lpstr>
      <vt:lpstr>Aufgaben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BBME</cp:lastModifiedBy>
  <cp:revision>125</cp:revision>
  <dcterms:created xsi:type="dcterms:W3CDTF">2018-09-04T10:19:18Z</dcterms:created>
  <dcterms:modified xsi:type="dcterms:W3CDTF">2018-10-23T14:32:18Z</dcterms:modified>
</cp:coreProperties>
</file>