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5" r:id="rId3"/>
    <p:sldId id="287" r:id="rId4"/>
    <p:sldId id="297" r:id="rId5"/>
    <p:sldId id="295" r:id="rId6"/>
    <p:sldId id="299" r:id="rId7"/>
    <p:sldId id="301" r:id="rId8"/>
    <p:sldId id="303" r:id="rId9"/>
    <p:sldId id="305" r:id="rId10"/>
    <p:sldId id="307" r:id="rId11"/>
    <p:sldId id="286" r:id="rId12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12" y="-6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#7: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Kollisionen &amp; Hitboxen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Wall Glitches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433048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Manchmal ist die Bewegung des Objekts zu schnell oder die Wand zu dünn, dann können Wall Glitches auftauchen.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  <a:sym typeface="Wingdings" pitchFamily="2" charset="2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							Häufiger Grund für 							Glitches in Spielen.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						Auch noch heute.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  <a:sym typeface="Wingdings" pitchFamily="2" charset="2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  <a:sym typeface="Wingdings" pitchFamily="2" charset="2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	Deswegen: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Maximal Geschwindigkeit für Objekte und Minimale Breite für Wände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" name="Rechteck 4"/>
          <p:cNvSpPr/>
          <p:nvPr/>
        </p:nvSpPr>
        <p:spPr>
          <a:xfrm>
            <a:off x="1223888" y="3275781"/>
            <a:ext cx="1512168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655936" y="2915741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024088" y="2699717"/>
            <a:ext cx="648072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952080" y="22676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Wand</a:t>
            </a:r>
            <a:endParaRPr lang="de-DE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736056" y="3851845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4104208" y="3347789"/>
            <a:ext cx="1512168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808" y="1547589"/>
            <a:ext cx="9071640" cy="5608576"/>
          </a:xfrm>
        </p:spPr>
        <p:txBody>
          <a:bodyPr/>
          <a:lstStyle/>
          <a:p>
            <a:r>
              <a:rPr lang="de-DE" dirty="0" smtClean="0"/>
              <a:t>Erstelle zwei RectangleShapes, grün und rot. Wenn sie sich berühren, tauschen sie ihre Farben.</a:t>
            </a:r>
          </a:p>
          <a:p>
            <a:endParaRPr lang="de-DE" dirty="0" smtClean="0"/>
          </a:p>
          <a:p>
            <a:r>
              <a:rPr lang="de-DE" dirty="0" smtClean="0"/>
              <a:t>Erstelle eine Wand, durch die die Shapes nicht durchkommen.</a:t>
            </a:r>
          </a:p>
          <a:p>
            <a:endParaRPr lang="de-DE" dirty="0" smtClean="0"/>
          </a:p>
          <a:p>
            <a:r>
              <a:rPr lang="de-DE" dirty="0" smtClean="0"/>
              <a:t>Lasse ein CircleShape sich in eine Richtung über den Bildschirm bewegen, es prallt von den Wänden und von der Wand ab.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Kollisionen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Eine Überlappung von zwei Shapes in unserem 2D Screen nennt man eine Kollision.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Häufig will man Kollisionen bemerken und eine Reaktion erzeugen.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4" name="Rechteck 3"/>
          <p:cNvSpPr/>
          <p:nvPr/>
        </p:nvSpPr>
        <p:spPr>
          <a:xfrm>
            <a:off x="1007864" y="4427909"/>
            <a:ext cx="165618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592040" y="5796061"/>
            <a:ext cx="1656184" cy="136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448024" y="5652045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2304008" y="6084093"/>
            <a:ext cx="216024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 flipH="1">
            <a:off x="1439912" y="658814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Kollision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>
            <a:off x="5184328" y="6300117"/>
            <a:ext cx="504056" cy="86409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>
            <a:off x="5688384" y="6300117"/>
            <a:ext cx="504056" cy="86409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6192440" y="6300117"/>
            <a:ext cx="504056" cy="864096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338" name="Picture 2" descr="https://pbs.twimg.com/profile_images/1724449330/stick_man_by_minimoko94-d2zvfn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70910">
            <a:off x="5091137" y="4508375"/>
            <a:ext cx="1512168" cy="1588412"/>
          </a:xfrm>
          <a:prstGeom prst="rect">
            <a:avLst/>
          </a:prstGeom>
          <a:noFill/>
        </p:spPr>
      </p:pic>
      <p:pic>
        <p:nvPicPr>
          <p:cNvPr id="14340" name="Picture 4" descr="https://proxy.duckduckgo.com/iu/?u=https%3A%2F%2Ftse1.mm.bing.net%2Fth%3Fid%3DOIP.kLKjMGMMbhbBz9mTUt87iwAAAA%26pid%3D15.1&amp;f=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2640" y="5580037"/>
            <a:ext cx="1656184" cy="1656184"/>
          </a:xfrm>
          <a:prstGeom prst="rect">
            <a:avLst/>
          </a:prstGeom>
          <a:noFill/>
        </p:spPr>
      </p:pic>
      <p:pic>
        <p:nvPicPr>
          <p:cNvPr id="14342" name="Picture 6" descr="Super Mario World Mushroom Sprite | www.pixshark.com ..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52680" y="4643933"/>
            <a:ext cx="864096" cy="86409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Hitboxen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Um Kollisionen zu bemerken, kann man Hitboxen verwenden.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Grundidee: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Bestimme viereckige Regionen(Hitboxen), die den Treffbaren Bereich deines Objekts abdecken.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Jede Hitbox hat nur 4 Werte:     X, Y, Breite, Höhe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	Viele Hitboxen: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genauer, aber langsamer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pic>
        <p:nvPicPr>
          <p:cNvPr id="4" name="Grafik 3" descr="http://upload.wikimedia.org/wikipedia/de/thumb/b/bd/Hitbox.jpg/220px-Hitbox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816" y="4859957"/>
            <a:ext cx="396044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Hitboxen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6624736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Um zu prüfen ob zwei Hitboxen sich berühren, gibt es eine schnelle Methode:</a:t>
            </a:r>
          </a:p>
          <a:p>
            <a:pPr lvl="0">
              <a:buNone/>
            </a:pPr>
            <a:r>
              <a:rPr lang="de-DE" sz="24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Die rechte Seite von A ist links von B.</a:t>
            </a:r>
          </a:p>
          <a:p>
            <a:pPr lvl="0">
              <a:buNone/>
            </a:pPr>
            <a:r>
              <a:rPr lang="de-DE" sz="24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oder</a:t>
            </a:r>
          </a:p>
          <a:p>
            <a:pPr lvl="0">
              <a:buNone/>
            </a:pPr>
            <a:r>
              <a:rPr lang="de-DE" sz="24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Die linke Seite von A ist rechts von B.</a:t>
            </a:r>
          </a:p>
          <a:p>
            <a:pPr lvl="0">
              <a:buNone/>
            </a:pPr>
            <a:r>
              <a:rPr lang="de-DE" sz="24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oder</a:t>
            </a:r>
          </a:p>
          <a:p>
            <a:pPr lvl="0">
              <a:buNone/>
            </a:pPr>
            <a:r>
              <a:rPr lang="de-DE" sz="24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Die untere Seite von A ist oberhalb von B.</a:t>
            </a:r>
          </a:p>
          <a:p>
            <a:pPr lvl="0">
              <a:buNone/>
            </a:pPr>
            <a:r>
              <a:rPr lang="de-DE" sz="24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oder</a:t>
            </a:r>
          </a:p>
          <a:p>
            <a:pPr>
              <a:buNone/>
            </a:pPr>
            <a:r>
              <a:rPr lang="de-DE" sz="24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Die obere Seite von A ist unterhalb von B.</a:t>
            </a:r>
          </a:p>
          <a:p>
            <a:pPr>
              <a:buNone/>
            </a:pPr>
            <a:r>
              <a:rPr lang="de-DE" sz="24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Sonst</a:t>
            </a:r>
          </a:p>
          <a:p>
            <a:pPr>
              <a:buNone/>
            </a:pPr>
            <a:r>
              <a:rPr lang="de-DE" sz="24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  <a:sym typeface="Wingdings" pitchFamily="2" charset="2"/>
              </a:rPr>
              <a:t></a:t>
            </a:r>
            <a:r>
              <a:rPr lang="de-DE" sz="24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A kollidiert mit B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pic>
        <p:nvPicPr>
          <p:cNvPr id="5" name="Grafik 4" descr="C:\Users\Little\Desktop\Hitboxen3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0472" y="2915741"/>
            <a:ext cx="302433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Hitboxen - Code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433048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SFML hat für Hitboxen verschiedene Befehle eingebaut.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Der Datentyp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FloatRect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stellt eine Hitbox dar.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u="sng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Code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: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en-US" sz="2800" dirty="0" smtClean="0"/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FloatRect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Name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FloatRect</a:t>
            </a:r>
            <a:r>
              <a:rPr lang="en-US" sz="2400" dirty="0" smtClean="0"/>
              <a:t>(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X, Y,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Breite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Hoehe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/>
              <a:t>);</a:t>
            </a: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FloatRect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hitbox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FloatRect</a:t>
            </a:r>
            <a:r>
              <a:rPr lang="en-US" sz="2400" dirty="0" smtClean="0"/>
              <a:t>(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100, 200, 100, 80</a:t>
            </a:r>
            <a:r>
              <a:rPr lang="en-US" sz="2400" dirty="0" smtClean="0"/>
              <a:t>);</a:t>
            </a:r>
          </a:p>
          <a:p>
            <a:pPr lvl="0">
              <a:buNone/>
            </a:pPr>
            <a:endParaRPr lang="en-US" sz="2400" dirty="0" smtClean="0"/>
          </a:p>
          <a:p>
            <a:pPr lvl="0">
              <a:buNone/>
            </a:pPr>
            <a:r>
              <a:rPr lang="en-US" sz="2400" dirty="0" smtClean="0"/>
              <a:t>	</a:t>
            </a:r>
          </a:p>
          <a:p>
            <a:pPr lvl="0">
              <a:buNone/>
            </a:pPr>
            <a:r>
              <a:rPr lang="en-US" sz="2400" dirty="0" smtClean="0"/>
              <a:t>	Die </a:t>
            </a:r>
            <a:r>
              <a:rPr lang="en-US" sz="2400" dirty="0" err="1" smtClean="0"/>
              <a:t>Hitbox</a:t>
            </a:r>
            <a:r>
              <a:rPr lang="en-US" sz="2400" dirty="0" smtClean="0"/>
              <a:t> </a:t>
            </a:r>
            <a:r>
              <a:rPr lang="en-US" sz="2400" dirty="0" err="1" smtClean="0"/>
              <a:t>eines</a:t>
            </a:r>
            <a:r>
              <a:rPr lang="en-US" sz="2400" dirty="0" smtClean="0"/>
              <a:t> Shapes </a:t>
            </a:r>
            <a:r>
              <a:rPr lang="en-US" sz="2400" dirty="0" err="1" smtClean="0"/>
              <a:t>erzeugen</a:t>
            </a:r>
            <a:r>
              <a:rPr lang="en-US" sz="2400" dirty="0" smtClean="0"/>
              <a:t>:</a:t>
            </a:r>
          </a:p>
          <a:p>
            <a:pPr lvl="0">
              <a:buNone/>
            </a:pPr>
            <a:r>
              <a:rPr lang="en-US" sz="2400" dirty="0" smtClean="0"/>
              <a:t>	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FloatRect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</a:rPr>
              <a:t>shapeBox</a:t>
            </a:r>
            <a:r>
              <a:rPr lang="en-US" sz="2400" dirty="0" smtClean="0"/>
              <a:t> =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shape.GetGlobalBounds</a:t>
            </a:r>
            <a:r>
              <a:rPr lang="en-US" sz="2400" dirty="0" smtClean="0"/>
              <a:t>();</a:t>
            </a:r>
          </a:p>
          <a:p>
            <a:pPr lvl="0">
              <a:buNone/>
            </a:pP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6" name="Rechteck 5"/>
          <p:cNvSpPr/>
          <p:nvPr/>
        </p:nvSpPr>
        <p:spPr>
          <a:xfrm>
            <a:off x="8208664" y="5724053"/>
            <a:ext cx="1512168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712720" y="536401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100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776616" y="615610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80</a:t>
            </a:r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7632600" y="4643933"/>
            <a:ext cx="576064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984528" y="543602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(100, 200)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Hitboxen - Kollision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433048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Mit der Methode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Intersects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kann überprüft werden, ob zwei Hitboxen sich überschneiden. 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u="sng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Code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: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en-US" sz="2800" dirty="0" smtClean="0"/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FloatRect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A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FloatRect</a:t>
            </a:r>
            <a:r>
              <a:rPr lang="en-US" sz="2400" dirty="0" smtClean="0"/>
              <a:t>(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80, 220, 50, 60</a:t>
            </a:r>
            <a:r>
              <a:rPr lang="en-US" sz="2400" dirty="0" smtClean="0"/>
              <a:t>);</a:t>
            </a: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FloatRect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</a:rPr>
              <a:t>B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accent3">
                    <a:lumMod val="50000"/>
                  </a:schemeClr>
                </a:solidFill>
              </a:rPr>
              <a:t>FloatRect</a:t>
            </a:r>
            <a:r>
              <a:rPr lang="en-US" sz="2400" dirty="0" smtClean="0"/>
              <a:t>(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100, 200, 100, 80</a:t>
            </a:r>
            <a:r>
              <a:rPr lang="en-US" sz="2400" dirty="0" smtClean="0"/>
              <a:t>);</a:t>
            </a: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4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if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 </a:t>
            </a:r>
            <a:r>
              <a:rPr lang="de-DE" sz="24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A.Intersects</a:t>
            </a: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(B) ) {</a:t>
            </a: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// Hitboxen überschneiden sich</a:t>
            </a: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}</a:t>
            </a:r>
          </a:p>
          <a:p>
            <a:pPr lvl="0">
              <a:buNone/>
            </a:pPr>
            <a:r>
              <a:rPr lang="de-DE" sz="24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B.Intersects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(A) ist gleich zu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A.Intersects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(B)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Hitboxen - Nachteile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433048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Hitboxen sind immer viereckig. Dadurch entstehen oft Zonen die in der Hitbox liegen aber außerhalb des Objekts.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Wichtig: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Hitboxen drehen sich nicht!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Auch wenn man das Shape dreht,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Hitbox bleibt gerade.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pic>
        <p:nvPicPr>
          <p:cNvPr id="4" name="Grafik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6209" y="2267669"/>
            <a:ext cx="374441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Bewegungskontrolle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433048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Mithilfe von Kollisionen ist es möglich, die Bewegung eines Spielers in der Spielwelt einzugrenzen. Der Spieler soll nicht durch Wände gehen können.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Man definiert ein Shape/eine Hitbox als Wand. Der Spieler soll an der Grenze zu der Wand stehenbleiben.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" name="Rechteck 4"/>
          <p:cNvSpPr/>
          <p:nvPr/>
        </p:nvSpPr>
        <p:spPr>
          <a:xfrm>
            <a:off x="1511920" y="5219997"/>
            <a:ext cx="1512168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943968" y="4859957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Player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904408" y="4571925"/>
            <a:ext cx="648072" cy="244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832400" y="413987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Wand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024088" y="579606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392240" y="5292005"/>
            <a:ext cx="1512168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Bewegungskontrolle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433048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Idee: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Bewege Shape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Überprüfe ob Shape in die Wand kollidiert ist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 Kollision! Bewegung des Shapes rückwärts ausführen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  <a:sym typeface="Wingdings" pitchFamily="2" charset="2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9952" y="3635821"/>
            <a:ext cx="6264696" cy="371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Benutzerdefiniert</PresentationFormat>
  <Paragraphs>207</Paragraphs>
  <Slides>11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Standard</vt:lpstr>
      <vt:lpstr>Programmier AG #7:  Kollisionen &amp; Hitboxen</vt:lpstr>
      <vt:lpstr>Kollisionen</vt:lpstr>
      <vt:lpstr>Hitboxen</vt:lpstr>
      <vt:lpstr>Hitboxen</vt:lpstr>
      <vt:lpstr>Hitboxen - Code</vt:lpstr>
      <vt:lpstr>Hitboxen - Kollision</vt:lpstr>
      <vt:lpstr>Hitboxen - Nachteile</vt:lpstr>
      <vt:lpstr>Bewegungskontrolle</vt:lpstr>
      <vt:lpstr>Bewegungskontrolle</vt:lpstr>
      <vt:lpstr>Wall Glitches</vt:lpstr>
      <vt:lpstr>Aufgaben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Little</cp:lastModifiedBy>
  <cp:revision>144</cp:revision>
  <dcterms:created xsi:type="dcterms:W3CDTF">2018-09-04T10:19:18Z</dcterms:created>
  <dcterms:modified xsi:type="dcterms:W3CDTF">2018-11-05T18:24:03Z</dcterms:modified>
</cp:coreProperties>
</file>