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5" r:id="rId3"/>
    <p:sldId id="287" r:id="rId4"/>
    <p:sldId id="291" r:id="rId5"/>
    <p:sldId id="289" r:id="rId6"/>
    <p:sldId id="293" r:id="rId7"/>
  </p:sldIdLst>
  <p:sldSz cx="1008062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412" y="-690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quarter" idx="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2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37451FE-26B3-4386-A3F0-7A762A12A366}" type="slidenum">
              <a:rPr/>
              <a:pPr marL="0" marR="0" lvl="0" indent="0" algn="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‹Nr.›</a:t>
            </a:fld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4" name="Kopfzeilenplatzhalter 3"/>
          <p:cNvSpPr txBox="1">
            <a:spLocks noGrp="1"/>
          </p:cNvSpPr>
          <p:nvPr>
            <p:ph type="hdr" sz="quarter"/>
          </p:nvPr>
        </p:nvSpPr>
        <p:spPr>
          <a:xfrm>
            <a:off x="1512000" y="588060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Datumsplatzhalter 4"/>
          <p:cNvSpPr txBox="1">
            <a:spLocks noGrp="1"/>
          </p:cNvSpPr>
          <p:nvPr>
            <p:ph type="dt" idx="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4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0A09E9BD-3D4F-48E9-8ECA-59991028086F}" type="slidenum">
              <a:rPr/>
              <a:pPr lvl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de-DE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07B11A-D92C-48D1-9630-F45DEF4B742E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2033C0-A4A3-4B1E-9118-0A8D56C93E88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0119B6-EBAE-43C3-964C-928E1AF7AB17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C5A4C58-472C-4D69-A546-9E2674DA22A2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DE7C33-9E7A-445F-9671-3644FEFD3448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5847B7-6CCB-4150-ABB4-938D9DEF01F7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B2A4AA-C8DF-48C7-820D-8ADA28BE288E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299E87-E865-4791-B6C7-516E236BCB60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19F18B-3B31-48DA-8ABB-DA7CBBE1B6F2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3B5500-DDB8-4D22-9788-928DDEB2F8D9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CB0CC4-6351-45E4-990D-C0142818C9E0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de-DE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2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3"/>
          </p:nvPr>
        </p:nvSpPr>
        <p:spPr>
          <a:xfrm>
            <a:off x="722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4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4CD2FF56-D869-4925-B196-B5AB6D4C8D4E}" type="slidenum">
              <a:rPr/>
              <a:pPr lvl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hangingPunct="0">
        <a:tabLst/>
        <a:defRPr lang="de-DE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Mangal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de-DE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Mangal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4359" y="2247480"/>
            <a:ext cx="9071640" cy="18752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/>
              <a:t>Programmier AG </a:t>
            </a:r>
            <a:r>
              <a:rPr lang="de-DE" dirty="0" smtClean="0"/>
              <a:t>#8: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Projekt Avoider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Projekt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49"/>
            <a:ext cx="9071640" cy="680432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Ein „richtiges“ Spiel erstellen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2 Arten von (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ingleplayer)-Spielen: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Lose &amp; Score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Es wird immer schwerer und es gibt kein Ende, möglichst lange durchhalten und hohen Score erreichen.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Playthrough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Spiel hat ein Ziel(alle Level schaffen), wenn Ziel erreicht ist, endet das Spiel.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Vorbild: „</a:t>
            </a:r>
            <a:r>
              <a:rPr lang="de-DE" dirty="0" err="1" smtClean="0"/>
              <a:t>World‘s</a:t>
            </a:r>
            <a:r>
              <a:rPr lang="de-DE" dirty="0" smtClean="0"/>
              <a:t> hardest Game“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5364013"/>
            <a:ext cx="9071640" cy="2195662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Der Spieler ist das rote Viereck und muss auf die andere grüne Fläche kommen, ohne die blauen Kreise zu berühren. </a:t>
            </a:r>
          </a:p>
        </p:txBody>
      </p:sp>
      <p:pic>
        <p:nvPicPr>
          <p:cNvPr id="1026" name="Picture 2" descr="C:\Users\Little\Desktop\worldshardestgam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3928" y="1115541"/>
            <a:ext cx="6214526" cy="403244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Features festhalten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49"/>
            <a:ext cx="9071640" cy="680432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„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Minimum Viable Product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“ - Nur Features aufschreiben ohne die das Spiel nichtmehr richtig spielbar wäre.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Erst wenn alle Features des Minimum Viable Product fertig sind, werden neue Features hinzugefügt!</a:t>
            </a:r>
          </a:p>
          <a:p>
            <a:pPr lvl="0">
              <a:buNone/>
            </a:pPr>
            <a:endParaRPr lang="de-DE" sz="2800" b="1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Weitere optionale Features können immer hinzugefügt werden, aber das Grundspiel muss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erstmal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stehen.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Avoider - Features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49"/>
            <a:ext cx="9071640" cy="680432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Spieler ist ein Viereck und kann sich mit WASD bewegen.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Es gibt eine Zielfläche, die der Spieler erreichen muss.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Es gibt Wände, durch die der Spieler nicht durch kommt.</a:t>
            </a:r>
            <a:b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Es gibt blaue Kreise die sich über das Gebiet bewegen. Wenn der Spieler sie berührt, wird er zurückgesetzt.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Optionale Features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49"/>
            <a:ext cx="9071640" cy="680432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Es gibt „</a:t>
            </a:r>
            <a:r>
              <a:rPr lang="de-DE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Coins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“. Der Spieler muss erst alle </a:t>
            </a:r>
            <a:r>
              <a:rPr lang="de-DE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Coins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eines Levels sammeln, bevor er zum Ziel gehen kann.</a:t>
            </a:r>
          </a:p>
          <a:p>
            <a:pPr lvl="0">
              <a:buNone/>
            </a:pPr>
            <a:endParaRPr lang="de-DE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Mehrere Level</a:t>
            </a:r>
            <a:b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  <a:sym typeface="Wingdings" pitchFamily="2" charset="2"/>
              </a:rPr>
              <a:t>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nutze game.switchScreen(</a:t>
            </a:r>
            <a:r>
              <a:rPr lang="de-DE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new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MainScreen())</a:t>
            </a:r>
          </a:p>
          <a:p>
            <a:pPr lvl="0">
              <a:buNone/>
            </a:pPr>
            <a:endParaRPr lang="de-DE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Todescounter</a:t>
            </a:r>
          </a:p>
          <a:p>
            <a:pPr lvl="0">
              <a:buNone/>
            </a:pPr>
            <a:endParaRPr lang="de-DE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Zeitmessung(pro Level)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Benutzerdefiniert</PresentationFormat>
  <Paragraphs>66</Paragraphs>
  <Slides>6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Standard</vt:lpstr>
      <vt:lpstr>Programmier AG #8:  Projekt Avoider</vt:lpstr>
      <vt:lpstr>Projekt</vt:lpstr>
      <vt:lpstr>Vorbild: „World‘s hardest Game“</vt:lpstr>
      <vt:lpstr>Features festhalten</vt:lpstr>
      <vt:lpstr>Avoider - Features</vt:lpstr>
      <vt:lpstr>Optionale Features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 AG #2:  Rechenoperationen &amp; Bewegung</dc:title>
  <dc:creator>Little</dc:creator>
  <cp:lastModifiedBy>Little</cp:lastModifiedBy>
  <cp:revision>155</cp:revision>
  <dcterms:created xsi:type="dcterms:W3CDTF">2018-09-04T10:19:18Z</dcterms:created>
  <dcterms:modified xsi:type="dcterms:W3CDTF">2018-11-12T15:50:26Z</dcterms:modified>
</cp:coreProperties>
</file>