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5" r:id="rId3"/>
    <p:sldId id="278" r:id="rId4"/>
    <p:sldId id="276" r:id="rId5"/>
    <p:sldId id="282" r:id="rId6"/>
    <p:sldId id="279" r:id="rId7"/>
    <p:sldId id="280" r:id="rId8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12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#9: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Methoden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Methoden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Der Code von C# Projekten ist in sogenannten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Klassen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unterteilt (z. b. MainScreen ist eine Klasse).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Innerhalb einer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Klasse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gibt es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in denen der ausführbare Code steht.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Während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Variablen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Daten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speichern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ist in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der Code der die Daten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liest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oder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verändert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pic>
        <p:nvPicPr>
          <p:cNvPr id="5" name="Bildplatzhalter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935856" y="5580037"/>
            <a:ext cx="2448272" cy="18286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791840" y="4355901"/>
            <a:ext cx="28454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Variablen</a:t>
            </a:r>
            <a:br>
              <a:rPr lang="de-DE" sz="3200" dirty="0" smtClean="0"/>
            </a:br>
            <a:r>
              <a:rPr lang="de-DE" sz="3200" dirty="0" smtClean="0"/>
              <a:t>(Datenspeicher)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5976416" y="4283893"/>
            <a:ext cx="35668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smtClean="0"/>
              <a:t>Methoden</a:t>
            </a:r>
            <a:br>
              <a:rPr lang="de-DE" sz="3200" dirty="0" smtClean="0"/>
            </a:br>
            <a:r>
              <a:rPr lang="de-DE" sz="3200" dirty="0" smtClean="0"/>
              <a:t>(Datenverarbeitung)</a:t>
            </a:r>
            <a:endParaRPr lang="de-DE" sz="3200" dirty="0"/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5" name="Picture 5" descr="C:\Users\Little\Desktop\comicstyle-machine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464" y="5724053"/>
            <a:ext cx="2691617" cy="165618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Methoden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2068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l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sind Blöcke von Code,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Eingabe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erhalten (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Parameter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und 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Ausgabe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zurückgeben (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Rückgabewert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5122" name="AutoShape 2" descr="https://www.iconspng.com/images/comicstyle-machine-1/comicstyle-machine-1.jp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24" name="AutoShape 4" descr="https://www.iconspng.com/uploads/comicstyle-machine-1/comicstyle-machine-1.png"/>
          <p:cNvSpPr>
            <a:spLocks noChangeAspect="1" noChangeArrowheads="1"/>
          </p:cNvSpPr>
          <p:nvPr/>
        </p:nvSpPr>
        <p:spPr bwMode="auto">
          <a:xfrm>
            <a:off x="155575" y="-4313238"/>
            <a:ext cx="14601825" cy="8991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5" descr="C:\Users\Little\Desktop\comicstyle-machine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040" y="4139877"/>
            <a:ext cx="5112568" cy="3145824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/>
        </p:nvSpPr>
        <p:spPr>
          <a:xfrm>
            <a:off x="2448024" y="2771725"/>
            <a:ext cx="2088232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Eingabe</a:t>
            </a:r>
            <a:br>
              <a:rPr lang="de-DE" dirty="0" smtClean="0"/>
            </a:br>
            <a:r>
              <a:rPr lang="de-DE" dirty="0" smtClean="0"/>
              <a:t>Parameter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704608" y="5508029"/>
            <a:ext cx="2088232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Ausgabe</a:t>
            </a:r>
            <a:br>
              <a:rPr lang="de-DE" dirty="0" smtClean="0"/>
            </a:br>
            <a:r>
              <a:rPr lang="de-DE" dirty="0" smtClean="0"/>
              <a:t>Rückgabewert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56136" y="3635821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6840512" y="6084093"/>
            <a:ext cx="7920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Code Aufbau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Aufbau einer Methode im Code: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   public </a:t>
            </a:r>
            <a:r>
              <a:rPr lang="de-DE" sz="2800" b="1" dirty="0" smtClean="0">
                <a:solidFill>
                  <a:schemeClr val="accent2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Rückgabetyp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Name (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Parameter1, … </a:t>
            </a:r>
            <a:r>
              <a:rPr lang="de-DE" sz="2800" b="1" dirty="0" smtClean="0">
                <a:solidFill>
                  <a:schemeClr val="tx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{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Code…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sz="2800" b="1" dirty="0" err="1" smtClean="0">
                <a:solidFill>
                  <a:schemeClr val="accent3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return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Ergebnis;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solidFill>
                  <a:schemeClr val="accent2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Rückgabetyp: Datentyp des Ergebnisses(</a:t>
            </a:r>
            <a:r>
              <a:rPr lang="de-DE" sz="2800" b="1" dirty="0" err="1" smtClean="0">
                <a:solidFill>
                  <a:schemeClr val="accent2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solidFill>
                  <a:schemeClr val="accent2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b="1" dirty="0" err="1" smtClean="0">
                <a:solidFill>
                  <a:schemeClr val="accent2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</a:t>
            </a:r>
            <a:r>
              <a:rPr lang="de-DE" sz="2800" b="1" dirty="0" smtClean="0">
                <a:solidFill>
                  <a:schemeClr val="accent2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</a:t>
            </a:r>
            <a:r>
              <a:rPr lang="de-DE" sz="2800" b="1" dirty="0" err="1" smtClean="0">
                <a:solidFill>
                  <a:schemeClr val="accent2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void</a:t>
            </a:r>
            <a:r>
              <a:rPr lang="de-DE" sz="2800" b="1" dirty="0" smtClean="0">
                <a:solidFill>
                  <a:schemeClr val="accent2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</a:p>
          <a:p>
            <a:pPr lvl="0">
              <a:buNone/>
            </a:pPr>
            <a:r>
              <a:rPr lang="de-DE" sz="2800" b="1" dirty="0" smtClean="0">
                <a:solidFill>
                  <a:schemeClr val="accent2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Parameter: Variablen(deklariert: 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a, </a:t>
            </a:r>
            <a:r>
              <a:rPr lang="de-DE" sz="2800" b="1" dirty="0" err="1" smtClean="0">
                <a:solidFill>
                  <a:schemeClr val="accent1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b, etc..)</a:t>
            </a:r>
          </a:p>
          <a:p>
            <a:pPr lvl="0">
              <a:buNone/>
            </a:pP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accent3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return</a:t>
            </a:r>
            <a:r>
              <a:rPr lang="de-DE" sz="2800" b="1" dirty="0" smtClean="0">
                <a:solidFill>
                  <a:schemeClr val="accent3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: Beendet die Methode und gibt Ergebnis zurück</a:t>
            </a:r>
          </a:p>
          <a:p>
            <a:pPr lvl="0">
              <a:buNone/>
            </a:pPr>
            <a:endParaRPr lang="de-DE" sz="2800" b="1" dirty="0" smtClean="0">
              <a:solidFill>
                <a:schemeClr val="accent1">
                  <a:lumMod val="75000"/>
                </a:schemeClr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  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Code Aufruf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Nachdem eine Methode geschrieben wurde, kann sie in anderem Code(also anderen Methoden) aufgerufen werden.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Rückgabetyp Ergebnis = Name(</a:t>
            </a:r>
            <a:r>
              <a:rPr lang="de-DE" sz="2800" b="1" dirty="0" smtClean="0">
                <a:solidFill>
                  <a:schemeClr val="accent1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Parameterwert1, … 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);</a:t>
            </a:r>
            <a:endParaRPr lang="de-DE" sz="28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Definition				Aufruf</a:t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public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min(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a,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b) {	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x = min(3, 9);</a:t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if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(a &lt; b) {</a:t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return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a;			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y = min(-10, 8);</a:t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}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else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{</a:t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return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b;			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z = min(x, y);</a:t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}</a:t>
            </a:r>
            <a:b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  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5472360" y="3347789"/>
            <a:ext cx="0" cy="42118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0" y="3347789"/>
            <a:ext cx="100806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Void</a:t>
            </a:r>
            <a:r>
              <a:rPr lang="de-DE" dirty="0" smtClean="0"/>
              <a:t> Methoden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Eine Methode kann auch den Rückgabetyp </a:t>
            </a:r>
            <a:r>
              <a:rPr lang="de-DE" sz="2800" b="1" dirty="0" err="1" smtClean="0">
                <a:solidFill>
                  <a:schemeClr val="accent4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void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besitzen.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accent4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Void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Methoden haben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keinen Rückgabetypen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enstprechend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auch kein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return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Befehl.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Methoden wie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setup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(),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(), render() sind alle </a:t>
            </a:r>
            <a:r>
              <a:rPr lang="de-DE" sz="2800" b="1" dirty="0" err="1" smtClean="0">
                <a:solidFill>
                  <a:schemeClr val="accent4">
                    <a:lumMod val="75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Void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Sie verändern Daten durch ihre Befehle in der Methode, nicht durch ihren Rückgabetypen.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Diese Art von Datenveränderung nennt man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Seiteneffekte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49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Schreibe eine Methode, die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true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zurückgibt, wenn zwei gegebene RectangleShapes dieselbe Farbe haben, sonst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false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Schreibe eine Methode, die alle RectangleShapes, die sich berühren und dieselbe Farbe haben, drehen lässt.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Schreibe eine Methode, die 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Anzahl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der RectangleShapes zurückgibt, die ein gegebenes RectangleShape gerade berührt.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Benutzerdefiniert</PresentationFormat>
  <Paragraphs>90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Standard</vt:lpstr>
      <vt:lpstr>Programmier AG #9:  Methoden</vt:lpstr>
      <vt:lpstr>Methoden</vt:lpstr>
      <vt:lpstr>Methoden</vt:lpstr>
      <vt:lpstr>Code Aufbau</vt:lpstr>
      <vt:lpstr>Code Aufruf</vt:lpstr>
      <vt:lpstr>Void Methoden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166</cp:revision>
  <dcterms:created xsi:type="dcterms:W3CDTF">2018-09-04T10:19:18Z</dcterms:created>
  <dcterms:modified xsi:type="dcterms:W3CDTF">2018-11-26T17:34:18Z</dcterms:modified>
</cp:coreProperties>
</file>