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/>
    <p:restoredTop sz="71170"/>
  </p:normalViewPr>
  <p:slideViewPr>
    <p:cSldViewPr snapToGrid="0">
      <p:cViewPr varScale="1">
        <p:scale>
          <a:sx n="87" d="100"/>
          <a:sy n="87" d="100"/>
        </p:scale>
        <p:origin x="1592" y="184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06CF-9039-1C48-9523-8DFF6E0C8FC3}" type="datetimeFigureOut">
              <a:rPr lang="en-FR" smtClean="0"/>
              <a:t>03/09/2024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E21B-B7C7-6E40-986F-6341C69820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7672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000D-02D4-B944-A1CF-834E939F34C0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605-B3E9-7943-9E32-CF18E453EEB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0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175-4428-434B-9F1D-D82C6C10E193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43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92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150-CD31-6A4E-BAC1-56DA87CD526E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6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8D66-1679-7341-8224-8BA80E98F2A2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09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FFBE-8856-864A-9EB3-A7443B524535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9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3E4-D326-E245-A3CD-E887D7926519}" type="datetime1">
              <a:rPr lang="fr-FR" smtClean="0"/>
              <a:t>03/09/2024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66D-D148-8447-B8B4-3BDB0B8FB41F}" type="datetime1">
              <a:rPr lang="fr-FR" smtClean="0"/>
              <a:t>03/09/2024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8097-A620-BC47-8DB5-F3FE2FD8577B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10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880-D996-8447-B78C-E8A3BF849749}" type="datetime1">
              <a:rPr lang="fr-FR" smtClean="0"/>
              <a:t>03/09/2024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Multi-Agents (Artur Ganzha, Detijon Lushaj, Lasse Müller)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60EB-C61F-8042-9F26-3E83CA4086F8}" type="datetime1">
              <a:rPr lang="fr-FR" smtClean="0"/>
              <a:t>03/09/2024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FD5-A321-F1E9-CFAE-4BEF7280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Bias Analysis towards Fair AI in Education</a:t>
            </a:r>
            <a:endParaRPr lang="en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FCAD-86B4-D92B-3065-903F56C0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utilizing Student Score Prediction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90B5-A009-F262-613A-514C9BEA60FC}"/>
              </a:ext>
            </a:extLst>
          </p:cNvPr>
          <p:cNvSpPr txBox="1"/>
          <p:nvPr/>
        </p:nvSpPr>
        <p:spPr>
          <a:xfrm>
            <a:off x="2419350" y="4429919"/>
            <a:ext cx="735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Helvetica Neue" panose="02000503000000020004" pitchFamily="2" charset="0"/>
              </a:rPr>
              <a:t>Team: Multi-Agents (Artur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Ganzha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Detijon</a:t>
            </a:r>
            <a:r>
              <a:rPr lang="en-GB" b="1" dirty="0">
                <a:effectLst/>
                <a:latin typeface="Helvetica Neue" panose="02000503000000020004" pitchFamily="2" charset="0"/>
              </a:rPr>
              <a:t> </a:t>
            </a:r>
            <a:r>
              <a:rPr lang="en-GB" b="1" dirty="0" err="1">
                <a:effectLst/>
                <a:latin typeface="Helvetica Neue" panose="02000503000000020004" pitchFamily="2" charset="0"/>
              </a:rPr>
              <a:t>Lushaj</a:t>
            </a:r>
            <a:r>
              <a:rPr lang="en-GB" b="1" dirty="0">
                <a:effectLst/>
                <a:latin typeface="Helvetica Neue" panose="02000503000000020004" pitchFamily="2" charset="0"/>
              </a:rPr>
              <a:t>, Lasse Müller)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B4E-DA9D-297C-6692-7253A23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</a:t>
            </a:fld>
            <a:endParaRPr lang="en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00BAE-FC70-66C3-4171-7028272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6810-C639-7847-ACE0-86929C8FEAF0}" type="datetime1">
              <a:rPr lang="fr-FR" smtClean="0"/>
              <a:t>03/09/2024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4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FB-4CC1-3ED8-E872-B999013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Definition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2CD-8465-EC0D-06AA-8347D8A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Potential inequalities in student performance based on race/ethnicity, and parental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Detect patterns indicating potential biases or unequal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Addressing unfair opportunities is crucial for fostering a more equitable learning environment.</a:t>
            </a:r>
          </a:p>
          <a:p>
            <a:r>
              <a:rPr lang="en-GB" dirty="0"/>
              <a:t>Challenges: </a:t>
            </a:r>
          </a:p>
          <a:p>
            <a:pPr lvl="1"/>
            <a:r>
              <a:rPr lang="en-GB" dirty="0"/>
              <a:t>Choosing a suitable ML model to identify patterns.</a:t>
            </a:r>
          </a:p>
          <a:p>
            <a:pPr lvl="1"/>
            <a:r>
              <a:rPr lang="en-GB" dirty="0"/>
              <a:t>Preparing and cleaning the dataset effectively.</a:t>
            </a:r>
          </a:p>
          <a:p>
            <a:pPr lvl="1"/>
            <a:r>
              <a:rPr lang="en-GB" dirty="0"/>
              <a:t>Preventing misinterpretation of correlation as causation and ensuring robust analysis to avoid perpetuating existing biases.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1AE7-0CBE-B2DB-C39C-7048FD7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2</a:t>
            </a:fld>
            <a:endParaRPr lang="en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B2DD17-8CE7-7A85-3E42-4D2E70D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E62-A6B1-B744-A272-4340EB90B090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F6463E-CE71-8906-8107-8D832B2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449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195-5BBC-8B8E-21CA-F2D9E48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Group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746B-31B7-0ACD-2CD8-7BBE398C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Who Benefits:</a:t>
            </a:r>
          </a:p>
          <a:p>
            <a:pPr lvl="1"/>
            <a:r>
              <a:rPr lang="en-GB" dirty="0"/>
              <a:t>Educators and researchers interested in educational equity.</a:t>
            </a:r>
          </a:p>
          <a:p>
            <a:pPr lvl="1"/>
            <a:r>
              <a:rPr lang="en-GB" dirty="0"/>
              <a:t>Students affected by potential biases.</a:t>
            </a:r>
          </a:p>
          <a:p>
            <a:r>
              <a:rPr lang="en-GB" dirty="0"/>
              <a:t>Use of Insights:</a:t>
            </a:r>
          </a:p>
          <a:p>
            <a:pPr lvl="1"/>
            <a:r>
              <a:rPr lang="en-GB" dirty="0"/>
              <a:t>Adjusting teaching strategies and student grouping to promote fairness.</a:t>
            </a:r>
          </a:p>
          <a:p>
            <a:pPr lvl="1"/>
            <a:r>
              <a:rPr lang="en-GB" dirty="0"/>
              <a:t>Provides actionable insights to help create equitable educational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3E0A-F69C-1282-7DCA-E5004623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3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D1FDD8-465C-4663-3DB2-47B9B8C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E08F-39DC-2E4B-8565-1AB5DE23704E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D666C42-52AE-4801-A4CE-42A89D4C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561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F43-8645-140B-A255-EFCFB9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Goals and Objectives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BA0-51FE-0415-0BA4-1F1B9833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Showcase inequalities in student performance.</a:t>
            </a:r>
          </a:p>
          <a:p>
            <a:r>
              <a:rPr lang="en-GB" dirty="0"/>
              <a:t>Provide data-driven insights to support fairer educational practices.</a:t>
            </a:r>
          </a:p>
          <a:p>
            <a:r>
              <a:rPr lang="en-GB" dirty="0"/>
              <a:t>Validate through ML models and statistical tests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b="1" dirty="0"/>
              <a:t>Key Questions:</a:t>
            </a:r>
          </a:p>
          <a:p>
            <a:pPr lvl="1"/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How can educators use this data to reduce bias?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Goals:</a:t>
            </a:r>
          </a:p>
          <a:p>
            <a:pPr lvl="1"/>
            <a:r>
              <a:rPr lang="en-GB" dirty="0"/>
              <a:t>Highlight inequalities in student performance.</a:t>
            </a:r>
          </a:p>
          <a:p>
            <a:pPr lvl="1"/>
            <a:r>
              <a:rPr lang="en-GB" dirty="0"/>
              <a:t>Provide insights for educators to enhance fairness in educational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BC31-D25D-9FA5-4C39-44C0613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4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74235-88EE-994A-4666-DF6E9C0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965-5B28-6243-83A2-32D88172A3E4}" type="datetime1">
              <a:rPr lang="fr-FR" smtClean="0"/>
              <a:t>03/09/2024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E9718D-BE39-3D49-F394-7A5D4A6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4011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33B-56E6-EEBB-8B41-3D13CA2B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28F-6B1E-4125-9B72-FEE1576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Source: Kaggle - Student Performance Prediction dataset.</a:t>
            </a:r>
          </a:p>
          <a:p>
            <a:r>
              <a:rPr lang="en-GB" dirty="0"/>
              <a:t>Methodology:</a:t>
            </a:r>
          </a:p>
          <a:p>
            <a:pPr lvl="1"/>
            <a:r>
              <a:rPr lang="en-GB" dirty="0"/>
              <a:t>Model Selection: </a:t>
            </a:r>
          </a:p>
          <a:p>
            <a:pPr lvl="2"/>
            <a:r>
              <a:rPr lang="en-GB" dirty="0"/>
              <a:t>Random Forests, Decision Trees, Linear Regression, Neural Networks etc.</a:t>
            </a:r>
          </a:p>
          <a:p>
            <a:pPr lvl="1"/>
            <a:r>
              <a:rPr lang="en-GB" dirty="0"/>
              <a:t>Data Splitting: </a:t>
            </a:r>
          </a:p>
          <a:p>
            <a:pPr lvl="2"/>
            <a:r>
              <a:rPr lang="en-GB" dirty="0"/>
              <a:t>Use K-Fold Cross-Validation (70-20-10 split).</a:t>
            </a:r>
          </a:p>
          <a:p>
            <a:pPr lvl="1"/>
            <a:r>
              <a:rPr lang="en-GB" dirty="0"/>
              <a:t>Metrics for Evaluation: </a:t>
            </a:r>
          </a:p>
          <a:p>
            <a:pPr lvl="2"/>
            <a:r>
              <a:rPr lang="en-GB" dirty="0"/>
              <a:t>Accuracy, Precision, ROC-AUC, MSE/MAE.</a:t>
            </a:r>
          </a:p>
          <a:p>
            <a:pPr lvl="1"/>
            <a:r>
              <a:rPr lang="en-GB" dirty="0"/>
              <a:t>Visualization: </a:t>
            </a:r>
          </a:p>
          <a:p>
            <a:pPr lvl="2"/>
            <a:r>
              <a:rPr lang="en-GB" dirty="0"/>
              <a:t>Use of plots (histograms, scatterplots) to illustrate findings.</a:t>
            </a:r>
          </a:p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2C82-A218-B5B9-FDBC-0378523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5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E0E12-275D-B9FB-A964-07A6B6C8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E5C-765F-9342-B8C0-8CC4E90FB6A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683DAB-5221-ED92-A5C8-FE3D9D5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250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FE52-6074-8C38-D6E0-74A7023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Expected Outcomes and Impact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DF80-1F1F-BFBB-0031-F8493637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Outcomes:</a:t>
            </a:r>
          </a:p>
          <a:p>
            <a:pPr lvl="1"/>
            <a:r>
              <a:rPr lang="en-GB" dirty="0"/>
              <a:t>Identify and demonstrate performance disparities across groups.</a:t>
            </a:r>
          </a:p>
          <a:p>
            <a:pPr lvl="1"/>
            <a:r>
              <a:rPr lang="en-GB" dirty="0"/>
              <a:t>Validate findings with robust statistical techniques.</a:t>
            </a:r>
          </a:p>
          <a:p>
            <a:r>
              <a:rPr lang="en-GB" dirty="0"/>
              <a:t>Impact:</a:t>
            </a:r>
          </a:p>
          <a:p>
            <a:pPr lvl="1"/>
            <a:r>
              <a:rPr lang="en-GB" dirty="0"/>
              <a:t>Motivate educators to investigate and improve their own practices.</a:t>
            </a:r>
          </a:p>
          <a:p>
            <a:pPr lvl="1"/>
            <a:r>
              <a:rPr lang="en-GB" dirty="0"/>
              <a:t>Encourage development of fairer AI models in education.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99AEF-E9C3-3D90-7A68-23F988DC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6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64174C-608A-8ECC-8773-7576AD26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5896-4745-2E45-A942-39E562AAD813}" type="datetime1">
              <a:rPr lang="fr-FR" smtClean="0"/>
              <a:t>03/09/2024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B12D1-5051-161F-443E-BFCFE212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476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</TotalTime>
  <Words>402</Words>
  <Application>Microsoft Macintosh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Helvetica Neue</vt:lpstr>
      <vt:lpstr>Office Theme</vt:lpstr>
      <vt:lpstr>Bias Analysis towards Fair AI in Education</vt:lpstr>
      <vt:lpstr>Problem Definition</vt:lpstr>
      <vt:lpstr>Target Group</vt:lpstr>
      <vt:lpstr>Goals and Objectives</vt:lpstr>
      <vt:lpstr>Methodology</vt:lpstr>
      <vt:lpstr>Expected Outcomes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dlushaj99@gmail.com</dc:creator>
  <cp:lastModifiedBy>dlushaj99@gmail.com</cp:lastModifiedBy>
  <cp:revision>16</cp:revision>
  <cp:lastPrinted>2024-09-03T11:54:46Z</cp:lastPrinted>
  <dcterms:created xsi:type="dcterms:W3CDTF">2024-09-03T09:49:31Z</dcterms:created>
  <dcterms:modified xsi:type="dcterms:W3CDTF">2024-09-03T12:44:49Z</dcterms:modified>
</cp:coreProperties>
</file>