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2" Type="http://schemas.openxmlformats.org/officeDocument/2006/relationships/viewProps" Target="viewProps.xml" /><Relationship Id="rId4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4" Type="http://schemas.openxmlformats.org/officeDocument/2006/relationships/tableStyles" Target="tableStyles.xml" /><Relationship Id="rId4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Fun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Kubernetes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 b="1"/>
              <a:t>K8S</a:t>
            </a:r>
            <a:r>
              <a:rPr b="1"/>
              <a:t> </a:t>
            </a:r>
            <a:r>
              <a:rPr b="1"/>
              <a:t>Cluster</a:t>
            </a:r>
            <a:r>
              <a:rPr b="1"/>
              <a:t> </a:t>
            </a:r>
            <a:r>
              <a:rPr b="1"/>
              <a:t>Deployment</a:t>
            </a:r>
            <a:br/>
            <a:r>
              <a:rPr/>
              <a:t>Robert</a:t>
            </a:r>
            <a:r>
              <a:rPr/>
              <a:t> </a:t>
            </a:r>
            <a:r>
              <a:rPr/>
              <a:t>Detjens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October</a:t>
            </a:r>
            <a:r>
              <a:rPr/>
              <a:t> </a:t>
            </a:r>
            <a:r>
              <a:rPr/>
              <a:t>28,</a:t>
            </a:r>
            <a:r>
              <a:rPr/>
              <a:t> </a:t>
            </a:r>
            <a:r>
              <a:rPr/>
              <a:t>2021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Kubernetes Setup</a:t>
            </a:r>
          </a:p>
          <a:p>
            <a:pPr lvl="1">
              <a:buAutoNum type="arabicPeriod"/>
            </a:pPr>
            <a:r>
              <a:rPr/>
              <a:t>Project Config File</a:t>
            </a:r>
          </a:p>
          <a:p>
            <a:pPr lvl="1">
              <a:buAutoNum type="arabicPeriod"/>
            </a:pPr>
            <a:r>
              <a:rPr/>
              <a:t>Github Container Build Pipeline</a:t>
            </a:r>
          </a:p>
          <a:p>
            <a:pPr lvl="1">
              <a:buAutoNum type="arabicPeriod"/>
            </a:pPr>
            <a:r>
              <a:rPr/>
              <a:t>Kubernetes Deployment Pipeline</a:t>
            </a:r>
          </a:p>
          <a:p>
            <a:pPr lvl="1">
              <a:buAutoNum type="arabicPeriod"/>
            </a:pPr>
            <a:r>
              <a:rPr/>
              <a:t>Deployment UI Website</a:t>
            </a:r>
          </a:p>
          <a:p>
            <a:pPr lvl="1">
              <a:buAutoNum type="arabicPeriod"/>
            </a:pPr>
            <a:r>
              <a:rPr/>
              <a:t>Final Integration</a:t>
            </a:r>
          </a:p>
          <a:p>
            <a:pPr lvl="1">
              <a:buAutoNum type="arabicPeriod"/>
            </a:pPr>
            <a:r>
              <a:rPr/>
              <a:t>Beta Testing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Requirement</a:t>
            </a:r>
            <a:r>
              <a:rPr/>
              <a:t> </a:t>
            </a:r>
            <a:r>
              <a:rPr/>
              <a:t>Breakdown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1.</a:t>
            </a:r>
            <a:r>
              <a:rPr/>
              <a:t> </a:t>
            </a:r>
            <a:r>
              <a:rPr/>
              <a:t>Kubernetes</a:t>
            </a:r>
            <a:r>
              <a:rPr/>
              <a:t> </a:t>
            </a:r>
            <a:r>
              <a:rPr/>
              <a:t>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lphaLcPeriod"/>
            </a:pPr>
            <a:r>
              <a:rPr/>
              <a:t>Install Kubernetes on the Raspberry Pi (1-2 days)</a:t>
            </a:r>
          </a:p>
          <a:p>
            <a:pPr lvl="1">
              <a:buAutoNum type="alphaLcPeriod"/>
            </a:pPr>
            <a:r>
              <a:rPr/>
              <a:t>Configure Kuberentes on the Raspberry Pi (1-2 days)</a:t>
            </a:r>
          </a:p>
          <a:p>
            <a:pPr lvl="1">
              <a:buAutoNum type="alphaLcPeriod"/>
            </a:pPr>
            <a:r>
              <a:rPr/>
              <a:t>Connect to the Raspberry Pi Admin tools with K8S Lens (3 Days)</a:t>
            </a:r>
          </a:p>
          <a:p>
            <a:pPr lvl="1">
              <a:buAutoNum type="alphaLcPeriod"/>
            </a:pPr>
            <a:r>
              <a:rPr/>
              <a:t>Test Kubernetes on the Raspberry Pi (3 days)</a:t>
            </a:r>
          </a:p>
          <a:p>
            <a:pPr lvl="1">
              <a:buAutoNum type="alphaLcPeriod"/>
            </a:pPr>
            <a:r>
              <a:rPr/>
              <a:t>Code reviews and release (4-5 Days)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2.</a:t>
            </a:r>
            <a:r>
              <a:rPr/>
              <a:t> </a:t>
            </a:r>
            <a:r>
              <a:rPr/>
              <a:t>Kubernetes</a:t>
            </a:r>
            <a:r>
              <a:rPr/>
              <a:t> </a:t>
            </a:r>
            <a:r>
              <a:rPr/>
              <a:t>CI/CD</a:t>
            </a:r>
            <a:r>
              <a:rPr/>
              <a:t> </a:t>
            </a:r>
            <a:r>
              <a:rPr/>
              <a:t>Config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lphaLcPeriod"/>
            </a:pPr>
            <a:r>
              <a:rPr/>
              <a:t>Research what settings are needed (2-3 days)</a:t>
            </a:r>
          </a:p>
          <a:p>
            <a:pPr lvl="1">
              <a:buAutoNum type="alphaLcPeriod"/>
            </a:pPr>
            <a:r>
              <a:rPr/>
              <a:t>Work with Deployment UI Website team to define template format (4-6 days)</a:t>
            </a:r>
          </a:p>
          <a:p>
            <a:pPr lvl="1">
              <a:buAutoNum type="alphaLcPeriod"/>
            </a:pPr>
            <a:r>
              <a:rPr/>
              <a:t>Create end-user documentation for config template (1 days)</a:t>
            </a:r>
          </a:p>
          <a:p>
            <a:pPr lvl="1">
              <a:buAutoNum type="alphaLcPeriod"/>
            </a:pPr>
            <a:r>
              <a:rPr/>
              <a:t>Code reviews and release (4-5 Days)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3.</a:t>
            </a:r>
            <a:r>
              <a:rPr/>
              <a:t> </a:t>
            </a:r>
            <a:r>
              <a:rPr/>
              <a:t>Github</a:t>
            </a:r>
            <a:r>
              <a:rPr/>
              <a:t> </a:t>
            </a:r>
            <a:r>
              <a:rPr/>
              <a:t>Container</a:t>
            </a:r>
            <a:r>
              <a:rPr/>
              <a:t> </a:t>
            </a:r>
            <a:r>
              <a:rPr/>
              <a:t>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lphaLcPeriod"/>
            </a:pPr>
            <a:r>
              <a:rPr/>
              <a:t>Create build script to pull repo from user-provided repository (1 day)</a:t>
            </a:r>
          </a:p>
          <a:p>
            <a:pPr lvl="1">
              <a:buAutoNum type="alphaLcPeriod"/>
            </a:pPr>
            <a:r>
              <a:rPr/>
              <a:t>Modify build script to build container image (1-3 days)</a:t>
            </a:r>
          </a:p>
          <a:p>
            <a:pPr lvl="1">
              <a:buAutoNum type="alphaLcPeriod"/>
            </a:pPr>
            <a:r>
              <a:rPr/>
              <a:t>Coordinate with K8S Deployment team to define container handoff API (2-3 days)</a:t>
            </a:r>
          </a:p>
          <a:p>
            <a:pPr lvl="1">
              <a:buAutoNum type="alphaLcPeriod"/>
            </a:pPr>
            <a:r>
              <a:rPr/>
              <a:t>Modify build script to send built image to K8S onboarding (1-2 days)</a:t>
            </a:r>
          </a:p>
          <a:p>
            <a:pPr lvl="1">
              <a:buAutoNum type="alphaLcPeriod"/>
            </a:pPr>
            <a:r>
              <a:rPr/>
              <a:t>Modify script to ensure clean building environment (1-2 days)</a:t>
            </a:r>
          </a:p>
          <a:p>
            <a:pPr lvl="1">
              <a:buAutoNum type="alphaLcPeriod"/>
            </a:pPr>
            <a:r>
              <a:rPr/>
              <a:t>Code Reviews and release (4-5 Days)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4.</a:t>
            </a:r>
            <a:r>
              <a:rPr/>
              <a:t> </a:t>
            </a:r>
            <a:r>
              <a:rPr/>
              <a:t>Kubernetes</a:t>
            </a:r>
            <a:r>
              <a:rPr/>
              <a:t> </a:t>
            </a:r>
            <a:r>
              <a:rPr/>
              <a:t>Deployment</a:t>
            </a:r>
            <a:r>
              <a:rPr/>
              <a:t> </a:t>
            </a:r>
            <a:r>
              <a:rPr/>
              <a:t>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lphaLcPeriod"/>
            </a:pPr>
            <a:r>
              <a:rPr/>
              <a:t>Watch the images in the deployment area (1-2 days)</a:t>
            </a:r>
          </a:p>
          <a:p>
            <a:pPr lvl="1">
              <a:buAutoNum type="alphaLcPeriod"/>
            </a:pPr>
            <a:r>
              <a:rPr/>
              <a:t>Deploy a new image in the deployment area (2-3 Days)</a:t>
            </a:r>
          </a:p>
          <a:p>
            <a:pPr lvl="1">
              <a:buAutoNum type="alphaLcPeriod"/>
            </a:pPr>
            <a:r>
              <a:rPr/>
              <a:t>Coordinate with Github Container Build team to define container handoff API (2-3 Days)</a:t>
            </a:r>
          </a:p>
          <a:p>
            <a:pPr lvl="1">
              <a:buAutoNum type="alphaLcPeriod"/>
            </a:pPr>
            <a:r>
              <a:rPr/>
              <a:t>Testing (2-3 Days)</a:t>
            </a:r>
          </a:p>
          <a:p>
            <a:pPr lvl="1">
              <a:buAutoNum type="alphaLcPeriod"/>
            </a:pPr>
            <a:r>
              <a:rPr/>
              <a:t>Code Reviews and release (4-5 Days)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5.</a:t>
            </a:r>
            <a:r>
              <a:rPr/>
              <a:t> </a:t>
            </a:r>
            <a:r>
              <a:rPr/>
              <a:t>User-facing</a:t>
            </a:r>
            <a:r>
              <a:rPr/>
              <a:t> </a:t>
            </a:r>
            <a:r>
              <a:rPr/>
              <a:t>Deployment</a:t>
            </a:r>
            <a:r>
              <a:rPr/>
              <a:t> </a:t>
            </a:r>
            <a:r>
              <a:rPr/>
              <a:t>UI</a:t>
            </a:r>
            <a:r>
              <a:rPr/>
              <a:t> </a:t>
            </a:r>
            <a:r>
              <a:rPr/>
              <a:t>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lphaLcPeriod"/>
            </a:pPr>
            <a:r>
              <a:rPr/>
              <a:t>Create a clean and usable web UI (3-6 days)</a:t>
            </a:r>
          </a:p>
          <a:p>
            <a:pPr lvl="1">
              <a:buAutoNum type="alphaLcPeriod"/>
            </a:pPr>
            <a:r>
              <a:rPr/>
              <a:t>Containerize the web UI and self-host on the cluster (1 day)</a:t>
            </a:r>
          </a:p>
          <a:p>
            <a:pPr lvl="1">
              <a:buAutoNum type="alphaLcPeriod"/>
            </a:pPr>
            <a:r>
              <a:rPr/>
              <a:t>Create an interface to pass applications as well as necessary configuration settings to the pipeline for deployment (3-6 days)</a:t>
            </a:r>
          </a:p>
          <a:p>
            <a:pPr lvl="1">
              <a:buAutoNum type="alphaLcPeriod"/>
            </a:pPr>
            <a:r>
              <a:rPr/>
              <a:t>Expose admin tools, such as Lens IDE (2-7 days)</a:t>
            </a:r>
          </a:p>
          <a:p>
            <a:pPr lvl="1">
              <a:buAutoNum type="alphaLcPeriod"/>
            </a:pPr>
            <a:r>
              <a:rPr/>
              <a:t>Set up authentication (3-5 days)</a:t>
            </a:r>
          </a:p>
          <a:p>
            <a:pPr lvl="1">
              <a:buAutoNum type="alphaLcPeriod"/>
            </a:pPr>
            <a:r>
              <a:rPr/>
              <a:t>Code reviews and release (4-5 days)</a:t>
            </a:r>
          </a:p>
          <a:p>
            <a:pPr lvl="1">
              <a:buAutoNum type="alphaLcPeriod"/>
            </a:pPr>
            <a:r>
              <a:rPr/>
              <a:t>Set up an automated system for containerizing an application to be passed to the pipeline that is not yet containerized (2-4 days) [stretch]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6.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Integration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7.</a:t>
            </a:r>
            <a:r>
              <a:rPr/>
              <a:t> </a:t>
            </a:r>
            <a:r>
              <a:rPr/>
              <a:t>Beta</a:t>
            </a:r>
            <a:r>
              <a:rPr/>
              <a:t> </a:t>
            </a:r>
            <a:r>
              <a:rPr/>
              <a:t>Testing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Tasks</a:t>
            </a:r>
            <a:r>
              <a:rPr/>
              <a:t> </a:t>
            </a:r>
            <a:r>
              <a:rPr/>
              <a:t>distribution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Project</a:t>
            </a:r>
            <a:r>
              <a:rPr/>
              <a:t> </a:t>
            </a:r>
            <a:r>
              <a:rPr/>
              <a:t>Summary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Phase 1: Mark - TM1 Phase 2: Jacob - TM2 Phase 3: Robert - TM3 Phase 4: Paul - TM4 Phase 5: Nathan - TM5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Component</a:t>
            </a:r>
            <a:r>
              <a:rPr/>
              <a:t> </a:t>
            </a:r>
            <a:r>
              <a:rPr/>
              <a:t>Interfaces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coordinate with Phase 5</a:t>
            </a:r>
          </a:p>
          <a:p>
            <a:pPr lvl="1"/>
            <a:r>
              <a:rPr/>
              <a:t>site will take this data from user and generate template</a:t>
            </a:r>
          </a:p>
          <a:p>
            <a:pPr lvl="1"/>
            <a:r>
              <a:rPr/>
              <a:t>specifics will be added when needed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coordinate with Phase 4</a:t>
            </a:r>
          </a:p>
          <a:p>
            <a:pPr lvl="1"/>
            <a:r>
              <a:rPr/>
              <a:t>Docker builds image and stores internally</a:t>
            </a:r>
          </a:p>
          <a:p>
            <a:pPr lvl="1"/>
            <a:r>
              <a:rPr/>
              <a:t>needs to be passed to K8S somehow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4.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5.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Schedule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Fall</a:t>
            </a:r>
            <a:r>
              <a:rPr/>
              <a:t> </a:t>
            </a:r>
            <a:r>
              <a:rPr/>
              <a:t>term: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Sprint 2: phase 1</a:t>
            </a:r>
          </a:p>
          <a:p>
            <a:pPr lvl="1"/>
            <a:r>
              <a:rPr/>
              <a:t>Sprint 3: phase 2 (1/2)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Winter</a:t>
            </a:r>
            <a:r>
              <a:rPr/>
              <a:t> </a:t>
            </a:r>
            <a:r>
              <a:rPr/>
              <a:t>term: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Sprint 4: phase 2 (2/2), phase 3 (1/2), phase 4, phase 5 (1/2)</a:t>
            </a:r>
          </a:p>
          <a:p>
            <a:pPr lvl="1"/>
            <a:r>
              <a:rPr/>
              <a:t>Sprint 5: phase 3 (2/2), phase 5 (2/2)</a:t>
            </a:r>
          </a:p>
          <a:p>
            <a:pPr lvl="1"/>
            <a:r>
              <a:rPr/>
              <a:t>Sprint 6: Integration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Kubernetes Cluster on Raspberry Pi</a:t>
            </a:r>
          </a:p>
          <a:p>
            <a:pPr lvl="1"/>
            <a:r>
              <a:rPr/>
              <a:t>Deployment pipeline for containerized applications</a:t>
            </a:r>
          </a:p>
          <a:p>
            <a:pPr lvl="1"/>
            <a:r>
              <a:rPr/>
              <a:t>Web API for project management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Spring</a:t>
            </a:r>
            <a:r>
              <a:rPr/>
              <a:t> </a:t>
            </a:r>
            <a:r>
              <a:rPr/>
              <a:t>term: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Sprint 7: Beta testing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Management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trell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5800" y="1600200"/>
            <a:ext cx="775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Trello</a:t>
            </a:r>
            <a:r>
              <a:rPr/>
              <a:t> </a:t>
            </a:r>
            <a:r>
              <a:rPr/>
              <a:t>board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Sprint</a:t>
            </a:r>
            <a:r>
              <a:rPr/>
              <a:t> </a:t>
            </a:r>
            <a:r>
              <a:rPr/>
              <a:t>Goals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Sprint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(11/1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11/21)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Planned Deliverables:</a:t>
            </a:r>
          </a:p>
          <a:p>
            <a:pPr lvl="1"/>
            <a:r>
              <a:rPr/>
              <a:t>Installation &amp; configuration of cluster</a:t>
            </a:r>
          </a:p>
          <a:p>
            <a:pPr lvl="2"/>
            <a:r>
              <a:rPr/>
              <a:t>Kubernetes</a:t>
            </a:r>
          </a:p>
          <a:p>
            <a:pPr lvl="2"/>
            <a:r>
              <a:rPr/>
              <a:t>K8S Lens</a:t>
            </a:r>
          </a:p>
          <a:p>
            <a:pPr lvl="0" marL="0" indent="0">
              <a:buNone/>
            </a:pPr>
            <a:r>
              <a:rPr b="1"/>
              <a:t>Dependencies:</a:t>
            </a:r>
          </a:p>
          <a:p>
            <a:pPr lvl="1"/>
            <a:r>
              <a:rPr/>
              <a:t>None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Sprint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(11/22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12/12)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Planned Deliverables:</a:t>
            </a:r>
          </a:p>
          <a:p>
            <a:pPr lvl="1"/>
            <a:r>
              <a:rPr/>
              <a:t>Configuration files for K8S can be generated from user options</a:t>
            </a:r>
          </a:p>
          <a:p>
            <a:pPr lvl="1"/>
            <a:r>
              <a:rPr/>
              <a:t>Lens is installed and running on the cluster</a:t>
            </a:r>
          </a:p>
          <a:p>
            <a:pPr lvl="0" marL="0" indent="0">
              <a:buNone/>
            </a:pPr>
            <a:r>
              <a:rPr b="1"/>
              <a:t>Dependencies:</a:t>
            </a:r>
          </a:p>
          <a:p>
            <a:pPr lvl="1"/>
            <a:r>
              <a:rPr/>
              <a:t>K8S is installed and working on the devices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Sprint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(1/3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1/23)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Planned Deliverables:</a:t>
            </a:r>
          </a:p>
          <a:p>
            <a:pPr lvl="1"/>
            <a:r>
              <a:rPr/>
              <a:t>Pipeline functional</a:t>
            </a:r>
          </a:p>
          <a:p>
            <a:pPr lvl="1"/>
            <a:r>
              <a:rPr/>
              <a:t>Builds image from GitHub repo</a:t>
            </a:r>
          </a:p>
          <a:p>
            <a:pPr lvl="1"/>
            <a:r>
              <a:rPr/>
              <a:t>Image then detected and launched by K8S</a:t>
            </a:r>
          </a:p>
          <a:p>
            <a:pPr lvl="1"/>
            <a:r>
              <a:rPr/>
              <a:t>UI hosted and accessible on cluster</a:t>
            </a:r>
          </a:p>
          <a:p>
            <a:pPr lvl="1"/>
            <a:r>
              <a:rPr/>
              <a:t>Site can pass app config to and trigger build pipeline</a:t>
            </a:r>
          </a:p>
          <a:p>
            <a:pPr lvl="0" marL="0" indent="0">
              <a:buNone/>
            </a:pPr>
            <a:r>
              <a:rPr b="1"/>
              <a:t>Dependencies:</a:t>
            </a:r>
          </a:p>
          <a:p>
            <a:pPr lvl="1"/>
            <a:r>
              <a:rPr/>
              <a:t>K8S is installed and working on the devices</a:t>
            </a:r>
          </a:p>
          <a:p>
            <a:pPr lvl="1"/>
            <a:r>
              <a:rPr/>
              <a:t>K8S config files can be generated from user options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Sprint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(1/24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2/13)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Planned Deliverables:</a:t>
            </a:r>
          </a:p>
          <a:p>
            <a:pPr lvl="1"/>
            <a:r>
              <a:rPr/>
              <a:t>Authentication required for pipeline UI to prevent unauthorized attempts to access the cluster</a:t>
            </a:r>
          </a:p>
          <a:p>
            <a:pPr lvl="1"/>
            <a:r>
              <a:rPr/>
              <a:t>Admin tools from Lens exposed by UI</a:t>
            </a:r>
          </a:p>
          <a:p>
            <a:pPr lvl="0" marL="0" indent="0">
              <a:buNone/>
            </a:pPr>
            <a:r>
              <a:rPr b="1"/>
              <a:t>Dependencies:</a:t>
            </a:r>
          </a:p>
          <a:p>
            <a:pPr lvl="1"/>
            <a:r>
              <a:rPr/>
              <a:t>K8S is installed and working on the devices</a:t>
            </a:r>
          </a:p>
          <a:p>
            <a:pPr lvl="1"/>
            <a:r>
              <a:rPr/>
              <a:t>Lens running on cluster</a:t>
            </a:r>
          </a:p>
          <a:p>
            <a:pPr lvl="1"/>
            <a:r>
              <a:rPr/>
              <a:t>UI running on cluster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Sprint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(2/14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3/6)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Planned Deliverables:</a:t>
            </a:r>
          </a:p>
          <a:p>
            <a:pPr lvl="1"/>
            <a:r>
              <a:rPr/>
              <a:t>Integration testing completed</a:t>
            </a:r>
          </a:p>
          <a:p>
            <a:pPr lvl="0" marL="0" indent="0">
              <a:buNone/>
            </a:pPr>
            <a:r>
              <a:rPr b="1"/>
              <a:t>Dependencies:</a:t>
            </a:r>
          </a:p>
          <a:p>
            <a:pPr lvl="1"/>
            <a:r>
              <a:rPr/>
              <a:t>All previous deliverables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Sprint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(3/28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4/17)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Planned Deliverables:</a:t>
            </a:r>
          </a:p>
          <a:p>
            <a:pPr lvl="1"/>
            <a:r>
              <a:rPr/>
              <a:t>Beta testing complete</a:t>
            </a:r>
          </a:p>
          <a:p>
            <a:pPr lvl="0" marL="0" indent="0">
              <a:buNone/>
            </a:pPr>
            <a:r>
              <a:rPr b="1"/>
              <a:t>Dependencies:</a:t>
            </a:r>
          </a:p>
          <a:p>
            <a:pPr lvl="1"/>
            <a:r>
              <a:rPr/>
              <a:t>Integration finished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overvie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03300" y="1600200"/>
            <a:ext cx="7137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Project</a:t>
            </a:r>
            <a:r>
              <a:rPr/>
              <a:t> </a:t>
            </a:r>
            <a:r>
              <a:rPr/>
              <a:t>Overview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Goals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Make it easy for developers to deploy containerized applications to a K8S cluster</a:t>
            </a:r>
          </a:p>
          <a:p>
            <a:pPr lvl="1"/>
            <a:r>
              <a:rPr/>
              <a:t>Operate at a lower operating cost compared to industry solutions</a:t>
            </a:r>
          </a:p>
          <a:p>
            <a:pPr lvl="1"/>
            <a:r>
              <a:rPr/>
              <a:t>Provide scalability, either up or down</a:t>
            </a:r>
          </a:p>
          <a:p>
            <a:pPr lvl="1"/>
            <a:r>
              <a:rPr/>
              <a:t>Intuitive and easy to use for end users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Deliverables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Kubernetes deployed on Raspberry Pi devices</a:t>
            </a:r>
          </a:p>
          <a:p>
            <a:pPr lvl="1"/>
            <a:r>
              <a:rPr/>
              <a:t>Deployment pipeline running on a cluster of Raspberry Pi devices</a:t>
            </a:r>
          </a:p>
          <a:p>
            <a:pPr lvl="1"/>
            <a:r>
              <a:rPr/>
              <a:t>Able to deploy a user’s service to the Kubernetes cluster from a user-provided config file</a:t>
            </a:r>
          </a:p>
          <a:p>
            <a:pPr lvl="1"/>
            <a:r>
              <a:rPr/>
              <a:t>User must be able to access pipeline from local network</a:t>
            </a:r>
          </a:p>
          <a:p>
            <a:pPr lvl="1"/>
            <a:r>
              <a:rPr/>
              <a:t>Service hosted on Raspberry Pi’s must be available on the internet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Requirements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 With Kubernetes</dc:title>
  <dc:creator>K8S Cluster Deployment; Robert Detjens</dc:creator>
  <cp:keywords/>
  <dcterms:created xsi:type="dcterms:W3CDTF">2021-11-19T05:35:07Z</dcterms:created>
  <dcterms:modified xsi:type="dcterms:W3CDTF">2021-11-19T05:35:07Z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rols">
    <vt:lpwstr>False</vt:lpwstr>
  </property>
  <property fmtid="{D5CDD505-2E9C-101B-9397-08002B2CF9AE}" pid="3" name="date">
    <vt:lpwstr>October 28, 2021</vt:lpwstr>
  </property>
  <property fmtid="{D5CDD505-2E9C-101B-9397-08002B2CF9AE}" pid="4" name="progress">
    <vt:lpwstr>False</vt:lpwstr>
  </property>
  <property fmtid="{D5CDD505-2E9C-101B-9397-08002B2CF9AE}" pid="5" name="theme">
    <vt:lpwstr>white</vt:lpwstr>
  </property>
</Properties>
</file>