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24" r:id="rId2"/>
    <p:sldId id="582" r:id="rId3"/>
    <p:sldId id="529" r:id="rId4"/>
    <p:sldId id="584" r:id="rId5"/>
    <p:sldId id="525" r:id="rId6"/>
    <p:sldId id="585" r:id="rId7"/>
    <p:sldId id="518" r:id="rId8"/>
    <p:sldId id="571" r:id="rId9"/>
    <p:sldId id="572" r:id="rId10"/>
    <p:sldId id="519" r:id="rId11"/>
    <p:sldId id="573" r:id="rId12"/>
    <p:sldId id="574" r:id="rId13"/>
    <p:sldId id="512" r:id="rId14"/>
    <p:sldId id="575" r:id="rId15"/>
    <p:sldId id="576" r:id="rId16"/>
    <p:sldId id="520" r:id="rId17"/>
    <p:sldId id="577" r:id="rId18"/>
    <p:sldId id="578" r:id="rId19"/>
    <p:sldId id="536" r:id="rId20"/>
    <p:sldId id="579" r:id="rId21"/>
    <p:sldId id="5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7374"/>
  </p:normalViewPr>
  <p:slideViewPr>
    <p:cSldViewPr snapToGrid="0" snapToObjects="1">
      <p:cViewPr varScale="1">
        <p:scale>
          <a:sx n="171" d="100"/>
          <a:sy n="171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EC01-F34E-D645-9A1A-95584FD5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0C010-B9F5-104D-A6C5-F2E65B808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D026E-4564-FC42-A4F1-F07B8C02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4E11B-F33A-AE4E-B6B9-9D154388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30B07-A4B9-DA4E-AC11-2B4C840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99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46FA-B2B3-F24C-AA7E-448A5808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52BF1-B5AA-F640-98E2-F352555E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B3DA5-2B16-AD49-974E-4CA545F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4097-03C7-C14E-936E-751AA30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8F18-14BB-4641-82E6-1ED01340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1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43A14-0EE9-7543-9692-9DC50A2D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F9DA3-A8F0-E346-87F5-C75F11C47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A9D0-1C70-3E4E-A3CE-0FAD02A7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FD3F7-CAFE-0B48-8AC3-57633F57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15B39-46A6-D24A-9D7C-15103C75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3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DEAB-BB07-DD4C-A6F0-680F588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0AD3-2E1F-FE4D-9956-98A66071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E3298-8DAB-8543-9A71-30625CD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440D8-42CA-1C4C-9921-0839CD8C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4D5C9-385C-AB42-B8B4-B065F3A6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1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7812-F27E-2240-B91A-39C4A644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59704-0511-9849-99E1-CF2EE198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52F07-A2E0-F342-BCB1-D89427C3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D436F-5EDC-0047-A9BC-0B122333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31200-F0B7-654C-94C4-1A5D3111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4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CF721-107A-8B40-898E-23D25B5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286F5-3787-4141-8C12-2A05A80F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655D7-6D67-1C4E-BB6D-6A5FDDA1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D6BC2-CC88-4B41-B4BC-FE953C04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395CB-868C-5E4A-938C-0B9B7B61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A75B1-8809-6A40-AE8B-FBBA5162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9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170D-12A4-3F48-A114-53BA390A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C4C84-9BAE-7B46-BD00-B6C2A07E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1E55C-101B-F64E-9983-4F9314EA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6E99A-67D1-174B-ACEC-075751FA1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57CEFD-8ADA-424F-A736-A3BDECBD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383C4-5500-6E4E-B3B1-48FA5B23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F7C9F-ED4B-C143-8DEA-460CBE4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2FBEA-C184-544D-AA12-CC5B0F3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5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658F-8901-2A44-915F-631FF8C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018BF-D9D3-CC49-9478-0F25AFBE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E85A2-50E7-B842-9829-47C0D2E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1B9E7-1A83-644B-817F-465A5786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9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B65AF-5350-324D-A627-3ABA993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CFEFC-7BB0-E146-ACCD-B0674A8E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49026-60D2-7B44-BC7C-E34624C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20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8718-4708-0A49-8F8B-59817644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CECA5-CAFE-C84D-8664-FDA09B33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765DD-CA7F-854B-AF59-31E1D0BF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88C97-CA62-9B4F-B9C7-6EFFE7CF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D16C9-52FF-2E4A-B18D-068E4C17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E0963-175D-7C4A-8240-8EC5D6C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CEF97-E579-0A49-8107-6B443169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B83AD2-3714-C14E-A46A-05378033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DC834-1FBC-AD4B-B375-A02EC532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363ED-9151-6F4D-8AC9-F06AB5B0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3FD9E-0550-674C-8E24-5A951A5A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40D1-C5F2-5148-BB7C-5899C043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7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E00CE-31D5-8B43-88F8-0E274F05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F0F74-1F5D-F449-818B-727092C2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88226-B19B-AD46-A76B-762678D0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DCEA-988C-C248-AE0F-DF82305127E6}" type="datetimeFigureOut">
              <a:rPr kumimoji="1" lang="ko-KR" altLang="en-US" smtClean="0"/>
              <a:t>2021. 1. 28.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66BAE-1C2C-2F4C-ABAD-8344CB802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32526-5EAF-1845-8A85-410195B9D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9A5A-A7AA-C847-B202-CB7E99245F7A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880766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Case A-1: Ingress node 1 a</a:t>
            </a:r>
            <a:r>
              <a:rPr lang="en" altLang="ko-KR" sz="2800" dirty="0" err="1"/>
              <a:t>ggregat</a:t>
            </a:r>
            <a:r>
              <a:rPr lang="en-US" altLang="ko-KR" sz="2800" dirty="0" err="1"/>
              <a:t>es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App flow</a:t>
            </a:r>
            <a:r>
              <a:rPr lang="en-US" altLang="ko-KR" sz="2800" dirty="0">
                <a:solidFill>
                  <a:srgbClr val="0432FF"/>
                </a:solidFill>
              </a:rPr>
              <a:t>s</a:t>
            </a:r>
            <a:r>
              <a:rPr lang="en" altLang="ko-KR" sz="2800" dirty="0">
                <a:solidFill>
                  <a:srgbClr val="0432FF"/>
                </a:solidFill>
              </a:rPr>
              <a:t> 0 and 1 </a:t>
            </a:r>
            <a:r>
              <a:rPr lang="en-US" altLang="ko-KR" sz="2800" dirty="0"/>
              <a:t>into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</a:t>
            </a:r>
            <a:r>
              <a:rPr lang="en-US" altLang="ko-KR" sz="2800" dirty="0">
                <a:solidFill>
                  <a:srgbClr val="0432FF"/>
                </a:solidFill>
              </a:rPr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service sub-layer of DetNet flow 1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7A520F3-D897-CB4C-8157-B1428AB1A9F2}"/>
              </a:ext>
            </a:extLst>
          </p:cNvPr>
          <p:cNvSpPr/>
          <p:nvPr/>
        </p:nvSpPr>
        <p:spPr>
          <a:xfrm>
            <a:off x="4644035" y="2388020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D2B51E-1857-9B42-A6EC-024B68924B46}"/>
              </a:ext>
            </a:extLst>
          </p:cNvPr>
          <p:cNvSpPr/>
          <p:nvPr/>
        </p:nvSpPr>
        <p:spPr>
          <a:xfrm>
            <a:off x="4645354" y="2695886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10001</a:t>
            </a:r>
            <a:endParaRPr kumimoji="1" lang="ko-KR" altLang="en-US" sz="6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79A98C-FDC4-2A4F-BCF4-7F9AEC38CDEF}"/>
              </a:ext>
            </a:extLst>
          </p:cNvPr>
          <p:cNvSpPr/>
          <p:nvPr/>
        </p:nvSpPr>
        <p:spPr>
          <a:xfrm>
            <a:off x="4644035" y="2068583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07EFEE-7166-6640-ACD4-69EE3D8E108B}"/>
              </a:ext>
            </a:extLst>
          </p:cNvPr>
          <p:cNvSpPr/>
          <p:nvPr/>
        </p:nvSpPr>
        <p:spPr>
          <a:xfrm>
            <a:off x="4638847" y="5403624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10002</a:t>
            </a:r>
            <a:endParaRPr kumimoji="1" lang="ko-KR" altLang="en-US" sz="6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12F199F-2D61-8042-8332-DE7BB5BA6700}"/>
              </a:ext>
            </a:extLst>
          </p:cNvPr>
          <p:cNvSpPr/>
          <p:nvPr/>
        </p:nvSpPr>
        <p:spPr>
          <a:xfrm>
            <a:off x="4638847" y="4783250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C8FEC68-3484-014E-9748-02F494239E59}"/>
              </a:ext>
            </a:extLst>
          </p:cNvPr>
          <p:cNvSpPr/>
          <p:nvPr/>
        </p:nvSpPr>
        <p:spPr>
          <a:xfrm>
            <a:off x="6042695" y="2389173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7EAD78-E721-7F4A-B2CC-82DAB71D3BCF}"/>
              </a:ext>
            </a:extLst>
          </p:cNvPr>
          <p:cNvSpPr/>
          <p:nvPr/>
        </p:nvSpPr>
        <p:spPr>
          <a:xfrm>
            <a:off x="6042695" y="2704533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10003</a:t>
            </a:r>
            <a:endParaRPr kumimoji="1" lang="ko-KR" altLang="en-US" sz="6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2737E6-F436-F242-AEE0-6AB11B081A87}"/>
              </a:ext>
            </a:extLst>
          </p:cNvPr>
          <p:cNvSpPr/>
          <p:nvPr/>
        </p:nvSpPr>
        <p:spPr>
          <a:xfrm>
            <a:off x="6042695" y="206973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A77F73-1182-E046-A361-5C6E8166DBA3}"/>
              </a:ext>
            </a:extLst>
          </p:cNvPr>
          <p:cNvSpPr/>
          <p:nvPr/>
        </p:nvSpPr>
        <p:spPr>
          <a:xfrm>
            <a:off x="6051543" y="5403624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10004</a:t>
            </a:r>
            <a:endParaRPr kumimoji="1" lang="ko-KR" altLang="en-US" sz="6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05C50D1-4C5E-B747-8892-293E45934A03}"/>
              </a:ext>
            </a:extLst>
          </p:cNvPr>
          <p:cNvSpPr/>
          <p:nvPr/>
        </p:nvSpPr>
        <p:spPr>
          <a:xfrm>
            <a:off x="6051543" y="477362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5117" y="2389355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800" b="1" dirty="0"/>
              <a:t>S-label 100</a:t>
            </a:r>
            <a:endParaRPr kumimoji="1" lang="ko-KR" altLang="en-US" sz="7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5117" y="2702471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5117" y="2069918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446042" y="2385603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102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445804" y="2695886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10005</a:t>
            </a:r>
            <a:endParaRPr kumimoji="1" lang="ko-KR" altLang="en-US" sz="600" b="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446042" y="206616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0A2D279-E77A-E245-8EB4-828B430A9C18}"/>
              </a:ext>
            </a:extLst>
          </p:cNvPr>
          <p:cNvSpPr/>
          <p:nvPr/>
        </p:nvSpPr>
        <p:spPr>
          <a:xfrm>
            <a:off x="4638847" y="5091613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37826CE-50CF-C94B-B0C8-D52D6B7B96A7}"/>
              </a:ext>
            </a:extLst>
          </p:cNvPr>
          <p:cNvSpPr/>
          <p:nvPr/>
        </p:nvSpPr>
        <p:spPr>
          <a:xfrm>
            <a:off x="6051543" y="5091160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1656854-1934-9040-A788-99C46494D878}"/>
              </a:ext>
            </a:extLst>
          </p:cNvPr>
          <p:cNvGrpSpPr/>
          <p:nvPr/>
        </p:nvGrpSpPr>
        <p:grpSpPr>
          <a:xfrm>
            <a:off x="1730434" y="3585005"/>
            <a:ext cx="1050648" cy="187975"/>
            <a:chOff x="1730434" y="3675275"/>
            <a:chExt cx="1050648" cy="187975"/>
          </a:xfrm>
        </p:grpSpPr>
        <p:sp>
          <p:nvSpPr>
            <p:cNvPr id="216" name="원통[C] 215">
              <a:extLst>
                <a:ext uri="{FF2B5EF4-FFF2-40B4-BE49-F238E27FC236}">
                  <a16:creationId xmlns:a16="http://schemas.microsoft.com/office/drawing/2014/main" id="{1B48BC27-9402-B440-97D1-8850300BBC08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6E5EB3-E61A-E048-B08C-CD191F5CA49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App-0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C58FEC19-14A7-4C42-879A-1753DEC7FECB}"/>
              </a:ext>
            </a:extLst>
          </p:cNvPr>
          <p:cNvGrpSpPr/>
          <p:nvPr/>
        </p:nvGrpSpPr>
        <p:grpSpPr>
          <a:xfrm>
            <a:off x="8726641" y="3593314"/>
            <a:ext cx="1050648" cy="187975"/>
            <a:chOff x="8726641" y="3672826"/>
            <a:chExt cx="1050648" cy="187975"/>
          </a:xfrm>
        </p:grpSpPr>
        <p:sp>
          <p:nvSpPr>
            <p:cNvPr id="219" name="원통[C] 218">
              <a:extLst>
                <a:ext uri="{FF2B5EF4-FFF2-40B4-BE49-F238E27FC236}">
                  <a16:creationId xmlns:a16="http://schemas.microsoft.com/office/drawing/2014/main" id="{9A76A048-A476-F54A-ABD0-ED96D2151D9C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7E59982-9EA7-604B-B567-2043DFB45260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App-0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3A1FAB57-4251-C24D-9395-70E2C1DA45BC}"/>
              </a:ext>
            </a:extLst>
          </p:cNvPr>
          <p:cNvGrpSpPr/>
          <p:nvPr/>
        </p:nvGrpSpPr>
        <p:grpSpPr>
          <a:xfrm>
            <a:off x="3135671" y="3612780"/>
            <a:ext cx="5242307" cy="293171"/>
            <a:chOff x="1730435" y="3628387"/>
            <a:chExt cx="1050648" cy="266519"/>
          </a:xfrm>
        </p:grpSpPr>
        <p:sp>
          <p:nvSpPr>
            <p:cNvPr id="222" name="원통[C] 221">
              <a:extLst>
                <a:ext uri="{FF2B5EF4-FFF2-40B4-BE49-F238E27FC236}">
                  <a16:creationId xmlns:a16="http://schemas.microsoft.com/office/drawing/2014/main" id="{37081A89-96D7-004E-88F1-0969D3A57CC5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5FB1FF2-607D-774D-9B7A-8E82ACCC1E7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8781444-4D64-014C-AA20-9EC060AEC788}"/>
              </a:ext>
            </a:extLst>
          </p:cNvPr>
          <p:cNvSpPr/>
          <p:nvPr/>
        </p:nvSpPr>
        <p:spPr>
          <a:xfrm>
            <a:off x="1867018" y="206973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43285D-4F3C-594F-974E-31310C82A05A}"/>
              </a:ext>
            </a:extLst>
          </p:cNvPr>
          <p:cNvSpPr/>
          <p:nvPr/>
        </p:nvSpPr>
        <p:spPr>
          <a:xfrm>
            <a:off x="8852355" y="206029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EF3DF92-1BFB-1B46-9DB8-7237A9A32EFB}"/>
              </a:ext>
            </a:extLst>
          </p:cNvPr>
          <p:cNvGrpSpPr/>
          <p:nvPr/>
        </p:nvGrpSpPr>
        <p:grpSpPr>
          <a:xfrm>
            <a:off x="1733506" y="3747499"/>
            <a:ext cx="1050648" cy="187975"/>
            <a:chOff x="1730434" y="3675275"/>
            <a:chExt cx="1050648" cy="187975"/>
          </a:xfrm>
        </p:grpSpPr>
        <p:sp>
          <p:nvSpPr>
            <p:cNvPr id="182" name="원통[C] 181">
              <a:extLst>
                <a:ext uri="{FF2B5EF4-FFF2-40B4-BE49-F238E27FC236}">
                  <a16:creationId xmlns:a16="http://schemas.microsoft.com/office/drawing/2014/main" id="{5DDC3601-99E8-894C-8EE2-831D3518FD17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87877F1-C291-6548-BCE0-319788315C59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5F5F61B-60F2-4044-A3F8-FA30D2B1E374}"/>
              </a:ext>
            </a:extLst>
          </p:cNvPr>
          <p:cNvGrpSpPr/>
          <p:nvPr/>
        </p:nvGrpSpPr>
        <p:grpSpPr>
          <a:xfrm>
            <a:off x="8729732" y="3745120"/>
            <a:ext cx="1050648" cy="187975"/>
            <a:chOff x="8726641" y="3672826"/>
            <a:chExt cx="1050648" cy="187975"/>
          </a:xfrm>
        </p:grpSpPr>
        <p:sp>
          <p:nvSpPr>
            <p:cNvPr id="194" name="원통[C] 193">
              <a:extLst>
                <a:ext uri="{FF2B5EF4-FFF2-40B4-BE49-F238E27FC236}">
                  <a16:creationId xmlns:a16="http://schemas.microsoft.com/office/drawing/2014/main" id="{6B6BC654-0DC1-0644-8DAC-57D8ED233001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AD6278B-CF86-F64D-8140-F452EAD1B813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1EC85C8-6F02-3344-AB03-6E3499963CAE}"/>
              </a:ext>
            </a:extLst>
          </p:cNvPr>
          <p:cNvSpPr/>
          <p:nvPr/>
        </p:nvSpPr>
        <p:spPr>
          <a:xfrm>
            <a:off x="1869075" y="1749089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246ED06-D76A-B343-98E4-40512343B5A5}"/>
              </a:ext>
            </a:extLst>
          </p:cNvPr>
          <p:cNvSpPr/>
          <p:nvPr/>
        </p:nvSpPr>
        <p:spPr>
          <a:xfrm>
            <a:off x="2279474" y="1749089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1AD31FB-699A-C644-803C-D7AB761AC38B}"/>
              </a:ext>
            </a:extLst>
          </p:cNvPr>
          <p:cNvSpPr/>
          <p:nvPr/>
        </p:nvSpPr>
        <p:spPr>
          <a:xfrm>
            <a:off x="3260735" y="1751238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5B4C1F8-45A3-0841-A69B-85618FCBF6D8}"/>
              </a:ext>
            </a:extLst>
          </p:cNvPr>
          <p:cNvSpPr/>
          <p:nvPr/>
        </p:nvSpPr>
        <p:spPr>
          <a:xfrm>
            <a:off x="3662113" y="1752003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BDC95AB-7D89-074D-8510-A8A7B34AE929}"/>
              </a:ext>
            </a:extLst>
          </p:cNvPr>
          <p:cNvSpPr/>
          <p:nvPr/>
        </p:nvSpPr>
        <p:spPr>
          <a:xfrm>
            <a:off x="4640054" y="1750264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ECFC561-61AD-4945-A19E-7A143C057B3F}"/>
              </a:ext>
            </a:extLst>
          </p:cNvPr>
          <p:cNvSpPr/>
          <p:nvPr/>
        </p:nvSpPr>
        <p:spPr>
          <a:xfrm>
            <a:off x="5051677" y="1750264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3BC6FD3-25A1-2741-91DA-9A909350B8DB}"/>
              </a:ext>
            </a:extLst>
          </p:cNvPr>
          <p:cNvSpPr/>
          <p:nvPr/>
        </p:nvSpPr>
        <p:spPr>
          <a:xfrm>
            <a:off x="6045143" y="1753055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FFF66A5D-F8BA-F24D-93AC-E671A7640811}"/>
              </a:ext>
            </a:extLst>
          </p:cNvPr>
          <p:cNvSpPr/>
          <p:nvPr/>
        </p:nvSpPr>
        <p:spPr>
          <a:xfrm>
            <a:off x="6455542" y="1753055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36AA288-51B8-944E-AC32-A90A3665A4FA}"/>
              </a:ext>
            </a:extLst>
          </p:cNvPr>
          <p:cNvSpPr/>
          <p:nvPr/>
        </p:nvSpPr>
        <p:spPr>
          <a:xfrm>
            <a:off x="7448490" y="1752078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AC9667F-E966-774B-B324-13E14FF4B525}"/>
              </a:ext>
            </a:extLst>
          </p:cNvPr>
          <p:cNvSpPr/>
          <p:nvPr/>
        </p:nvSpPr>
        <p:spPr>
          <a:xfrm>
            <a:off x="7858889" y="1752078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A8C741C-1EB3-384A-B90B-D27396BB58B9}"/>
              </a:ext>
            </a:extLst>
          </p:cNvPr>
          <p:cNvSpPr/>
          <p:nvPr/>
        </p:nvSpPr>
        <p:spPr>
          <a:xfrm>
            <a:off x="8856033" y="1745074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C752929-8009-1448-8C2A-DA6A3311FAE5}"/>
              </a:ext>
            </a:extLst>
          </p:cNvPr>
          <p:cNvSpPr/>
          <p:nvPr/>
        </p:nvSpPr>
        <p:spPr>
          <a:xfrm>
            <a:off x="9256792" y="1746052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B4DF960-982F-9B45-9C1B-B540C1DA01A4}"/>
              </a:ext>
            </a:extLst>
          </p:cNvPr>
          <p:cNvSpPr/>
          <p:nvPr/>
        </p:nvSpPr>
        <p:spPr>
          <a:xfrm>
            <a:off x="4640146" y="4475959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D27103B-F270-9644-A5E8-6DA0C16D1F20}"/>
              </a:ext>
            </a:extLst>
          </p:cNvPr>
          <p:cNvSpPr/>
          <p:nvPr/>
        </p:nvSpPr>
        <p:spPr>
          <a:xfrm>
            <a:off x="5051769" y="4475959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A63FFED-0DDF-2541-A0B6-6DD14936C5B2}"/>
              </a:ext>
            </a:extLst>
          </p:cNvPr>
          <p:cNvSpPr/>
          <p:nvPr/>
        </p:nvSpPr>
        <p:spPr>
          <a:xfrm>
            <a:off x="6055590" y="4467591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0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CCC4C2F-DB57-4242-908E-24863958BEC5}"/>
              </a:ext>
            </a:extLst>
          </p:cNvPr>
          <p:cNvSpPr/>
          <p:nvPr/>
        </p:nvSpPr>
        <p:spPr>
          <a:xfrm>
            <a:off x="6465989" y="4467591"/>
            <a:ext cx="410399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A4D09EF-D7F4-734B-AB1A-45E7DFEF5B8A}"/>
              </a:ext>
            </a:extLst>
          </p:cNvPr>
          <p:cNvSpPr/>
          <p:nvPr/>
        </p:nvSpPr>
        <p:spPr>
          <a:xfrm>
            <a:off x="4286488" y="2390593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7D42415-F4F8-7C47-9AFE-3CC2D1278492}"/>
              </a:ext>
            </a:extLst>
          </p:cNvPr>
          <p:cNvSpPr/>
          <p:nvPr/>
        </p:nvSpPr>
        <p:spPr>
          <a:xfrm>
            <a:off x="6969924" y="239745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7F96B53-7E25-F944-BFD9-11CF4D51A5AB}"/>
              </a:ext>
            </a:extLst>
          </p:cNvPr>
          <p:cNvSpPr/>
          <p:nvPr/>
        </p:nvSpPr>
        <p:spPr>
          <a:xfrm>
            <a:off x="4286488" y="5100253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6D0BDDE6-AEC9-6543-BD30-312F7A6960D1}"/>
              </a:ext>
            </a:extLst>
          </p:cNvPr>
          <p:cNvSpPr/>
          <p:nvPr/>
        </p:nvSpPr>
        <p:spPr>
          <a:xfrm>
            <a:off x="6969924" y="510711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528FEAC-E93A-D54F-B892-4E81F31D7293}"/>
              </a:ext>
            </a:extLst>
          </p:cNvPr>
          <p:cNvSpPr/>
          <p:nvPr/>
        </p:nvSpPr>
        <p:spPr>
          <a:xfrm>
            <a:off x="2628564" y="3509088"/>
            <a:ext cx="705144" cy="675671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BDAA569A-5B91-5D48-9E85-B731C088F61E}"/>
              </a:ext>
            </a:extLst>
          </p:cNvPr>
          <p:cNvSpPr/>
          <p:nvPr/>
        </p:nvSpPr>
        <p:spPr>
          <a:xfrm>
            <a:off x="8210419" y="3507650"/>
            <a:ext cx="705144" cy="675671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985141-DAD3-BD44-A474-8B86C1FD2DC8}"/>
              </a:ext>
            </a:extLst>
          </p:cNvPr>
          <p:cNvSpPr txBox="1"/>
          <p:nvPr/>
        </p:nvSpPr>
        <p:spPr>
          <a:xfrm>
            <a:off x="2517257" y="4250058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15FAD9F-B138-704D-8178-DB2AA5DB8FCA}"/>
              </a:ext>
            </a:extLst>
          </p:cNvPr>
          <p:cNvSpPr txBox="1"/>
          <p:nvPr/>
        </p:nvSpPr>
        <p:spPr>
          <a:xfrm>
            <a:off x="8098746" y="4254077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0841259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/>
              <a:t>ase C-2: </a:t>
            </a:r>
            <a:r>
              <a:rPr lang="en-US" altLang="ko-KR" sz="2800" dirty="0"/>
              <a:t>Relay node 1 a</a:t>
            </a:r>
            <a:r>
              <a:rPr lang="en" altLang="ko-KR" sz="2800" dirty="0"/>
              <a:t>ggregat</a:t>
            </a:r>
            <a:r>
              <a:rPr lang="en-US" altLang="ko-KR" sz="2800" dirty="0"/>
              <a:t>es the</a:t>
            </a:r>
            <a:r>
              <a:rPr lang="en" altLang="ko-KR" sz="2800" dirty="0"/>
              <a:t> </a:t>
            </a:r>
            <a:r>
              <a:rPr lang="en-US" altLang="ko-KR" sz="2800" dirty="0">
                <a:solidFill>
                  <a:srgbClr val="0432FF"/>
                </a:solidFill>
              </a:rPr>
              <a:t>se</a:t>
            </a:r>
            <a:r>
              <a:rPr lang="en" altLang="ko-KR" sz="2800" dirty="0">
                <a:solidFill>
                  <a:srgbClr val="0432FF"/>
                </a:solidFill>
              </a:rPr>
              <a:t>rvice sub-layers </a:t>
            </a:r>
            <a:r>
              <a:rPr lang="en" altLang="ko-KR" sz="2800" dirty="0"/>
              <a:t>of DetNet flow</a:t>
            </a:r>
            <a:r>
              <a:rPr lang="en-US" altLang="ko-KR" sz="2800" dirty="0"/>
              <a:t>s</a:t>
            </a:r>
            <a:r>
              <a:rPr lang="en" altLang="ko-KR" sz="2800" dirty="0"/>
              <a:t> 1 and 2 </a:t>
            </a:r>
            <a:r>
              <a:rPr kumimoji="1" lang="en-US" altLang="ko-KR" sz="2800" dirty="0"/>
              <a:t>into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 forwarding sub-layer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B37347-2119-9B45-B161-4BDA33834715}"/>
              </a:ext>
            </a:extLst>
          </p:cNvPr>
          <p:cNvSpPr/>
          <p:nvPr/>
        </p:nvSpPr>
        <p:spPr>
          <a:xfrm>
            <a:off x="1855807" y="1760452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D2B51E-1857-9B42-A6EC-024B68924B46}"/>
              </a:ext>
            </a:extLst>
          </p:cNvPr>
          <p:cNvSpPr/>
          <p:nvPr/>
        </p:nvSpPr>
        <p:spPr>
          <a:xfrm>
            <a:off x="4652661" y="2697050"/>
            <a:ext cx="811959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07EFEE-7166-6640-ACD4-69EE3D8E108B}"/>
              </a:ext>
            </a:extLst>
          </p:cNvPr>
          <p:cNvSpPr/>
          <p:nvPr/>
        </p:nvSpPr>
        <p:spPr>
          <a:xfrm>
            <a:off x="4648342" y="5407521"/>
            <a:ext cx="81628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7EAD78-E721-7F4A-B2CC-82DAB71D3BCF}"/>
              </a:ext>
            </a:extLst>
          </p:cNvPr>
          <p:cNvSpPr/>
          <p:nvPr/>
        </p:nvSpPr>
        <p:spPr>
          <a:xfrm>
            <a:off x="6051088" y="2695975"/>
            <a:ext cx="81261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A77F73-1182-E046-A361-5C6E8166DBA3}"/>
              </a:ext>
            </a:extLst>
          </p:cNvPr>
          <p:cNvSpPr/>
          <p:nvPr/>
        </p:nvSpPr>
        <p:spPr>
          <a:xfrm>
            <a:off x="6053737" y="5407521"/>
            <a:ext cx="82103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A1E02E-304D-4346-9008-A2CA0860CBC4}"/>
              </a:ext>
            </a:extLst>
          </p:cNvPr>
          <p:cNvSpPr/>
          <p:nvPr/>
        </p:nvSpPr>
        <p:spPr>
          <a:xfrm>
            <a:off x="8839272" y="176196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D64A5EE-482B-3842-9D37-705FC844B635}"/>
              </a:ext>
            </a:extLst>
          </p:cNvPr>
          <p:cNvSpPr/>
          <p:nvPr/>
        </p:nvSpPr>
        <p:spPr>
          <a:xfrm>
            <a:off x="1855807" y="2073718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5867FC-4759-F942-836F-2D391ACF8091}"/>
              </a:ext>
            </a:extLst>
          </p:cNvPr>
          <p:cNvSpPr/>
          <p:nvPr/>
        </p:nvSpPr>
        <p:spPr>
          <a:xfrm>
            <a:off x="8839272" y="206594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4917" y="2391512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100</a:t>
            </a:r>
            <a:endParaRPr kumimoji="1" lang="ko-KR" altLang="en-US" sz="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4917" y="2704628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49EAD9-B366-F24A-A276-895C997D0CFB}"/>
              </a:ext>
            </a:extLst>
          </p:cNvPr>
          <p:cNvSpPr/>
          <p:nvPr/>
        </p:nvSpPr>
        <p:spPr>
          <a:xfrm>
            <a:off x="3254917" y="1760452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4917" y="207207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453047" y="2387752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102</a:t>
            </a:r>
            <a:endParaRPr kumimoji="1" lang="ko-KR" altLang="en-US" sz="6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452809" y="2698035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10005</a:t>
            </a:r>
            <a:endParaRPr kumimoji="1" lang="ko-KR" altLang="en-US" sz="6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76DD5A-C9B9-2642-9EA6-0A2C514C7AB3}"/>
              </a:ext>
            </a:extLst>
          </p:cNvPr>
          <p:cNvSpPr/>
          <p:nvPr/>
        </p:nvSpPr>
        <p:spPr>
          <a:xfrm>
            <a:off x="7453047" y="1756692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453047" y="206831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BA2ED7-0BF4-7441-8DA2-2D660BAE6C54}"/>
              </a:ext>
            </a:extLst>
          </p:cNvPr>
          <p:cNvSpPr txBox="1"/>
          <p:nvPr/>
        </p:nvSpPr>
        <p:spPr>
          <a:xfrm>
            <a:off x="1285314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9625BC1-476F-364A-9F41-1B275A75C901}"/>
              </a:ext>
            </a:extLst>
          </p:cNvPr>
          <p:cNvGrpSpPr/>
          <p:nvPr/>
        </p:nvGrpSpPr>
        <p:grpSpPr>
          <a:xfrm>
            <a:off x="1395799" y="4316997"/>
            <a:ext cx="355096" cy="295358"/>
            <a:chOff x="2772012" y="3345584"/>
            <a:chExt cx="355096" cy="295358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1ABEDBC-02DB-0D43-869D-8290C113A5F9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0" name="모서리가 둥근 직사각형 119">
                <a:extLst>
                  <a:ext uri="{FF2B5EF4-FFF2-40B4-BE49-F238E27FC236}">
                    <a16:creationId xmlns:a16="http://schemas.microsoft.com/office/drawing/2014/main" id="{418BE95F-D06E-E848-B0D2-B792DD76024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7E8577F0-902C-9841-996A-C06387C17B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1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E6AAB56-F5A8-1B41-B07B-918678FBC6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AD0CCDE-6D1D-504C-AB9D-B7C04AF49594}"/>
              </a:ext>
            </a:extLst>
          </p:cNvPr>
          <p:cNvCxnSpPr>
            <a:cxnSpLocks/>
            <a:stCxn id="120" idx="1"/>
            <a:endCxn id="138" idx="3"/>
          </p:cNvCxnSpPr>
          <p:nvPr/>
        </p:nvCxnSpPr>
        <p:spPr>
          <a:xfrm>
            <a:off x="1750895" y="4464676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B3DAAE-345B-5747-99D8-F43F5CCA867B}"/>
              </a:ext>
            </a:extLst>
          </p:cNvPr>
          <p:cNvSpPr/>
          <p:nvPr/>
        </p:nvSpPr>
        <p:spPr>
          <a:xfrm>
            <a:off x="1855807" y="5100485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0BD2DA-231D-274B-981E-D44F30CBF7DB}"/>
              </a:ext>
            </a:extLst>
          </p:cNvPr>
          <p:cNvSpPr/>
          <p:nvPr/>
        </p:nvSpPr>
        <p:spPr>
          <a:xfrm>
            <a:off x="1855807" y="541375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43590D-2C76-9D45-B968-E12155083FF3}"/>
              </a:ext>
            </a:extLst>
          </p:cNvPr>
          <p:cNvSpPr txBox="1"/>
          <p:nvPr/>
        </p:nvSpPr>
        <p:spPr>
          <a:xfrm>
            <a:off x="9681840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2691456-3BF0-7A4B-A7AB-4EE507E3A64A}"/>
              </a:ext>
            </a:extLst>
          </p:cNvPr>
          <p:cNvGrpSpPr/>
          <p:nvPr/>
        </p:nvGrpSpPr>
        <p:grpSpPr>
          <a:xfrm>
            <a:off x="9792325" y="4316997"/>
            <a:ext cx="355096" cy="295358"/>
            <a:chOff x="2772012" y="3345584"/>
            <a:chExt cx="355096" cy="295358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7D48F45-E995-E04D-A6C3-1B533C771DE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9" name="모서리가 둥근 직사각형 128">
                <a:extLst>
                  <a:ext uri="{FF2B5EF4-FFF2-40B4-BE49-F238E27FC236}">
                    <a16:creationId xmlns:a16="http://schemas.microsoft.com/office/drawing/2014/main" id="{1731F866-120B-CD46-809E-72E77F1DC3B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E7478012-460F-2847-9FF8-1DB9745D72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28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2C3E7AAC-A0B7-FA41-B0E2-69582E5333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BFA604D2-41B5-FD4D-965B-ABE1DE160B7A}"/>
              </a:ext>
            </a:extLst>
          </p:cNvPr>
          <p:cNvCxnSpPr>
            <a:cxnSpLocks/>
          </p:cNvCxnSpPr>
          <p:nvPr/>
        </p:nvCxnSpPr>
        <p:spPr>
          <a:xfrm>
            <a:off x="8739657" y="4464676"/>
            <a:ext cx="1052668" cy="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B620C47-BC6A-5049-9024-BFDF69CCE2B0}"/>
              </a:ext>
            </a:extLst>
          </p:cNvPr>
          <p:cNvSpPr/>
          <p:nvPr/>
        </p:nvSpPr>
        <p:spPr>
          <a:xfrm>
            <a:off x="8839272" y="510116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2531B-8203-0C42-8101-CF1EEE771F89}"/>
              </a:ext>
            </a:extLst>
          </p:cNvPr>
          <p:cNvSpPr/>
          <p:nvPr/>
        </p:nvSpPr>
        <p:spPr>
          <a:xfrm>
            <a:off x="8839272" y="540514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1A6E3B-23A5-9A40-80AE-6DF90FB5255E}"/>
              </a:ext>
            </a:extLst>
          </p:cNvPr>
          <p:cNvSpPr/>
          <p:nvPr/>
        </p:nvSpPr>
        <p:spPr>
          <a:xfrm>
            <a:off x="3373482" y="5084008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103</a:t>
            </a:r>
            <a:endParaRPr kumimoji="1" lang="ko-KR" altLang="en-US" sz="6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1B1E19B-A31E-9F4C-A632-98E59CF5CCF4}"/>
              </a:ext>
            </a:extLst>
          </p:cNvPr>
          <p:cNvSpPr/>
          <p:nvPr/>
        </p:nvSpPr>
        <p:spPr>
          <a:xfrm>
            <a:off x="3373482" y="445992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4A5A8D-FC6F-A344-9A7B-5C321A5A6B05}"/>
              </a:ext>
            </a:extLst>
          </p:cNvPr>
          <p:cNvSpPr/>
          <p:nvPr/>
        </p:nvSpPr>
        <p:spPr>
          <a:xfrm>
            <a:off x="3373482" y="476457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00419D3-8AA7-6F41-B6EA-D4283C97FDB2}"/>
              </a:ext>
            </a:extLst>
          </p:cNvPr>
          <p:cNvGrpSpPr/>
          <p:nvPr/>
        </p:nvGrpSpPr>
        <p:grpSpPr>
          <a:xfrm>
            <a:off x="2795109" y="4316997"/>
            <a:ext cx="355096" cy="295358"/>
            <a:chOff x="2772012" y="3345584"/>
            <a:chExt cx="355096" cy="29535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2431EC6-8E0F-FC4F-A2FE-1DDA551BF27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38" name="모서리가 둥근 직사각형 137">
                <a:extLst>
                  <a:ext uri="{FF2B5EF4-FFF2-40B4-BE49-F238E27FC236}">
                    <a16:creationId xmlns:a16="http://schemas.microsoft.com/office/drawing/2014/main" id="{7DE75FB7-4B81-B249-94FA-C542DC17B24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ABC4C0AA-CFF4-0147-B7D5-AB321C7406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36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812D7511-F4CD-EF45-943A-2D47393DDA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6AE30110-5490-E44F-A6BF-2FE22E6CCD8D}"/>
              </a:ext>
            </a:extLst>
          </p:cNvPr>
          <p:cNvCxnSpPr>
            <a:cxnSpLocks/>
            <a:stCxn id="138" idx="1"/>
            <a:endCxn id="40" idx="3"/>
          </p:cNvCxnSpPr>
          <p:nvPr/>
        </p:nvCxnSpPr>
        <p:spPr>
          <a:xfrm flipV="1">
            <a:off x="3150205" y="3754897"/>
            <a:ext cx="1038643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B77BB27-C1DA-D444-920B-06D918CFEF13}"/>
              </a:ext>
            </a:extLst>
          </p:cNvPr>
          <p:cNvSpPr txBox="1"/>
          <p:nvPr/>
        </p:nvSpPr>
        <p:spPr>
          <a:xfrm>
            <a:off x="2684446" y="4652905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D5663E4-B47B-A24C-88E6-FF9181975B68}"/>
              </a:ext>
            </a:extLst>
          </p:cNvPr>
          <p:cNvGrpSpPr/>
          <p:nvPr/>
        </p:nvGrpSpPr>
        <p:grpSpPr>
          <a:xfrm>
            <a:off x="8384561" y="4316997"/>
            <a:ext cx="355096" cy="295358"/>
            <a:chOff x="2772012" y="3345584"/>
            <a:chExt cx="355096" cy="29535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8ECE57E-5EA4-D14E-867E-A72FBEF103CE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53" name="모서리가 둥근 직사각형 152">
                <a:extLst>
                  <a:ext uri="{FF2B5EF4-FFF2-40B4-BE49-F238E27FC236}">
                    <a16:creationId xmlns:a16="http://schemas.microsoft.com/office/drawing/2014/main" id="{7D645BFD-C603-6C4F-A66E-128E6FCBF5A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6940D895-A658-BD42-B061-EF7F4370E1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52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F9C84602-B434-8B48-9C4B-C502EED417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3ED2F58-158B-0C48-9FCD-B0E5790B4B67}"/>
              </a:ext>
            </a:extLst>
          </p:cNvPr>
          <p:cNvSpPr txBox="1"/>
          <p:nvPr/>
        </p:nvSpPr>
        <p:spPr>
          <a:xfrm>
            <a:off x="8263208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3D5E70-7B80-264F-9855-386AE8325781}"/>
              </a:ext>
            </a:extLst>
          </p:cNvPr>
          <p:cNvSpPr/>
          <p:nvPr/>
        </p:nvSpPr>
        <p:spPr>
          <a:xfrm>
            <a:off x="3373482" y="5397370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MPLS</a:t>
            </a:r>
          </a:p>
          <a:p>
            <a:pPr algn="ctr"/>
            <a:r>
              <a:rPr kumimoji="1" lang="en-US" altLang="ko-KR" sz="800" b="1" dirty="0"/>
              <a:t>F-label </a:t>
            </a:r>
            <a:r>
              <a:rPr kumimoji="1" lang="en-US" altLang="ko-KR" sz="700" b="1" dirty="0"/>
              <a:t>10006</a:t>
            </a:r>
            <a:endParaRPr kumimoji="1" lang="ko-KR" altLang="en-US" sz="600" b="1" dirty="0"/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96E09182-1021-0C4D-B370-A1278880DE31}"/>
              </a:ext>
            </a:extLst>
          </p:cNvPr>
          <p:cNvCxnSpPr>
            <a:cxnSpLocks/>
            <a:stCxn id="46" idx="1"/>
            <a:endCxn id="153" idx="3"/>
          </p:cNvCxnSpPr>
          <p:nvPr/>
        </p:nvCxnSpPr>
        <p:spPr>
          <a:xfrm>
            <a:off x="7342564" y="3755487"/>
            <a:ext cx="1041997" cy="70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4707EF9-931C-5947-8BE6-63D803EE22EF}"/>
              </a:ext>
            </a:extLst>
          </p:cNvPr>
          <p:cNvSpPr/>
          <p:nvPr/>
        </p:nvSpPr>
        <p:spPr>
          <a:xfrm>
            <a:off x="7333829" y="5093817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105</a:t>
            </a:r>
            <a:endParaRPr kumimoji="1" lang="ko-KR" altLang="en-US" sz="600" b="1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CBCBAB0-5988-FD46-99F3-A9896965629D}"/>
              </a:ext>
            </a:extLst>
          </p:cNvPr>
          <p:cNvSpPr/>
          <p:nvPr/>
        </p:nvSpPr>
        <p:spPr>
          <a:xfrm>
            <a:off x="7333829" y="4462757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25D064-8178-F24E-AE75-8A9E9613687C}"/>
              </a:ext>
            </a:extLst>
          </p:cNvPr>
          <p:cNvSpPr/>
          <p:nvPr/>
        </p:nvSpPr>
        <p:spPr>
          <a:xfrm>
            <a:off x="7333829" y="4774380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6A8014-7BC7-2E48-8F91-C4C0145FCBBF}"/>
              </a:ext>
            </a:extLst>
          </p:cNvPr>
          <p:cNvGrpSpPr/>
          <p:nvPr/>
        </p:nvGrpSpPr>
        <p:grpSpPr>
          <a:xfrm>
            <a:off x="1730434" y="3675275"/>
            <a:ext cx="1050648" cy="187975"/>
            <a:chOff x="1730434" y="3675275"/>
            <a:chExt cx="1050648" cy="187975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3E7C9675-6734-C14F-BCA4-2F154E8179B1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1E470D-B56E-DA40-8D38-4C397542A2D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513009-1995-384C-AB77-8E8AD7DBE17C}"/>
              </a:ext>
            </a:extLst>
          </p:cNvPr>
          <p:cNvGrpSpPr/>
          <p:nvPr/>
        </p:nvGrpSpPr>
        <p:grpSpPr>
          <a:xfrm>
            <a:off x="1736564" y="4377791"/>
            <a:ext cx="1050648" cy="187975"/>
            <a:chOff x="1736564" y="4377791"/>
            <a:chExt cx="1050648" cy="187975"/>
          </a:xfrm>
        </p:grpSpPr>
        <p:sp>
          <p:nvSpPr>
            <p:cNvPr id="166" name="원통[C] 165">
              <a:extLst>
                <a:ext uri="{FF2B5EF4-FFF2-40B4-BE49-F238E27FC236}">
                  <a16:creationId xmlns:a16="http://schemas.microsoft.com/office/drawing/2014/main" id="{A43B9721-269B-9149-B2FE-6B7E7BA35F92}"/>
                </a:ext>
              </a:extLst>
            </p:cNvPr>
            <p:cNvSpPr/>
            <p:nvPr/>
          </p:nvSpPr>
          <p:spPr>
            <a:xfrm rot="5400000">
              <a:off x="2193505" y="3946455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303DAE1-D049-934F-9479-73DB9DF24E4F}"/>
                </a:ext>
              </a:extLst>
            </p:cNvPr>
            <p:cNvSpPr txBox="1"/>
            <p:nvPr/>
          </p:nvSpPr>
          <p:spPr>
            <a:xfrm>
              <a:off x="1970906" y="4377791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BD3247-B5C5-F64D-B5DA-B88979B063CD}"/>
              </a:ext>
            </a:extLst>
          </p:cNvPr>
          <p:cNvGrpSpPr/>
          <p:nvPr/>
        </p:nvGrpSpPr>
        <p:grpSpPr>
          <a:xfrm>
            <a:off x="8726641" y="3672826"/>
            <a:ext cx="1050648" cy="187975"/>
            <a:chOff x="8726641" y="3672826"/>
            <a:chExt cx="1050648" cy="187975"/>
          </a:xfrm>
        </p:grpSpPr>
        <p:sp>
          <p:nvSpPr>
            <p:cNvPr id="167" name="원통[C] 166">
              <a:extLst>
                <a:ext uri="{FF2B5EF4-FFF2-40B4-BE49-F238E27FC236}">
                  <a16:creationId xmlns:a16="http://schemas.microsoft.com/office/drawing/2014/main" id="{6BBB49C7-FBE1-BA40-BD06-6F653239A4C2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5D9213C-C107-EA49-8FD1-7A1017459FC3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32434C-4086-9F4E-A072-6851127C575B}"/>
              </a:ext>
            </a:extLst>
          </p:cNvPr>
          <p:cNvGrpSpPr/>
          <p:nvPr/>
        </p:nvGrpSpPr>
        <p:grpSpPr>
          <a:xfrm>
            <a:off x="8732772" y="4374675"/>
            <a:ext cx="1050648" cy="187975"/>
            <a:chOff x="8732772" y="4374675"/>
            <a:chExt cx="1050648" cy="187975"/>
          </a:xfrm>
        </p:grpSpPr>
        <p:sp>
          <p:nvSpPr>
            <p:cNvPr id="168" name="원통[C] 167">
              <a:extLst>
                <a:ext uri="{FF2B5EF4-FFF2-40B4-BE49-F238E27FC236}">
                  <a16:creationId xmlns:a16="http://schemas.microsoft.com/office/drawing/2014/main" id="{511B0085-DA16-E749-A497-1494A2AC7FA6}"/>
                </a:ext>
              </a:extLst>
            </p:cNvPr>
            <p:cNvSpPr/>
            <p:nvPr/>
          </p:nvSpPr>
          <p:spPr>
            <a:xfrm rot="5400000">
              <a:off x="9175352" y="3943470"/>
              <a:ext cx="165487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68CBF8B-C5CB-F641-996E-65F555A8A6F8}"/>
                </a:ext>
              </a:extLst>
            </p:cNvPr>
            <p:cNvSpPr txBox="1"/>
            <p:nvPr/>
          </p:nvSpPr>
          <p:spPr>
            <a:xfrm>
              <a:off x="8980619" y="43746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EDF2D8A-924D-4942-A962-EE6DC5B32C3A}"/>
              </a:ext>
            </a:extLst>
          </p:cNvPr>
          <p:cNvGrpSpPr/>
          <p:nvPr/>
        </p:nvGrpSpPr>
        <p:grpSpPr>
          <a:xfrm>
            <a:off x="3135672" y="3612780"/>
            <a:ext cx="1050648" cy="293171"/>
            <a:chOff x="1730435" y="3628387"/>
            <a:chExt cx="1050648" cy="266519"/>
          </a:xfrm>
        </p:grpSpPr>
        <p:sp>
          <p:nvSpPr>
            <p:cNvPr id="174" name="원통[C] 173">
              <a:extLst>
                <a:ext uri="{FF2B5EF4-FFF2-40B4-BE49-F238E27FC236}">
                  <a16:creationId xmlns:a16="http://schemas.microsoft.com/office/drawing/2014/main" id="{A7C6C876-B9D3-714A-8E93-511BC6D42F9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962493-EAB7-0C4F-88EE-95C8E825FFD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9EF8181-86A2-4D47-A6E9-FFA45802B84C}"/>
              </a:ext>
            </a:extLst>
          </p:cNvPr>
          <p:cNvGrpSpPr/>
          <p:nvPr/>
        </p:nvGrpSpPr>
        <p:grpSpPr>
          <a:xfrm rot="19639202">
            <a:off x="3060807" y="3990715"/>
            <a:ext cx="1245081" cy="293171"/>
            <a:chOff x="1730435" y="3628387"/>
            <a:chExt cx="1050648" cy="266519"/>
          </a:xfrm>
        </p:grpSpPr>
        <p:sp>
          <p:nvSpPr>
            <p:cNvPr id="177" name="원통[C] 176">
              <a:extLst>
                <a:ext uri="{FF2B5EF4-FFF2-40B4-BE49-F238E27FC236}">
                  <a16:creationId xmlns:a16="http://schemas.microsoft.com/office/drawing/2014/main" id="{F837493E-0526-9249-B76C-000E3AAC488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E64E902-1103-6A4A-8128-6D9B480A5C6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E567AA2-6101-784E-A281-2C4D2C1936D2}"/>
              </a:ext>
            </a:extLst>
          </p:cNvPr>
          <p:cNvGrpSpPr/>
          <p:nvPr/>
        </p:nvGrpSpPr>
        <p:grpSpPr>
          <a:xfrm>
            <a:off x="7330470" y="3609405"/>
            <a:ext cx="1050648" cy="293171"/>
            <a:chOff x="1730435" y="3628387"/>
            <a:chExt cx="1050648" cy="266519"/>
          </a:xfrm>
        </p:grpSpPr>
        <p:sp>
          <p:nvSpPr>
            <p:cNvPr id="180" name="원통[C] 179">
              <a:extLst>
                <a:ext uri="{FF2B5EF4-FFF2-40B4-BE49-F238E27FC236}">
                  <a16:creationId xmlns:a16="http://schemas.microsoft.com/office/drawing/2014/main" id="{E8BF4BDA-5BDD-BF4D-BB43-A39F314BD26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F4F8904-3F8A-E34B-B8F6-1A0F4DA16A6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75F3BEC-0314-A940-B8D8-0BF8A533FACB}"/>
              </a:ext>
            </a:extLst>
          </p:cNvPr>
          <p:cNvGrpSpPr/>
          <p:nvPr/>
        </p:nvGrpSpPr>
        <p:grpSpPr>
          <a:xfrm rot="1977533">
            <a:off x="7255605" y="3987340"/>
            <a:ext cx="1245081" cy="293171"/>
            <a:chOff x="1730435" y="3628387"/>
            <a:chExt cx="1050648" cy="266519"/>
          </a:xfrm>
        </p:grpSpPr>
        <p:sp>
          <p:nvSpPr>
            <p:cNvPr id="183" name="원통[C] 182">
              <a:extLst>
                <a:ext uri="{FF2B5EF4-FFF2-40B4-BE49-F238E27FC236}">
                  <a16:creationId xmlns:a16="http://schemas.microsoft.com/office/drawing/2014/main" id="{B75D85FB-9D86-7D43-86FB-2AD344049E5E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D56A88E-EEE7-364D-BF2E-AF64584E588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타원 191">
            <a:extLst>
              <a:ext uri="{FF2B5EF4-FFF2-40B4-BE49-F238E27FC236}">
                <a16:creationId xmlns:a16="http://schemas.microsoft.com/office/drawing/2014/main" id="{1DF1D162-114E-B14C-83BC-F88AB8797EAC}"/>
              </a:ext>
            </a:extLst>
          </p:cNvPr>
          <p:cNvSpPr/>
          <p:nvPr/>
        </p:nvSpPr>
        <p:spPr>
          <a:xfrm>
            <a:off x="4286488" y="2407917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F6D7724-C66A-D249-A663-4C36AC59D087}"/>
              </a:ext>
            </a:extLst>
          </p:cNvPr>
          <p:cNvSpPr/>
          <p:nvPr/>
        </p:nvSpPr>
        <p:spPr>
          <a:xfrm>
            <a:off x="6969924" y="2414780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EC63C2B-7D56-8642-8564-69A7C06F86AB}"/>
              </a:ext>
            </a:extLst>
          </p:cNvPr>
          <p:cNvSpPr/>
          <p:nvPr/>
        </p:nvSpPr>
        <p:spPr>
          <a:xfrm>
            <a:off x="4286489" y="5120507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19F2ECC-378A-0E45-89E5-E94702E3D2A4}"/>
              </a:ext>
            </a:extLst>
          </p:cNvPr>
          <p:cNvSpPr/>
          <p:nvPr/>
        </p:nvSpPr>
        <p:spPr>
          <a:xfrm>
            <a:off x="6969925" y="5127370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80F1A5A-F0D5-9D45-93BC-D4C212ADEB7E}"/>
              </a:ext>
            </a:extLst>
          </p:cNvPr>
          <p:cNvSpPr/>
          <p:nvPr/>
        </p:nvSpPr>
        <p:spPr>
          <a:xfrm>
            <a:off x="4647602" y="2385131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8CD98B6-D8BE-C647-B729-A08FDBF3CC42}"/>
              </a:ext>
            </a:extLst>
          </p:cNvPr>
          <p:cNvSpPr/>
          <p:nvPr/>
        </p:nvSpPr>
        <p:spPr>
          <a:xfrm>
            <a:off x="5057465" y="2385131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BCE7CC-2AAE-294A-BDD5-851314C1F76E}"/>
              </a:ext>
            </a:extLst>
          </p:cNvPr>
          <p:cNvSpPr/>
          <p:nvPr/>
        </p:nvSpPr>
        <p:spPr>
          <a:xfrm>
            <a:off x="4647602" y="2074259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4F93AEC-3713-EA4E-B10E-F1539928064B}"/>
              </a:ext>
            </a:extLst>
          </p:cNvPr>
          <p:cNvSpPr/>
          <p:nvPr/>
        </p:nvSpPr>
        <p:spPr>
          <a:xfrm>
            <a:off x="5057465" y="2074259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3305CE-3362-0943-8FF8-A714E7F9B270}"/>
              </a:ext>
            </a:extLst>
          </p:cNvPr>
          <p:cNvSpPr/>
          <p:nvPr/>
        </p:nvSpPr>
        <p:spPr>
          <a:xfrm>
            <a:off x="4647602" y="1763512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F9E6D7F-2E1B-5546-A166-FF65D06267BB}"/>
              </a:ext>
            </a:extLst>
          </p:cNvPr>
          <p:cNvSpPr/>
          <p:nvPr/>
        </p:nvSpPr>
        <p:spPr>
          <a:xfrm>
            <a:off x="5057465" y="1763512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41D826F-FCC3-B543-9E84-E19AA694A72C}"/>
              </a:ext>
            </a:extLst>
          </p:cNvPr>
          <p:cNvSpPr/>
          <p:nvPr/>
        </p:nvSpPr>
        <p:spPr>
          <a:xfrm>
            <a:off x="4649219" y="509188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F3FD84B-3447-C045-BC6A-43F0A842B0D3}"/>
              </a:ext>
            </a:extLst>
          </p:cNvPr>
          <p:cNvSpPr/>
          <p:nvPr/>
        </p:nvSpPr>
        <p:spPr>
          <a:xfrm>
            <a:off x="5059082" y="509188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9B17C85-F6D8-534F-ABCA-1656F833042A}"/>
              </a:ext>
            </a:extLst>
          </p:cNvPr>
          <p:cNvSpPr/>
          <p:nvPr/>
        </p:nvSpPr>
        <p:spPr>
          <a:xfrm>
            <a:off x="4649219" y="4781011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31BAC98-2B1A-3F46-859A-DC86D831E3B3}"/>
              </a:ext>
            </a:extLst>
          </p:cNvPr>
          <p:cNvSpPr/>
          <p:nvPr/>
        </p:nvSpPr>
        <p:spPr>
          <a:xfrm>
            <a:off x="5059082" y="4781011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891155A-8B96-504D-AF6B-33F48CF8CF36}"/>
              </a:ext>
            </a:extLst>
          </p:cNvPr>
          <p:cNvSpPr/>
          <p:nvPr/>
        </p:nvSpPr>
        <p:spPr>
          <a:xfrm>
            <a:off x="4649219" y="4470264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606BD43-9B95-4044-97BD-2C4689591FC8}"/>
              </a:ext>
            </a:extLst>
          </p:cNvPr>
          <p:cNvSpPr/>
          <p:nvPr/>
        </p:nvSpPr>
        <p:spPr>
          <a:xfrm>
            <a:off x="5059082" y="4470264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FF958C7-C920-8843-B8E4-F9929CD77144}"/>
              </a:ext>
            </a:extLst>
          </p:cNvPr>
          <p:cNvSpPr/>
          <p:nvPr/>
        </p:nvSpPr>
        <p:spPr>
          <a:xfrm>
            <a:off x="6047336" y="2383009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CB46D5-757F-B243-8763-47EC421A4CF7}"/>
              </a:ext>
            </a:extLst>
          </p:cNvPr>
          <p:cNvSpPr/>
          <p:nvPr/>
        </p:nvSpPr>
        <p:spPr>
          <a:xfrm>
            <a:off x="6458321" y="238510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5BC6F18-65D5-FB4C-A267-CB1BD1021989}"/>
              </a:ext>
            </a:extLst>
          </p:cNvPr>
          <p:cNvSpPr/>
          <p:nvPr/>
        </p:nvSpPr>
        <p:spPr>
          <a:xfrm>
            <a:off x="6047336" y="2072137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F8D4BBB-2C12-0848-9D21-A2758A33BFD6}"/>
              </a:ext>
            </a:extLst>
          </p:cNvPr>
          <p:cNvSpPr/>
          <p:nvPr/>
        </p:nvSpPr>
        <p:spPr>
          <a:xfrm>
            <a:off x="6456078" y="2074231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AB70A20-BD5C-4C41-8FF4-245DD0C650A3}"/>
              </a:ext>
            </a:extLst>
          </p:cNvPr>
          <p:cNvSpPr/>
          <p:nvPr/>
        </p:nvSpPr>
        <p:spPr>
          <a:xfrm>
            <a:off x="6047336" y="1761390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7F4686B-837F-F644-ABA7-71716D9B97AE}"/>
              </a:ext>
            </a:extLst>
          </p:cNvPr>
          <p:cNvSpPr/>
          <p:nvPr/>
        </p:nvSpPr>
        <p:spPr>
          <a:xfrm>
            <a:off x="6456078" y="1763484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08F63C9-CFAA-0D41-BEFD-473FF8D51725}"/>
              </a:ext>
            </a:extLst>
          </p:cNvPr>
          <p:cNvSpPr/>
          <p:nvPr/>
        </p:nvSpPr>
        <p:spPr>
          <a:xfrm>
            <a:off x="6058537" y="508964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01E3DE1-CC47-8F40-A91A-8CF6D65280EF}"/>
              </a:ext>
            </a:extLst>
          </p:cNvPr>
          <p:cNvSpPr/>
          <p:nvPr/>
        </p:nvSpPr>
        <p:spPr>
          <a:xfrm>
            <a:off x="6468400" y="508964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A158FFF-EB91-C64D-9C30-B5EADAD9FCA6}"/>
              </a:ext>
            </a:extLst>
          </p:cNvPr>
          <p:cNvSpPr/>
          <p:nvPr/>
        </p:nvSpPr>
        <p:spPr>
          <a:xfrm>
            <a:off x="6058537" y="4778771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ED0B826-17AB-FE42-A709-79A28BA8BDFB}"/>
              </a:ext>
            </a:extLst>
          </p:cNvPr>
          <p:cNvSpPr/>
          <p:nvPr/>
        </p:nvSpPr>
        <p:spPr>
          <a:xfrm>
            <a:off x="6468400" y="4778771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983B81B-23A9-0B48-B6B2-8D34E2824282}"/>
              </a:ext>
            </a:extLst>
          </p:cNvPr>
          <p:cNvSpPr/>
          <p:nvPr/>
        </p:nvSpPr>
        <p:spPr>
          <a:xfrm>
            <a:off x="6058537" y="4468024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42DD139-7ADD-7C47-BB26-64AA5D8969EF}"/>
              </a:ext>
            </a:extLst>
          </p:cNvPr>
          <p:cNvSpPr/>
          <p:nvPr/>
        </p:nvSpPr>
        <p:spPr>
          <a:xfrm>
            <a:off x="6468400" y="4468024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77E8D0A-19D5-9541-9433-7DC8F526E306}"/>
              </a:ext>
            </a:extLst>
          </p:cNvPr>
          <p:cNvSpPr/>
          <p:nvPr/>
        </p:nvSpPr>
        <p:spPr>
          <a:xfrm>
            <a:off x="7333830" y="5405149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10011</a:t>
            </a:r>
            <a:endParaRPr kumimoji="1" lang="ko-KR" altLang="en-US" sz="6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7F39916-F371-48A3-9DC3-0EBACD65466D}"/>
              </a:ext>
            </a:extLst>
          </p:cNvPr>
          <p:cNvSpPr txBox="1"/>
          <p:nvPr/>
        </p:nvSpPr>
        <p:spPr>
          <a:xfrm>
            <a:off x="8381118" y="3036885"/>
            <a:ext cx="37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S-label in this diagram includes d-CW.</a:t>
            </a:r>
            <a:endParaRPr lang="ko-KR" altLang="en-US" sz="1400" dirty="0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F776B08-7C11-CE46-9C65-8EB44CB2FB20}"/>
              </a:ext>
            </a:extLst>
          </p:cNvPr>
          <p:cNvGrpSpPr/>
          <p:nvPr/>
        </p:nvGrpSpPr>
        <p:grpSpPr>
          <a:xfrm>
            <a:off x="4196754" y="3453346"/>
            <a:ext cx="334769" cy="293171"/>
            <a:chOff x="1730435" y="3628387"/>
            <a:chExt cx="1050648" cy="266519"/>
          </a:xfrm>
        </p:grpSpPr>
        <p:sp>
          <p:nvSpPr>
            <p:cNvPr id="219" name="원통[C] 218">
              <a:extLst>
                <a:ext uri="{FF2B5EF4-FFF2-40B4-BE49-F238E27FC236}">
                  <a16:creationId xmlns:a16="http://schemas.microsoft.com/office/drawing/2014/main" id="{93FF2894-B68A-3941-9D47-C272F0C3C054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BAA94E6-C7C1-774F-A383-9F91B3D04DE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C51F36EF-BA1F-9844-809C-31EEFB604F8B}"/>
              </a:ext>
            </a:extLst>
          </p:cNvPr>
          <p:cNvGrpSpPr/>
          <p:nvPr/>
        </p:nvGrpSpPr>
        <p:grpSpPr>
          <a:xfrm>
            <a:off x="4190569" y="3764969"/>
            <a:ext cx="334769" cy="293171"/>
            <a:chOff x="1730435" y="3628387"/>
            <a:chExt cx="1050648" cy="266519"/>
          </a:xfrm>
        </p:grpSpPr>
        <p:sp>
          <p:nvSpPr>
            <p:cNvPr id="222" name="원통[C] 221">
              <a:extLst>
                <a:ext uri="{FF2B5EF4-FFF2-40B4-BE49-F238E27FC236}">
                  <a16:creationId xmlns:a16="http://schemas.microsoft.com/office/drawing/2014/main" id="{4DD43D98-D1C6-A246-A9B5-36FAF26D046D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5BA4270-FA8C-F440-9B23-DCA4063A085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B65A9E5-5D00-4B4F-BAA9-6C4F8E07511A}"/>
              </a:ext>
            </a:extLst>
          </p:cNvPr>
          <p:cNvGrpSpPr/>
          <p:nvPr/>
        </p:nvGrpSpPr>
        <p:grpSpPr>
          <a:xfrm>
            <a:off x="4432152" y="3455261"/>
            <a:ext cx="2700168" cy="599273"/>
            <a:chOff x="1730435" y="3628387"/>
            <a:chExt cx="1050648" cy="266519"/>
          </a:xfrm>
        </p:grpSpPr>
        <p:sp>
          <p:nvSpPr>
            <p:cNvPr id="225" name="원통[C] 224">
              <a:extLst>
                <a:ext uri="{FF2B5EF4-FFF2-40B4-BE49-F238E27FC236}">
                  <a16:creationId xmlns:a16="http://schemas.microsoft.com/office/drawing/2014/main" id="{7588A80D-5A7C-EF4A-B5BC-C3645BA9508F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FD328EB-FEDD-7640-9A7D-B64AEE8CEAB4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AEF6F46B-82D0-1D4C-B22D-FA321D7F8C86}"/>
              </a:ext>
            </a:extLst>
          </p:cNvPr>
          <p:cNvGrpSpPr/>
          <p:nvPr/>
        </p:nvGrpSpPr>
        <p:grpSpPr>
          <a:xfrm>
            <a:off x="7004117" y="3455909"/>
            <a:ext cx="334769" cy="293171"/>
            <a:chOff x="1730435" y="3628387"/>
            <a:chExt cx="1050648" cy="266519"/>
          </a:xfrm>
        </p:grpSpPr>
        <p:sp>
          <p:nvSpPr>
            <p:cNvPr id="228" name="원통[C] 227">
              <a:extLst>
                <a:ext uri="{FF2B5EF4-FFF2-40B4-BE49-F238E27FC236}">
                  <a16:creationId xmlns:a16="http://schemas.microsoft.com/office/drawing/2014/main" id="{FB65A2F8-AE4D-D24C-A8DF-6275BA6CA419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AFB19A4-BCF0-1345-8F3B-F424E90C948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873209E-1868-CB4F-A8F0-F0225627B95D}"/>
              </a:ext>
            </a:extLst>
          </p:cNvPr>
          <p:cNvGrpSpPr/>
          <p:nvPr/>
        </p:nvGrpSpPr>
        <p:grpSpPr>
          <a:xfrm>
            <a:off x="6997932" y="3767532"/>
            <a:ext cx="334769" cy="293171"/>
            <a:chOff x="1730435" y="3628387"/>
            <a:chExt cx="1050648" cy="266519"/>
          </a:xfrm>
        </p:grpSpPr>
        <p:sp>
          <p:nvSpPr>
            <p:cNvPr id="231" name="원통[C] 230">
              <a:extLst>
                <a:ext uri="{FF2B5EF4-FFF2-40B4-BE49-F238E27FC236}">
                  <a16:creationId xmlns:a16="http://schemas.microsoft.com/office/drawing/2014/main" id="{DAEE6613-BB5A-3D40-8770-1926CF9DBF6F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0CEBDE9-2E65-284E-8C68-2A8A26037971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C605650A-0F55-6A4A-A5A9-0388F6649748}"/>
              </a:ext>
            </a:extLst>
          </p:cNvPr>
          <p:cNvSpPr/>
          <p:nvPr/>
        </p:nvSpPr>
        <p:spPr>
          <a:xfrm>
            <a:off x="3986823" y="3380161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모서리가 둥근 직사각형 185">
            <a:extLst>
              <a:ext uri="{FF2B5EF4-FFF2-40B4-BE49-F238E27FC236}">
                <a16:creationId xmlns:a16="http://schemas.microsoft.com/office/drawing/2014/main" id="{FFDFCD72-B967-9B4D-8EA9-5C59871BF0A6}"/>
              </a:ext>
            </a:extLst>
          </p:cNvPr>
          <p:cNvSpPr/>
          <p:nvPr/>
        </p:nvSpPr>
        <p:spPr>
          <a:xfrm>
            <a:off x="6766688" y="3377505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FF73D2F-3798-D849-8128-AF3FB5C4227D}"/>
              </a:ext>
            </a:extLst>
          </p:cNvPr>
          <p:cNvSpPr txBox="1"/>
          <p:nvPr/>
        </p:nvSpPr>
        <p:spPr>
          <a:xfrm>
            <a:off x="3900403" y="4240262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AB8FB0-A528-F042-9B41-E51998E21597}"/>
              </a:ext>
            </a:extLst>
          </p:cNvPr>
          <p:cNvSpPr txBox="1"/>
          <p:nvPr/>
        </p:nvSpPr>
        <p:spPr>
          <a:xfrm>
            <a:off x="6699023" y="4238891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원통[C] 58">
            <a:extLst>
              <a:ext uri="{FF2B5EF4-FFF2-40B4-BE49-F238E27FC236}">
                <a16:creationId xmlns:a16="http://schemas.microsoft.com/office/drawing/2014/main" id="{377E0F58-D942-A149-8D30-27C12E64A43E}"/>
              </a:ext>
            </a:extLst>
          </p:cNvPr>
          <p:cNvSpPr/>
          <p:nvPr/>
        </p:nvSpPr>
        <p:spPr>
          <a:xfrm>
            <a:off x="382216" y="3217829"/>
            <a:ext cx="5713784" cy="150875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원통[C] 61">
            <a:extLst>
              <a:ext uri="{FF2B5EF4-FFF2-40B4-BE49-F238E27FC236}">
                <a16:creationId xmlns:a16="http://schemas.microsoft.com/office/drawing/2014/main" id="{BD87A39B-B098-AC4D-B139-F86AC89F1B96}"/>
              </a:ext>
            </a:extLst>
          </p:cNvPr>
          <p:cNvSpPr/>
          <p:nvPr/>
        </p:nvSpPr>
        <p:spPr>
          <a:xfrm>
            <a:off x="373958" y="4389120"/>
            <a:ext cx="2797922" cy="2034232"/>
          </a:xfrm>
          <a:prstGeom prst="can">
            <a:avLst>
              <a:gd name="adj" fmla="val 13985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원통[C] 62">
            <a:extLst>
              <a:ext uri="{FF2B5EF4-FFF2-40B4-BE49-F238E27FC236}">
                <a16:creationId xmlns:a16="http://schemas.microsoft.com/office/drawing/2014/main" id="{ED4371BD-556F-0A44-9FC9-26A3D69ECA15}"/>
              </a:ext>
            </a:extLst>
          </p:cNvPr>
          <p:cNvSpPr/>
          <p:nvPr/>
        </p:nvSpPr>
        <p:spPr>
          <a:xfrm>
            <a:off x="6096000" y="3222757"/>
            <a:ext cx="5713784" cy="149750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원통[C] 70">
            <a:extLst>
              <a:ext uri="{FF2B5EF4-FFF2-40B4-BE49-F238E27FC236}">
                <a16:creationId xmlns:a16="http://schemas.microsoft.com/office/drawing/2014/main" id="{F3FD7271-C07F-D048-A48D-4367B21A4114}"/>
              </a:ext>
            </a:extLst>
          </p:cNvPr>
          <p:cNvSpPr/>
          <p:nvPr/>
        </p:nvSpPr>
        <p:spPr>
          <a:xfrm>
            <a:off x="9020121" y="4389120"/>
            <a:ext cx="2789664" cy="2034232"/>
          </a:xfrm>
          <a:prstGeom prst="can">
            <a:avLst>
              <a:gd name="adj" fmla="val 13359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원통[C] 71">
            <a:extLst>
              <a:ext uri="{FF2B5EF4-FFF2-40B4-BE49-F238E27FC236}">
                <a16:creationId xmlns:a16="http://schemas.microsoft.com/office/drawing/2014/main" id="{772E3BCE-EDCE-4F4F-BFAB-2AA79014FC48}"/>
              </a:ext>
            </a:extLst>
          </p:cNvPr>
          <p:cNvSpPr/>
          <p:nvPr/>
        </p:nvSpPr>
        <p:spPr>
          <a:xfrm>
            <a:off x="3182170" y="4737831"/>
            <a:ext cx="5826577" cy="1682821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c-2 aggregation</a:t>
            </a:r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C-2 (Relay 1)</a:t>
            </a:r>
            <a:endParaRPr kumimoji="1"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3370033" y="375470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2F4CD1-2BF1-C34E-B8B3-689F8CD2D23C}"/>
              </a:ext>
            </a:extLst>
          </p:cNvPr>
          <p:cNvSpPr txBox="1"/>
          <p:nvPr/>
        </p:nvSpPr>
        <p:spPr>
          <a:xfrm>
            <a:off x="4093245" y="3757947"/>
            <a:ext cx="1525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547439" y="5333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981834" y="5838350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1033082" y="4893946"/>
            <a:ext cx="174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AE491-B410-C64A-A3A8-1F39C1BBABC9}"/>
              </a:ext>
            </a:extLst>
          </p:cNvPr>
          <p:cNvSpPr txBox="1"/>
          <p:nvPr/>
        </p:nvSpPr>
        <p:spPr>
          <a:xfrm>
            <a:off x="1809549" y="3754702"/>
            <a:ext cx="1560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3222757"/>
            <a:ext cx="11441713" cy="3202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B59612-24FF-FE46-AAA4-3A1F0F28EB6C}"/>
              </a:ext>
            </a:extLst>
          </p:cNvPr>
          <p:cNvSpPr/>
          <p:nvPr/>
        </p:nvSpPr>
        <p:spPr>
          <a:xfrm>
            <a:off x="5106373" y="543871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1EA635-C7E9-3940-BA07-56228E0DA47F}"/>
              </a:ext>
            </a:extLst>
          </p:cNvPr>
          <p:cNvSpPr txBox="1"/>
          <p:nvPr/>
        </p:nvSpPr>
        <p:spPr>
          <a:xfrm>
            <a:off x="4699303" y="4963652"/>
            <a:ext cx="152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7CAE7F-57E6-5A46-8182-8F068085F702}"/>
              </a:ext>
            </a:extLst>
          </p:cNvPr>
          <p:cNvSpPr txBox="1"/>
          <p:nvPr/>
        </p:nvSpPr>
        <p:spPr>
          <a:xfrm>
            <a:off x="5014473" y="596674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B9F8172-E186-E64A-8665-64A5A720ED68}"/>
              </a:ext>
            </a:extLst>
          </p:cNvPr>
          <p:cNvSpPr/>
          <p:nvPr/>
        </p:nvSpPr>
        <p:spPr>
          <a:xfrm>
            <a:off x="6331974" y="543871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373A3B-16C4-824F-BC49-36A928960837}"/>
              </a:ext>
            </a:extLst>
          </p:cNvPr>
          <p:cNvSpPr txBox="1"/>
          <p:nvPr/>
        </p:nvSpPr>
        <p:spPr>
          <a:xfrm>
            <a:off x="5994180" y="4963652"/>
            <a:ext cx="138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1AE976-B7C9-0E40-A338-65E3D78BEA9F}"/>
              </a:ext>
            </a:extLst>
          </p:cNvPr>
          <p:cNvSpPr txBox="1"/>
          <p:nvPr/>
        </p:nvSpPr>
        <p:spPr>
          <a:xfrm>
            <a:off x="6240074" y="596674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059564" y="375470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80B01F-7B18-A640-9155-E1F438EC14D9}"/>
              </a:ext>
            </a:extLst>
          </p:cNvPr>
          <p:cNvSpPr txBox="1"/>
          <p:nvPr/>
        </p:nvSpPr>
        <p:spPr>
          <a:xfrm>
            <a:off x="6411333" y="3762560"/>
            <a:ext cx="1625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037459" y="536026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9471854" y="5864991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9523101" y="4930916"/>
            <a:ext cx="174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34622E-B83A-D641-B6B3-34268D2AD965}"/>
              </a:ext>
            </a:extLst>
          </p:cNvPr>
          <p:cNvSpPr txBox="1"/>
          <p:nvPr/>
        </p:nvSpPr>
        <p:spPr>
          <a:xfrm>
            <a:off x="8768482" y="3762560"/>
            <a:ext cx="15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1903899" y="4185589"/>
            <a:ext cx="685892" cy="7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89223-A663-174F-AEC5-E395C7FB6E31}"/>
              </a:ext>
            </a:extLst>
          </p:cNvPr>
          <p:cNvCxnSpPr>
            <a:cxnSpLocks/>
            <a:stCxn id="57" idx="2"/>
            <a:endCxn id="100" idx="0"/>
          </p:cNvCxnSpPr>
          <p:nvPr/>
        </p:nvCxnSpPr>
        <p:spPr>
          <a:xfrm>
            <a:off x="4856199" y="4188834"/>
            <a:ext cx="605142" cy="77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57" idx="2"/>
            <a:endCxn id="110" idx="0"/>
          </p:cNvCxnSpPr>
          <p:nvPr/>
        </p:nvCxnSpPr>
        <p:spPr>
          <a:xfrm>
            <a:off x="4856199" y="4188834"/>
            <a:ext cx="1830743" cy="77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 flipH="1" flipV="1">
            <a:off x="9535078" y="4193447"/>
            <a:ext cx="858840" cy="73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F5739C2-D2F5-8249-B67A-2C1ADC174E5F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 flipH="1">
            <a:off x="6686942" y="4193447"/>
            <a:ext cx="537368" cy="7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113" idx="2"/>
            <a:endCxn id="100" idx="0"/>
          </p:cNvCxnSpPr>
          <p:nvPr/>
        </p:nvCxnSpPr>
        <p:spPr>
          <a:xfrm flipH="1">
            <a:off x="5461341" y="4193447"/>
            <a:ext cx="1762969" cy="7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18160-21F1-9C46-B060-C65C38C6425A}"/>
              </a:ext>
            </a:extLst>
          </p:cNvPr>
          <p:cNvSpPr txBox="1"/>
          <p:nvPr/>
        </p:nvSpPr>
        <p:spPr>
          <a:xfrm>
            <a:off x="5320820" y="2876509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Fwd</a:t>
            </a:r>
            <a:endParaRPr kumimoji="1" lang="ko-KR" altLang="en-US" sz="11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22FB612-B0CA-6B49-BBB2-DE28270BFA78}"/>
              </a:ext>
            </a:extLst>
          </p:cNvPr>
          <p:cNvCxnSpPr>
            <a:cxnSpLocks/>
          </p:cNvCxnSpPr>
          <p:nvPr/>
        </p:nvCxnSpPr>
        <p:spPr>
          <a:xfrm flipH="1">
            <a:off x="1893316" y="6334966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FD8483B-5A8B-924C-90D1-B485C73B8996}"/>
              </a:ext>
            </a:extLst>
          </p:cNvPr>
          <p:cNvCxnSpPr>
            <a:cxnSpLocks/>
          </p:cNvCxnSpPr>
          <p:nvPr/>
        </p:nvCxnSpPr>
        <p:spPr>
          <a:xfrm flipH="1">
            <a:off x="5461339" y="633982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02C4C6-151C-A948-B3D2-FF0166ED0D78}"/>
              </a:ext>
            </a:extLst>
          </p:cNvPr>
          <p:cNvCxnSpPr>
            <a:cxnSpLocks/>
          </p:cNvCxnSpPr>
          <p:nvPr/>
        </p:nvCxnSpPr>
        <p:spPr>
          <a:xfrm flipH="1">
            <a:off x="6707337" y="6334965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7F4CED-9B43-744E-967A-FFBBD6B33E58}"/>
              </a:ext>
            </a:extLst>
          </p:cNvPr>
          <p:cNvCxnSpPr>
            <a:cxnSpLocks/>
          </p:cNvCxnSpPr>
          <p:nvPr/>
        </p:nvCxnSpPr>
        <p:spPr>
          <a:xfrm flipH="1">
            <a:off x="10393918" y="6335145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D217DC0A-31F5-5A47-9B3C-F1EAFBCA843D}"/>
              </a:ext>
            </a:extLst>
          </p:cNvPr>
          <p:cNvSpPr/>
          <p:nvPr/>
        </p:nvSpPr>
        <p:spPr>
          <a:xfrm>
            <a:off x="3182171" y="3216219"/>
            <a:ext cx="5827659" cy="321429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39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원통[C] 68">
            <a:extLst>
              <a:ext uri="{FF2B5EF4-FFF2-40B4-BE49-F238E27FC236}">
                <a16:creationId xmlns:a16="http://schemas.microsoft.com/office/drawing/2014/main" id="{D361DFC2-0EF4-1841-9CE1-4E7565CAA0A1}"/>
              </a:ext>
            </a:extLst>
          </p:cNvPr>
          <p:cNvSpPr/>
          <p:nvPr/>
        </p:nvSpPr>
        <p:spPr>
          <a:xfrm>
            <a:off x="382216" y="3217829"/>
            <a:ext cx="5713784" cy="150875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원통[C] 71">
            <a:extLst>
              <a:ext uri="{FF2B5EF4-FFF2-40B4-BE49-F238E27FC236}">
                <a16:creationId xmlns:a16="http://schemas.microsoft.com/office/drawing/2014/main" id="{D3B1F3EC-9611-C246-8F33-38E31C09F130}"/>
              </a:ext>
            </a:extLst>
          </p:cNvPr>
          <p:cNvSpPr/>
          <p:nvPr/>
        </p:nvSpPr>
        <p:spPr>
          <a:xfrm>
            <a:off x="373958" y="4389120"/>
            <a:ext cx="2797922" cy="2034232"/>
          </a:xfrm>
          <a:prstGeom prst="can">
            <a:avLst>
              <a:gd name="adj" fmla="val 13985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원통[C] 72">
            <a:extLst>
              <a:ext uri="{FF2B5EF4-FFF2-40B4-BE49-F238E27FC236}">
                <a16:creationId xmlns:a16="http://schemas.microsoft.com/office/drawing/2014/main" id="{4E47A1F1-5CBF-614E-8BFC-4A939A7363A2}"/>
              </a:ext>
            </a:extLst>
          </p:cNvPr>
          <p:cNvSpPr/>
          <p:nvPr/>
        </p:nvSpPr>
        <p:spPr>
          <a:xfrm>
            <a:off x="6096000" y="3222757"/>
            <a:ext cx="5713784" cy="149750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원통[C] 78">
            <a:extLst>
              <a:ext uri="{FF2B5EF4-FFF2-40B4-BE49-F238E27FC236}">
                <a16:creationId xmlns:a16="http://schemas.microsoft.com/office/drawing/2014/main" id="{4CD6DA6A-6E8A-4845-B5AD-B7DF952C6B73}"/>
              </a:ext>
            </a:extLst>
          </p:cNvPr>
          <p:cNvSpPr/>
          <p:nvPr/>
        </p:nvSpPr>
        <p:spPr>
          <a:xfrm>
            <a:off x="9020121" y="4389120"/>
            <a:ext cx="2789664" cy="2034232"/>
          </a:xfrm>
          <a:prstGeom prst="can">
            <a:avLst>
              <a:gd name="adj" fmla="val 13359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원통[C] 79">
            <a:extLst>
              <a:ext uri="{FF2B5EF4-FFF2-40B4-BE49-F238E27FC236}">
                <a16:creationId xmlns:a16="http://schemas.microsoft.com/office/drawing/2014/main" id="{5B9C9ABF-5B9E-F843-9E95-FE7363D6D67C}"/>
              </a:ext>
            </a:extLst>
          </p:cNvPr>
          <p:cNvSpPr/>
          <p:nvPr/>
        </p:nvSpPr>
        <p:spPr>
          <a:xfrm>
            <a:off x="3182170" y="4737831"/>
            <a:ext cx="5826577" cy="1682821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c-2 disaggregation</a:t>
            </a:r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3417243" y="377022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547439" y="5333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3221727"/>
            <a:ext cx="11441713" cy="32038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B59612-24FF-FE46-AAA4-3A1F0F28EB6C}"/>
              </a:ext>
            </a:extLst>
          </p:cNvPr>
          <p:cNvSpPr/>
          <p:nvPr/>
        </p:nvSpPr>
        <p:spPr>
          <a:xfrm>
            <a:off x="4892290" y="540635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B9F8172-E186-E64A-8665-64A5A720ED68}"/>
              </a:ext>
            </a:extLst>
          </p:cNvPr>
          <p:cNvSpPr/>
          <p:nvPr/>
        </p:nvSpPr>
        <p:spPr>
          <a:xfrm>
            <a:off x="6584949" y="538762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063589" y="3780769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113040" y="5333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139" idx="0"/>
            <a:endCxn id="75" idx="2"/>
          </p:cNvCxnSpPr>
          <p:nvPr/>
        </p:nvCxnSpPr>
        <p:spPr>
          <a:xfrm flipV="1">
            <a:off x="1903899" y="4208331"/>
            <a:ext cx="720750" cy="6570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41" idx="0"/>
            <a:endCxn id="77" idx="2"/>
          </p:cNvCxnSpPr>
          <p:nvPr/>
        </p:nvCxnSpPr>
        <p:spPr>
          <a:xfrm flipH="1" flipV="1">
            <a:off x="9567352" y="4206810"/>
            <a:ext cx="890788" cy="6586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14AE909-18AC-8F4E-B2C8-2C259AC83D77}"/>
              </a:ext>
            </a:extLst>
          </p:cNvPr>
          <p:cNvCxnSpPr>
            <a:cxnSpLocks/>
            <a:stCxn id="74" idx="2"/>
            <a:endCxn id="70" idx="0"/>
          </p:cNvCxnSpPr>
          <p:nvPr/>
        </p:nvCxnSpPr>
        <p:spPr>
          <a:xfrm>
            <a:off x="4893525" y="4206810"/>
            <a:ext cx="355227" cy="7655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1273655" y="4865417"/>
            <a:ext cx="1260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1446450" y="591213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9759789" y="4865417"/>
            <a:ext cx="1396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10028485" y="5912128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A6710-9B65-5B46-B2AF-92DD048EB645}"/>
              </a:ext>
            </a:extLst>
          </p:cNvPr>
          <p:cNvCxnSpPr>
            <a:cxnSpLocks/>
            <a:stCxn id="76" idx="2"/>
            <a:endCxn id="71" idx="0"/>
          </p:cNvCxnSpPr>
          <p:nvPr/>
        </p:nvCxnSpPr>
        <p:spPr>
          <a:xfrm flipH="1">
            <a:off x="6941411" y="4199729"/>
            <a:ext cx="343389" cy="7458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788EAF-34E5-1249-8C44-B5565092D849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>
            <a:off x="4893525" y="4206810"/>
            <a:ext cx="2047886" cy="7387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 flipH="1">
            <a:off x="5248752" y="4199729"/>
            <a:ext cx="2036048" cy="7726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4685D4-3313-D744-BE33-128832224857}"/>
              </a:ext>
            </a:extLst>
          </p:cNvPr>
          <p:cNvSpPr txBox="1"/>
          <p:nvPr/>
        </p:nvSpPr>
        <p:spPr>
          <a:xfrm>
            <a:off x="4326686" y="5909695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40EA22-9498-3446-AAC2-58A68BB5E68B}"/>
              </a:ext>
            </a:extLst>
          </p:cNvPr>
          <p:cNvSpPr txBox="1"/>
          <p:nvPr/>
        </p:nvSpPr>
        <p:spPr>
          <a:xfrm>
            <a:off x="6019345" y="5917132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6EFC2D-B32D-B443-86D5-6B7936FCD81D}"/>
              </a:ext>
            </a:extLst>
          </p:cNvPr>
          <p:cNvSpPr txBox="1"/>
          <p:nvPr/>
        </p:nvSpPr>
        <p:spPr>
          <a:xfrm>
            <a:off x="4594494" y="4972330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27EEF-1B0E-DD46-A227-249845C10B0F}"/>
              </a:ext>
            </a:extLst>
          </p:cNvPr>
          <p:cNvSpPr txBox="1"/>
          <p:nvPr/>
        </p:nvSpPr>
        <p:spPr>
          <a:xfrm>
            <a:off x="6287153" y="4945584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8E6EAF-5519-C14C-A924-DCBBA23C345C}"/>
              </a:ext>
            </a:extLst>
          </p:cNvPr>
          <p:cNvSpPr txBox="1"/>
          <p:nvPr/>
        </p:nvSpPr>
        <p:spPr>
          <a:xfrm>
            <a:off x="4134040" y="3775923"/>
            <a:ext cx="1518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1DA1D-72EF-C544-A7AA-D05D321BF925}"/>
              </a:ext>
            </a:extLst>
          </p:cNvPr>
          <p:cNvSpPr txBox="1"/>
          <p:nvPr/>
        </p:nvSpPr>
        <p:spPr>
          <a:xfrm>
            <a:off x="1828620" y="3777444"/>
            <a:ext cx="159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8D8153-EDF2-1243-A67C-69AF6190AAD0}"/>
              </a:ext>
            </a:extLst>
          </p:cNvPr>
          <p:cNvSpPr txBox="1"/>
          <p:nvPr/>
        </p:nvSpPr>
        <p:spPr>
          <a:xfrm>
            <a:off x="6513112" y="3768842"/>
            <a:ext cx="154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4B071F-F765-3049-947E-6EAA061464DD}"/>
              </a:ext>
            </a:extLst>
          </p:cNvPr>
          <p:cNvSpPr txBox="1"/>
          <p:nvPr/>
        </p:nvSpPr>
        <p:spPr>
          <a:xfrm>
            <a:off x="8788705" y="3775923"/>
            <a:ext cx="1557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E51CC7-ADF9-E44E-8E22-DF2FFBF304D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C-2 (Relay 2)</a:t>
            </a:r>
            <a:endParaRPr kumimoji="1"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EA8578-2FA4-5943-89A4-632090208D4C}"/>
              </a:ext>
            </a:extLst>
          </p:cNvPr>
          <p:cNvSpPr txBox="1"/>
          <p:nvPr/>
        </p:nvSpPr>
        <p:spPr>
          <a:xfrm>
            <a:off x="5320820" y="2876509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Fwd</a:t>
            </a:r>
            <a:endParaRPr kumimoji="1" lang="ko-KR" altLang="en-US" sz="11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C8BD90-CA58-074A-94FC-DF8D623ECA8D}"/>
              </a:ext>
            </a:extLst>
          </p:cNvPr>
          <p:cNvCxnSpPr>
            <a:cxnSpLocks/>
          </p:cNvCxnSpPr>
          <p:nvPr/>
        </p:nvCxnSpPr>
        <p:spPr>
          <a:xfrm flipH="1">
            <a:off x="1893316" y="6334966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AA309BC-1792-B44D-8400-5E77B3B6F9EF}"/>
              </a:ext>
            </a:extLst>
          </p:cNvPr>
          <p:cNvCxnSpPr>
            <a:cxnSpLocks/>
          </p:cNvCxnSpPr>
          <p:nvPr/>
        </p:nvCxnSpPr>
        <p:spPr>
          <a:xfrm flipH="1">
            <a:off x="5248751" y="6361756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3D4DD59-0A18-1341-AD0A-AE973D3E8745}"/>
              </a:ext>
            </a:extLst>
          </p:cNvPr>
          <p:cNvCxnSpPr>
            <a:cxnSpLocks/>
          </p:cNvCxnSpPr>
          <p:nvPr/>
        </p:nvCxnSpPr>
        <p:spPr>
          <a:xfrm flipH="1">
            <a:off x="6941410" y="6345851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64EFD89-2579-AB4E-8B23-81382D4912C7}"/>
              </a:ext>
            </a:extLst>
          </p:cNvPr>
          <p:cNvCxnSpPr>
            <a:cxnSpLocks/>
          </p:cNvCxnSpPr>
          <p:nvPr/>
        </p:nvCxnSpPr>
        <p:spPr>
          <a:xfrm flipH="1">
            <a:off x="10511798" y="634585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F0FD37E-2C48-AB44-B734-A8F81017F79F}"/>
              </a:ext>
            </a:extLst>
          </p:cNvPr>
          <p:cNvSpPr/>
          <p:nvPr/>
        </p:nvSpPr>
        <p:spPr>
          <a:xfrm>
            <a:off x="3182171" y="3216219"/>
            <a:ext cx="5827659" cy="321429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724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7C4C71-01E3-8042-870B-3401B8028C92}"/>
              </a:ext>
            </a:extLst>
          </p:cNvPr>
          <p:cNvSpPr/>
          <p:nvPr/>
        </p:nvSpPr>
        <p:spPr>
          <a:xfrm>
            <a:off x="6456493" y="2098023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652471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 err="1"/>
              <a:t>ase</a:t>
            </a:r>
            <a:r>
              <a:rPr lang="en" altLang="ko-KR" sz="2800" dirty="0"/>
              <a:t> C-3: </a:t>
            </a:r>
            <a:r>
              <a:rPr lang="en-US" altLang="ko-KR" sz="2800" dirty="0"/>
              <a:t>Relay node 1 a</a:t>
            </a:r>
            <a:r>
              <a:rPr lang="en" altLang="ko-KR" sz="2800" dirty="0"/>
              <a:t>ggregat</a:t>
            </a:r>
            <a:r>
              <a:rPr lang="en-US" altLang="ko-KR" sz="2800" dirty="0"/>
              <a:t>es</a:t>
            </a:r>
            <a:r>
              <a:rPr lang="en" altLang="ko-KR" sz="2800" dirty="0"/>
              <a:t> </a:t>
            </a:r>
            <a:r>
              <a:rPr lang="en-US" altLang="ko-KR" sz="2800" dirty="0"/>
              <a:t>the </a:t>
            </a:r>
            <a:r>
              <a:rPr lang="en" altLang="ko-KR" sz="2800" dirty="0">
                <a:solidFill>
                  <a:srgbClr val="0432FF"/>
                </a:solidFill>
              </a:rPr>
              <a:t>service sub-layers </a:t>
            </a:r>
            <a:r>
              <a:rPr lang="en" altLang="ko-KR" sz="2800" dirty="0"/>
              <a:t>of DetNet flow</a:t>
            </a:r>
            <a:r>
              <a:rPr lang="en-US" altLang="ko-KR" sz="2800" dirty="0"/>
              <a:t>s</a:t>
            </a:r>
            <a:r>
              <a:rPr lang="en" altLang="ko-KR" sz="2800" dirty="0"/>
              <a:t> 1 and 2 into </a:t>
            </a:r>
            <a:r>
              <a:rPr lang="en" altLang="ko-KR" sz="2800" dirty="0">
                <a:solidFill>
                  <a:srgbClr val="0432FF"/>
                </a:solidFill>
              </a:rPr>
              <a:t>a service sub-layer </a:t>
            </a:r>
            <a:r>
              <a:rPr lang="en" altLang="ko-KR" sz="2800" dirty="0"/>
              <a:t>of </a:t>
            </a:r>
            <a:r>
              <a:rPr lang="en-US" altLang="ko-KR" sz="2800" dirty="0"/>
              <a:t>A</a:t>
            </a:r>
            <a:r>
              <a:rPr lang="en" altLang="ko-KR" sz="2800" dirty="0"/>
              <a:t>ggregat</a:t>
            </a:r>
            <a:r>
              <a:rPr lang="en-US" altLang="ko-KR" sz="2800" dirty="0"/>
              <a:t>ed</a:t>
            </a:r>
            <a:r>
              <a:rPr lang="en" altLang="ko-KR" sz="2800" dirty="0"/>
              <a:t> DetNet flow 1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B37347-2119-9B45-B161-4BDA33834715}"/>
              </a:ext>
            </a:extLst>
          </p:cNvPr>
          <p:cNvSpPr/>
          <p:nvPr/>
        </p:nvSpPr>
        <p:spPr>
          <a:xfrm>
            <a:off x="1853837" y="1449865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D2B51E-1857-9B42-A6EC-024B68924B46}"/>
              </a:ext>
            </a:extLst>
          </p:cNvPr>
          <p:cNvSpPr/>
          <p:nvPr/>
        </p:nvSpPr>
        <p:spPr>
          <a:xfrm>
            <a:off x="4651779" y="2704533"/>
            <a:ext cx="814852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07EFEE-7166-6640-ACD4-69EE3D8E108B}"/>
              </a:ext>
            </a:extLst>
          </p:cNvPr>
          <p:cNvSpPr/>
          <p:nvPr/>
        </p:nvSpPr>
        <p:spPr>
          <a:xfrm>
            <a:off x="4658222" y="5694884"/>
            <a:ext cx="819451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7EAD78-E721-7F4A-B2CC-82DAB71D3BCF}"/>
              </a:ext>
            </a:extLst>
          </p:cNvPr>
          <p:cNvSpPr/>
          <p:nvPr/>
        </p:nvSpPr>
        <p:spPr>
          <a:xfrm>
            <a:off x="6058988" y="2709755"/>
            <a:ext cx="81220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A77F73-1182-E046-A361-5C6E8166DBA3}"/>
              </a:ext>
            </a:extLst>
          </p:cNvPr>
          <p:cNvSpPr/>
          <p:nvPr/>
        </p:nvSpPr>
        <p:spPr>
          <a:xfrm>
            <a:off x="6060227" y="5694884"/>
            <a:ext cx="8145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A1E02E-304D-4346-9008-A2CA0860CBC4}"/>
              </a:ext>
            </a:extLst>
          </p:cNvPr>
          <p:cNvSpPr/>
          <p:nvPr/>
        </p:nvSpPr>
        <p:spPr>
          <a:xfrm>
            <a:off x="8839272" y="1459150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D64A5EE-482B-3842-9D37-705FC844B635}"/>
              </a:ext>
            </a:extLst>
          </p:cNvPr>
          <p:cNvSpPr/>
          <p:nvPr/>
        </p:nvSpPr>
        <p:spPr>
          <a:xfrm>
            <a:off x="1853837" y="176313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5867FC-4759-F942-836F-2D391ACF8091}"/>
              </a:ext>
            </a:extLst>
          </p:cNvPr>
          <p:cNvSpPr/>
          <p:nvPr/>
        </p:nvSpPr>
        <p:spPr>
          <a:xfrm>
            <a:off x="8839272" y="176313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4168" y="2082568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100</a:t>
            </a:r>
            <a:endParaRPr kumimoji="1" lang="ko-KR" altLang="en-US" sz="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4168" y="2395684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49EAD9-B366-F24A-A276-895C997D0CFB}"/>
              </a:ext>
            </a:extLst>
          </p:cNvPr>
          <p:cNvSpPr/>
          <p:nvPr/>
        </p:nvSpPr>
        <p:spPr>
          <a:xfrm>
            <a:off x="3254168" y="145150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4168" y="176313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334338" y="2074668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102</a:t>
            </a:r>
            <a:endParaRPr kumimoji="1" lang="ko-KR" altLang="en-US" sz="6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334100" y="2384951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10005</a:t>
            </a:r>
            <a:endParaRPr kumimoji="1" lang="ko-KR" altLang="en-US" sz="6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76DD5A-C9B9-2642-9EA6-0A2C514C7AB3}"/>
              </a:ext>
            </a:extLst>
          </p:cNvPr>
          <p:cNvSpPr/>
          <p:nvPr/>
        </p:nvSpPr>
        <p:spPr>
          <a:xfrm>
            <a:off x="7334338" y="144360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334338" y="175523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BA2ED7-0BF4-7441-8DA2-2D660BAE6C54}"/>
              </a:ext>
            </a:extLst>
          </p:cNvPr>
          <p:cNvSpPr txBox="1"/>
          <p:nvPr/>
        </p:nvSpPr>
        <p:spPr>
          <a:xfrm>
            <a:off x="1285314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9625BC1-476F-364A-9F41-1B275A75C901}"/>
              </a:ext>
            </a:extLst>
          </p:cNvPr>
          <p:cNvGrpSpPr/>
          <p:nvPr/>
        </p:nvGrpSpPr>
        <p:grpSpPr>
          <a:xfrm>
            <a:off x="1395799" y="4316997"/>
            <a:ext cx="355096" cy="295358"/>
            <a:chOff x="2772012" y="3345584"/>
            <a:chExt cx="355096" cy="295358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1ABEDBC-02DB-0D43-869D-8290C113A5F9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0" name="모서리가 둥근 직사각형 119">
                <a:extLst>
                  <a:ext uri="{FF2B5EF4-FFF2-40B4-BE49-F238E27FC236}">
                    <a16:creationId xmlns:a16="http://schemas.microsoft.com/office/drawing/2014/main" id="{418BE95F-D06E-E848-B0D2-B792DD76024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7E8577F0-902C-9841-996A-C06387C17B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1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E6AAB56-F5A8-1B41-B07B-918678FBC6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AD0CCDE-6D1D-504C-AB9D-B7C04AF49594}"/>
              </a:ext>
            </a:extLst>
          </p:cNvPr>
          <p:cNvCxnSpPr>
            <a:cxnSpLocks/>
            <a:stCxn id="120" idx="1"/>
            <a:endCxn id="138" idx="3"/>
          </p:cNvCxnSpPr>
          <p:nvPr/>
        </p:nvCxnSpPr>
        <p:spPr>
          <a:xfrm>
            <a:off x="1750895" y="4464676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B3DAAE-345B-5747-99D8-F43F5CCA867B}"/>
              </a:ext>
            </a:extLst>
          </p:cNvPr>
          <p:cNvSpPr/>
          <p:nvPr/>
        </p:nvSpPr>
        <p:spPr>
          <a:xfrm>
            <a:off x="1853871" y="538103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0BD2DA-231D-274B-981E-D44F30CBF7DB}"/>
              </a:ext>
            </a:extLst>
          </p:cNvPr>
          <p:cNvSpPr/>
          <p:nvPr/>
        </p:nvSpPr>
        <p:spPr>
          <a:xfrm>
            <a:off x="1853871" y="5694302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43590D-2C76-9D45-B968-E12155083FF3}"/>
              </a:ext>
            </a:extLst>
          </p:cNvPr>
          <p:cNvSpPr txBox="1"/>
          <p:nvPr/>
        </p:nvSpPr>
        <p:spPr>
          <a:xfrm>
            <a:off x="9681840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2691456-3BF0-7A4B-A7AB-4EE507E3A64A}"/>
              </a:ext>
            </a:extLst>
          </p:cNvPr>
          <p:cNvGrpSpPr/>
          <p:nvPr/>
        </p:nvGrpSpPr>
        <p:grpSpPr>
          <a:xfrm>
            <a:off x="9792325" y="4316997"/>
            <a:ext cx="355096" cy="295358"/>
            <a:chOff x="2772012" y="3345584"/>
            <a:chExt cx="355096" cy="295358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7D48F45-E995-E04D-A6C3-1B533C771DE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9" name="모서리가 둥근 직사각형 128">
                <a:extLst>
                  <a:ext uri="{FF2B5EF4-FFF2-40B4-BE49-F238E27FC236}">
                    <a16:creationId xmlns:a16="http://schemas.microsoft.com/office/drawing/2014/main" id="{1731F866-120B-CD46-809E-72E77F1DC3B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E7478012-460F-2847-9FF8-1DB9745D72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28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2C3E7AAC-A0B7-FA41-B0E2-69582E5333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BFA604D2-41B5-FD4D-965B-ABE1DE160B7A}"/>
              </a:ext>
            </a:extLst>
          </p:cNvPr>
          <p:cNvCxnSpPr>
            <a:cxnSpLocks/>
          </p:cNvCxnSpPr>
          <p:nvPr/>
        </p:nvCxnSpPr>
        <p:spPr>
          <a:xfrm>
            <a:off x="8739657" y="4464676"/>
            <a:ext cx="1052668" cy="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B620C47-BC6A-5049-9024-BFDF69CCE2B0}"/>
              </a:ext>
            </a:extLst>
          </p:cNvPr>
          <p:cNvSpPr/>
          <p:nvPr/>
        </p:nvSpPr>
        <p:spPr>
          <a:xfrm>
            <a:off x="8839272" y="5390321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2531B-8203-0C42-8101-CF1EEE771F89}"/>
              </a:ext>
            </a:extLst>
          </p:cNvPr>
          <p:cNvSpPr/>
          <p:nvPr/>
        </p:nvSpPr>
        <p:spPr>
          <a:xfrm>
            <a:off x="8839272" y="5694302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ED73ED-8A29-D54B-A90C-6DB6398145E5}"/>
              </a:ext>
            </a:extLst>
          </p:cNvPr>
          <p:cNvSpPr/>
          <p:nvPr/>
        </p:nvSpPr>
        <p:spPr>
          <a:xfrm>
            <a:off x="4652901" y="2384951"/>
            <a:ext cx="81372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1A6E3B-23A5-9A40-80AE-6DF90FB5255E}"/>
              </a:ext>
            </a:extLst>
          </p:cNvPr>
          <p:cNvSpPr/>
          <p:nvPr/>
        </p:nvSpPr>
        <p:spPr>
          <a:xfrm>
            <a:off x="3256381" y="5383156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103</a:t>
            </a:r>
            <a:endParaRPr kumimoji="1" lang="ko-KR" altLang="en-US" sz="6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1B1E19B-A31E-9F4C-A632-98E59CF5CCF4}"/>
              </a:ext>
            </a:extLst>
          </p:cNvPr>
          <p:cNvSpPr/>
          <p:nvPr/>
        </p:nvSpPr>
        <p:spPr>
          <a:xfrm>
            <a:off x="3256381" y="475907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4A5A8D-FC6F-A344-9A7B-5C321A5A6B05}"/>
              </a:ext>
            </a:extLst>
          </p:cNvPr>
          <p:cNvSpPr/>
          <p:nvPr/>
        </p:nvSpPr>
        <p:spPr>
          <a:xfrm>
            <a:off x="3256381" y="506371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0A2D279-E77A-E245-8EB4-828B430A9C18}"/>
              </a:ext>
            </a:extLst>
          </p:cNvPr>
          <p:cNvSpPr/>
          <p:nvPr/>
        </p:nvSpPr>
        <p:spPr>
          <a:xfrm>
            <a:off x="4658682" y="5382873"/>
            <a:ext cx="818992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37826CE-50CF-C94B-B0C8-D52D6B7B96A7}"/>
              </a:ext>
            </a:extLst>
          </p:cNvPr>
          <p:cNvSpPr/>
          <p:nvPr/>
        </p:nvSpPr>
        <p:spPr>
          <a:xfrm>
            <a:off x="6060227" y="5382420"/>
            <a:ext cx="814545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8744428-EAE4-E743-A9D6-BEC6C6DA6092}"/>
              </a:ext>
            </a:extLst>
          </p:cNvPr>
          <p:cNvSpPr/>
          <p:nvPr/>
        </p:nvSpPr>
        <p:spPr>
          <a:xfrm>
            <a:off x="6055085" y="2396943"/>
            <a:ext cx="816107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00419D3-8AA7-6F41-B6EA-D4283C97FDB2}"/>
              </a:ext>
            </a:extLst>
          </p:cNvPr>
          <p:cNvGrpSpPr/>
          <p:nvPr/>
        </p:nvGrpSpPr>
        <p:grpSpPr>
          <a:xfrm>
            <a:off x="2795109" y="4316997"/>
            <a:ext cx="355096" cy="295358"/>
            <a:chOff x="2772012" y="3345584"/>
            <a:chExt cx="355096" cy="29535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2431EC6-8E0F-FC4F-A2FE-1DDA551BF27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38" name="모서리가 둥근 직사각형 137">
                <a:extLst>
                  <a:ext uri="{FF2B5EF4-FFF2-40B4-BE49-F238E27FC236}">
                    <a16:creationId xmlns:a16="http://schemas.microsoft.com/office/drawing/2014/main" id="{7DE75FB7-4B81-B249-94FA-C542DC17B24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ABC4C0AA-CFF4-0147-B7D5-AB321C7406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36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812D7511-F4CD-EF45-943A-2D47393DDA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6AE30110-5490-E44F-A6BF-2FE22E6CCD8D}"/>
              </a:ext>
            </a:extLst>
          </p:cNvPr>
          <p:cNvCxnSpPr>
            <a:cxnSpLocks/>
            <a:stCxn id="138" idx="1"/>
            <a:endCxn id="40" idx="3"/>
          </p:cNvCxnSpPr>
          <p:nvPr/>
        </p:nvCxnSpPr>
        <p:spPr>
          <a:xfrm flipV="1">
            <a:off x="3150205" y="3754897"/>
            <a:ext cx="1038643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B77BB27-C1DA-D444-920B-06D918CFEF13}"/>
              </a:ext>
            </a:extLst>
          </p:cNvPr>
          <p:cNvSpPr txBox="1"/>
          <p:nvPr/>
        </p:nvSpPr>
        <p:spPr>
          <a:xfrm>
            <a:off x="2684446" y="4652905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D5663E4-B47B-A24C-88E6-FF9181975B68}"/>
              </a:ext>
            </a:extLst>
          </p:cNvPr>
          <p:cNvGrpSpPr/>
          <p:nvPr/>
        </p:nvGrpSpPr>
        <p:grpSpPr>
          <a:xfrm>
            <a:off x="8384561" y="4316997"/>
            <a:ext cx="355096" cy="295358"/>
            <a:chOff x="2772012" y="3345584"/>
            <a:chExt cx="355096" cy="29535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8ECE57E-5EA4-D14E-867E-A72FBEF103CE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53" name="모서리가 둥근 직사각형 152">
                <a:extLst>
                  <a:ext uri="{FF2B5EF4-FFF2-40B4-BE49-F238E27FC236}">
                    <a16:creationId xmlns:a16="http://schemas.microsoft.com/office/drawing/2014/main" id="{7D645BFD-C603-6C4F-A66E-128E6FCBF5A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6940D895-A658-BD42-B061-EF7F4370E1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52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F9C84602-B434-8B48-9C4B-C502EED417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3ED2F58-158B-0C48-9FCD-B0E5790B4B67}"/>
              </a:ext>
            </a:extLst>
          </p:cNvPr>
          <p:cNvSpPr txBox="1"/>
          <p:nvPr/>
        </p:nvSpPr>
        <p:spPr>
          <a:xfrm>
            <a:off x="8263208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3D5E70-7B80-264F-9855-386AE8325781}"/>
              </a:ext>
            </a:extLst>
          </p:cNvPr>
          <p:cNvSpPr/>
          <p:nvPr/>
        </p:nvSpPr>
        <p:spPr>
          <a:xfrm>
            <a:off x="3256381" y="5696518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MPLS</a:t>
            </a:r>
          </a:p>
          <a:p>
            <a:pPr algn="ctr"/>
            <a:r>
              <a:rPr kumimoji="1" lang="en-US" altLang="ko-KR" sz="800" b="1" dirty="0"/>
              <a:t>F-label </a:t>
            </a:r>
            <a:r>
              <a:rPr kumimoji="1" lang="en-US" altLang="ko-KR" sz="700" b="1" dirty="0"/>
              <a:t>10006</a:t>
            </a:r>
            <a:endParaRPr kumimoji="1" lang="ko-KR" altLang="en-US" sz="600" b="1" dirty="0"/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96E09182-1021-0C4D-B370-A1278880DE31}"/>
              </a:ext>
            </a:extLst>
          </p:cNvPr>
          <p:cNvCxnSpPr>
            <a:cxnSpLocks/>
            <a:stCxn id="46" idx="1"/>
            <a:endCxn id="153" idx="3"/>
          </p:cNvCxnSpPr>
          <p:nvPr/>
        </p:nvCxnSpPr>
        <p:spPr>
          <a:xfrm>
            <a:off x="7342564" y="3755487"/>
            <a:ext cx="1041997" cy="70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4707EF9-931C-5947-8BE6-63D803EE22EF}"/>
              </a:ext>
            </a:extLst>
          </p:cNvPr>
          <p:cNvSpPr/>
          <p:nvPr/>
        </p:nvSpPr>
        <p:spPr>
          <a:xfrm>
            <a:off x="7334338" y="5382970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105</a:t>
            </a:r>
            <a:endParaRPr kumimoji="1" lang="ko-KR" altLang="en-US" sz="600" b="1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FAA4863-EE42-EE47-B329-0B86631EDF5F}"/>
              </a:ext>
            </a:extLst>
          </p:cNvPr>
          <p:cNvSpPr/>
          <p:nvPr/>
        </p:nvSpPr>
        <p:spPr>
          <a:xfrm>
            <a:off x="7330469" y="5694302"/>
            <a:ext cx="82711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10011</a:t>
            </a:r>
            <a:endParaRPr kumimoji="1" lang="ko-KR" altLang="en-US" sz="600" b="1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CBCBAB0-5988-FD46-99F3-A9896965629D}"/>
              </a:ext>
            </a:extLst>
          </p:cNvPr>
          <p:cNvSpPr/>
          <p:nvPr/>
        </p:nvSpPr>
        <p:spPr>
          <a:xfrm>
            <a:off x="7334338" y="4751910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25D064-8178-F24E-AE75-8A9E9613687C}"/>
              </a:ext>
            </a:extLst>
          </p:cNvPr>
          <p:cNvSpPr/>
          <p:nvPr/>
        </p:nvSpPr>
        <p:spPr>
          <a:xfrm>
            <a:off x="7334338" y="5063533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6A8014-7BC7-2E48-8F91-C4C0145FCBBF}"/>
              </a:ext>
            </a:extLst>
          </p:cNvPr>
          <p:cNvGrpSpPr/>
          <p:nvPr/>
        </p:nvGrpSpPr>
        <p:grpSpPr>
          <a:xfrm>
            <a:off x="1730434" y="3675275"/>
            <a:ext cx="1050648" cy="187975"/>
            <a:chOff x="1730434" y="3675275"/>
            <a:chExt cx="1050648" cy="187975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3E7C9675-6734-C14F-BCA4-2F154E8179B1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1E470D-B56E-DA40-8D38-4C397542A2D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513009-1995-384C-AB77-8E8AD7DBE17C}"/>
              </a:ext>
            </a:extLst>
          </p:cNvPr>
          <p:cNvGrpSpPr/>
          <p:nvPr/>
        </p:nvGrpSpPr>
        <p:grpSpPr>
          <a:xfrm>
            <a:off x="1736564" y="4377791"/>
            <a:ext cx="1050648" cy="187975"/>
            <a:chOff x="1736564" y="4377791"/>
            <a:chExt cx="1050648" cy="187975"/>
          </a:xfrm>
        </p:grpSpPr>
        <p:sp>
          <p:nvSpPr>
            <p:cNvPr id="166" name="원통[C] 165">
              <a:extLst>
                <a:ext uri="{FF2B5EF4-FFF2-40B4-BE49-F238E27FC236}">
                  <a16:creationId xmlns:a16="http://schemas.microsoft.com/office/drawing/2014/main" id="{A43B9721-269B-9149-B2FE-6B7E7BA35F92}"/>
                </a:ext>
              </a:extLst>
            </p:cNvPr>
            <p:cNvSpPr/>
            <p:nvPr/>
          </p:nvSpPr>
          <p:spPr>
            <a:xfrm rot="5400000">
              <a:off x="2193505" y="3946455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303DAE1-D049-934F-9479-73DB9DF24E4F}"/>
                </a:ext>
              </a:extLst>
            </p:cNvPr>
            <p:cNvSpPr txBox="1"/>
            <p:nvPr/>
          </p:nvSpPr>
          <p:spPr>
            <a:xfrm>
              <a:off x="1970906" y="4377791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BD3247-B5C5-F64D-B5DA-B88979B063CD}"/>
              </a:ext>
            </a:extLst>
          </p:cNvPr>
          <p:cNvGrpSpPr/>
          <p:nvPr/>
        </p:nvGrpSpPr>
        <p:grpSpPr>
          <a:xfrm>
            <a:off x="8726641" y="3672826"/>
            <a:ext cx="1050648" cy="187975"/>
            <a:chOff x="8726641" y="3672826"/>
            <a:chExt cx="1050648" cy="187975"/>
          </a:xfrm>
        </p:grpSpPr>
        <p:sp>
          <p:nvSpPr>
            <p:cNvPr id="167" name="원통[C] 166">
              <a:extLst>
                <a:ext uri="{FF2B5EF4-FFF2-40B4-BE49-F238E27FC236}">
                  <a16:creationId xmlns:a16="http://schemas.microsoft.com/office/drawing/2014/main" id="{6BBB49C7-FBE1-BA40-BD06-6F653239A4C2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5D9213C-C107-EA49-8FD1-7A1017459FC3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32434C-4086-9F4E-A072-6851127C575B}"/>
              </a:ext>
            </a:extLst>
          </p:cNvPr>
          <p:cNvGrpSpPr/>
          <p:nvPr/>
        </p:nvGrpSpPr>
        <p:grpSpPr>
          <a:xfrm>
            <a:off x="8732772" y="4374675"/>
            <a:ext cx="1050648" cy="187975"/>
            <a:chOff x="8732772" y="4374675"/>
            <a:chExt cx="1050648" cy="187975"/>
          </a:xfrm>
        </p:grpSpPr>
        <p:sp>
          <p:nvSpPr>
            <p:cNvPr id="168" name="원통[C] 167">
              <a:extLst>
                <a:ext uri="{FF2B5EF4-FFF2-40B4-BE49-F238E27FC236}">
                  <a16:creationId xmlns:a16="http://schemas.microsoft.com/office/drawing/2014/main" id="{511B0085-DA16-E749-A497-1494A2AC7FA6}"/>
                </a:ext>
              </a:extLst>
            </p:cNvPr>
            <p:cNvSpPr/>
            <p:nvPr/>
          </p:nvSpPr>
          <p:spPr>
            <a:xfrm rot="5400000">
              <a:off x="9175352" y="3943470"/>
              <a:ext cx="165487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68CBF8B-C5CB-F641-996E-65F555A8A6F8}"/>
                </a:ext>
              </a:extLst>
            </p:cNvPr>
            <p:cNvSpPr txBox="1"/>
            <p:nvPr/>
          </p:nvSpPr>
          <p:spPr>
            <a:xfrm>
              <a:off x="8980619" y="43746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EDF2D8A-924D-4942-A962-EE6DC5B32C3A}"/>
              </a:ext>
            </a:extLst>
          </p:cNvPr>
          <p:cNvGrpSpPr/>
          <p:nvPr/>
        </p:nvGrpSpPr>
        <p:grpSpPr>
          <a:xfrm>
            <a:off x="3135672" y="3612780"/>
            <a:ext cx="1050648" cy="293171"/>
            <a:chOff x="1730435" y="3628387"/>
            <a:chExt cx="1050648" cy="266519"/>
          </a:xfrm>
        </p:grpSpPr>
        <p:sp>
          <p:nvSpPr>
            <p:cNvPr id="174" name="원통[C] 173">
              <a:extLst>
                <a:ext uri="{FF2B5EF4-FFF2-40B4-BE49-F238E27FC236}">
                  <a16:creationId xmlns:a16="http://schemas.microsoft.com/office/drawing/2014/main" id="{A7C6C876-B9D3-714A-8E93-511BC6D42F9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962493-EAB7-0C4F-88EE-95C8E825FFD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9EF8181-86A2-4D47-A6E9-FFA45802B84C}"/>
              </a:ext>
            </a:extLst>
          </p:cNvPr>
          <p:cNvGrpSpPr/>
          <p:nvPr/>
        </p:nvGrpSpPr>
        <p:grpSpPr>
          <a:xfrm rot="19639202">
            <a:off x="3060807" y="3990715"/>
            <a:ext cx="1245081" cy="293171"/>
            <a:chOff x="1730435" y="3628387"/>
            <a:chExt cx="1050648" cy="266519"/>
          </a:xfrm>
        </p:grpSpPr>
        <p:sp>
          <p:nvSpPr>
            <p:cNvPr id="177" name="원통[C] 176">
              <a:extLst>
                <a:ext uri="{FF2B5EF4-FFF2-40B4-BE49-F238E27FC236}">
                  <a16:creationId xmlns:a16="http://schemas.microsoft.com/office/drawing/2014/main" id="{F837493E-0526-9249-B76C-000E3AAC488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E64E902-1103-6A4A-8128-6D9B480A5C6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E567AA2-6101-784E-A281-2C4D2C1936D2}"/>
              </a:ext>
            </a:extLst>
          </p:cNvPr>
          <p:cNvGrpSpPr/>
          <p:nvPr/>
        </p:nvGrpSpPr>
        <p:grpSpPr>
          <a:xfrm>
            <a:off x="7330470" y="3609405"/>
            <a:ext cx="1050648" cy="293171"/>
            <a:chOff x="1730435" y="3628387"/>
            <a:chExt cx="1050648" cy="266519"/>
          </a:xfrm>
        </p:grpSpPr>
        <p:sp>
          <p:nvSpPr>
            <p:cNvPr id="180" name="원통[C] 179">
              <a:extLst>
                <a:ext uri="{FF2B5EF4-FFF2-40B4-BE49-F238E27FC236}">
                  <a16:creationId xmlns:a16="http://schemas.microsoft.com/office/drawing/2014/main" id="{E8BF4BDA-5BDD-BF4D-BB43-A39F314BD26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F4F8904-3F8A-E34B-B8F6-1A0F4DA16A6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75F3BEC-0314-A940-B8D8-0BF8A533FACB}"/>
              </a:ext>
            </a:extLst>
          </p:cNvPr>
          <p:cNvGrpSpPr/>
          <p:nvPr/>
        </p:nvGrpSpPr>
        <p:grpSpPr>
          <a:xfrm rot="1977533">
            <a:off x="7255605" y="3987340"/>
            <a:ext cx="1245081" cy="293171"/>
            <a:chOff x="1730435" y="3628387"/>
            <a:chExt cx="1050648" cy="266519"/>
          </a:xfrm>
        </p:grpSpPr>
        <p:sp>
          <p:nvSpPr>
            <p:cNvPr id="183" name="원통[C] 182">
              <a:extLst>
                <a:ext uri="{FF2B5EF4-FFF2-40B4-BE49-F238E27FC236}">
                  <a16:creationId xmlns:a16="http://schemas.microsoft.com/office/drawing/2014/main" id="{B75D85FB-9D86-7D43-86FB-2AD344049E5E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D56A88E-EEE7-364D-BF2E-AF64584E588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B33F6408-9DF0-574D-9189-1716A073ACAE}"/>
              </a:ext>
            </a:extLst>
          </p:cNvPr>
          <p:cNvSpPr/>
          <p:nvPr/>
        </p:nvSpPr>
        <p:spPr>
          <a:xfrm>
            <a:off x="4286488" y="240863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25F6E96-012D-8E44-9471-9562EE21CD46}"/>
              </a:ext>
            </a:extLst>
          </p:cNvPr>
          <p:cNvSpPr/>
          <p:nvPr/>
        </p:nvSpPr>
        <p:spPr>
          <a:xfrm>
            <a:off x="6969924" y="239745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D41F228-B9D6-654D-8B26-96DD04852E20}"/>
              </a:ext>
            </a:extLst>
          </p:cNvPr>
          <p:cNvSpPr/>
          <p:nvPr/>
        </p:nvSpPr>
        <p:spPr>
          <a:xfrm>
            <a:off x="4286489" y="5389518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EDE39B2-500F-4E43-854B-E3BE4517C779}"/>
              </a:ext>
            </a:extLst>
          </p:cNvPr>
          <p:cNvSpPr/>
          <p:nvPr/>
        </p:nvSpPr>
        <p:spPr>
          <a:xfrm>
            <a:off x="6969925" y="5396381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2D13BE-FF68-9A48-9AC4-6A19A6BC2E03}"/>
              </a:ext>
            </a:extLst>
          </p:cNvPr>
          <p:cNvGrpSpPr/>
          <p:nvPr/>
        </p:nvGrpSpPr>
        <p:grpSpPr>
          <a:xfrm>
            <a:off x="4648469" y="1451892"/>
            <a:ext cx="817483" cy="934885"/>
            <a:chOff x="4649732" y="1451892"/>
            <a:chExt cx="817483" cy="93488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B8A2EEB-86FB-B54C-AF10-425DF6B5FA6B}"/>
                </a:ext>
              </a:extLst>
            </p:cNvPr>
            <p:cNvGrpSpPr/>
            <p:nvPr/>
          </p:nvGrpSpPr>
          <p:grpSpPr>
            <a:xfrm>
              <a:off x="4649732" y="1451892"/>
              <a:ext cx="407620" cy="934885"/>
              <a:chOff x="4649732" y="1450845"/>
              <a:chExt cx="407620" cy="934885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6DBA8B1-847E-684A-9C6A-C74F5C1B2ECF}"/>
                  </a:ext>
                </a:extLst>
              </p:cNvPr>
              <p:cNvSpPr/>
              <p:nvPr/>
            </p:nvSpPr>
            <p:spPr>
              <a:xfrm>
                <a:off x="4649732" y="2072464"/>
                <a:ext cx="407620" cy="31326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MPLS</a:t>
                </a:r>
              </a:p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S-label 101</a:t>
                </a:r>
                <a:endParaRPr kumimoji="1" lang="ko-KR" altLang="en-US" sz="5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53F694B1-3239-C74E-8817-855E2A7CDB34}"/>
                  </a:ext>
                </a:extLst>
              </p:cNvPr>
              <p:cNvSpPr/>
              <p:nvPr/>
            </p:nvSpPr>
            <p:spPr>
              <a:xfrm>
                <a:off x="4649732" y="1761592"/>
                <a:ext cx="407620" cy="313266"/>
              </a:xfrm>
              <a:prstGeom prst="rect">
                <a:avLst/>
              </a:prstGeom>
              <a:solidFill>
                <a:srgbClr val="70AE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500" b="1" dirty="0"/>
                  <a:t>IP</a:t>
                </a:r>
              </a:p>
              <a:p>
                <a:pPr algn="ctr"/>
                <a:r>
                  <a:rPr kumimoji="1" lang="en-US" altLang="ko-KR" sz="500" b="1" dirty="0"/>
                  <a:t>1.1.1.1 8.8.8.8</a:t>
                </a:r>
                <a:endParaRPr kumimoji="1" lang="ko-KR" altLang="en-US" sz="5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3E55C5C-CC78-C24D-922B-F1D50478F083}"/>
                  </a:ext>
                </a:extLst>
              </p:cNvPr>
              <p:cNvSpPr/>
              <p:nvPr/>
            </p:nvSpPr>
            <p:spPr>
              <a:xfrm>
                <a:off x="4649732" y="1450845"/>
                <a:ext cx="407620" cy="3132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b="1" dirty="0">
                    <a:solidFill>
                      <a:schemeClr val="tx1"/>
                    </a:solidFill>
                  </a:rPr>
                  <a:t>DATA 1</a:t>
                </a:r>
                <a:endParaRPr kumimoji="1"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A6AB882-0172-BA4D-B101-488450E6F845}"/>
                </a:ext>
              </a:extLst>
            </p:cNvPr>
            <p:cNvGrpSpPr/>
            <p:nvPr/>
          </p:nvGrpSpPr>
          <p:grpSpPr>
            <a:xfrm>
              <a:off x="5059595" y="1451892"/>
              <a:ext cx="407620" cy="934885"/>
              <a:chOff x="5059595" y="1452939"/>
              <a:chExt cx="407620" cy="934885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CBB9512-4D6E-D542-A604-7712851C097C}"/>
                  </a:ext>
                </a:extLst>
              </p:cNvPr>
              <p:cNvSpPr/>
              <p:nvPr/>
            </p:nvSpPr>
            <p:spPr>
              <a:xfrm>
                <a:off x="5059595" y="2074558"/>
                <a:ext cx="407620" cy="31326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500" b="1" dirty="0"/>
                  <a:t>MPLS</a:t>
                </a:r>
              </a:p>
              <a:p>
                <a:pPr algn="ctr"/>
                <a:r>
                  <a:rPr kumimoji="1" lang="en-US" altLang="ko-KR" sz="500" b="1" dirty="0"/>
                  <a:t>S-label 104</a:t>
                </a:r>
                <a:endParaRPr kumimoji="1" lang="ko-KR" altLang="en-US" sz="5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1EE6A319-E4B2-0F46-A3CE-C0427A7702B7}"/>
                  </a:ext>
                </a:extLst>
              </p:cNvPr>
              <p:cNvSpPr/>
              <p:nvPr/>
            </p:nvSpPr>
            <p:spPr>
              <a:xfrm>
                <a:off x="5059595" y="1763686"/>
                <a:ext cx="407620" cy="313266"/>
              </a:xfrm>
              <a:prstGeom prst="rect">
                <a:avLst/>
              </a:prstGeom>
              <a:solidFill>
                <a:srgbClr val="70AE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IP</a:t>
                </a:r>
              </a:p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1.1.1.2 8.8.8.9</a:t>
                </a:r>
                <a:endParaRPr kumimoji="1" lang="ko-KR" altLang="en-US" sz="5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480237F5-AC3C-934A-9635-22F9E7494AAC}"/>
                  </a:ext>
                </a:extLst>
              </p:cNvPr>
              <p:cNvSpPr/>
              <p:nvPr/>
            </p:nvSpPr>
            <p:spPr>
              <a:xfrm>
                <a:off x="5059595" y="1452939"/>
                <a:ext cx="407620" cy="3132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600" b="1" dirty="0">
                    <a:solidFill>
                      <a:prstClr val="black"/>
                    </a:solidFill>
                  </a:rPr>
                  <a:t>DATA 2</a:t>
                </a:r>
                <a:endParaRPr kumimoji="1" lang="ko-KR" altLang="en-US" sz="6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84193-AEE3-AB4E-95B5-2BDE34C42E26}"/>
              </a:ext>
            </a:extLst>
          </p:cNvPr>
          <p:cNvSpPr/>
          <p:nvPr/>
        </p:nvSpPr>
        <p:spPr>
          <a:xfrm>
            <a:off x="4660651" y="5064307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4DA98B2-AFAE-364E-8AC1-C6A7E9D1A515}"/>
              </a:ext>
            </a:extLst>
          </p:cNvPr>
          <p:cNvSpPr/>
          <p:nvPr/>
        </p:nvSpPr>
        <p:spPr>
          <a:xfrm>
            <a:off x="5070514" y="5064307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S-label 104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4226B7B-F291-2F46-A403-BBAA32FF8A29}"/>
              </a:ext>
            </a:extLst>
          </p:cNvPr>
          <p:cNvSpPr/>
          <p:nvPr/>
        </p:nvSpPr>
        <p:spPr>
          <a:xfrm>
            <a:off x="4660651" y="4759345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FF232E6-36B5-D348-9095-BF266898AB3B}"/>
              </a:ext>
            </a:extLst>
          </p:cNvPr>
          <p:cNvSpPr/>
          <p:nvPr/>
        </p:nvSpPr>
        <p:spPr>
          <a:xfrm>
            <a:off x="5070514" y="4759345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DCFC1B8-9559-6E4B-A2C1-B277735A4D14}"/>
              </a:ext>
            </a:extLst>
          </p:cNvPr>
          <p:cNvSpPr/>
          <p:nvPr/>
        </p:nvSpPr>
        <p:spPr>
          <a:xfrm>
            <a:off x="4660651" y="4444851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9045E20-530D-DA45-97AA-2A68E69B5E5E}"/>
              </a:ext>
            </a:extLst>
          </p:cNvPr>
          <p:cNvSpPr/>
          <p:nvPr/>
        </p:nvSpPr>
        <p:spPr>
          <a:xfrm>
            <a:off x="5070514" y="4444851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D128A79-7D14-5F44-8093-403A6CA7C3D1}"/>
              </a:ext>
            </a:extLst>
          </p:cNvPr>
          <p:cNvSpPr/>
          <p:nvPr/>
        </p:nvSpPr>
        <p:spPr>
          <a:xfrm>
            <a:off x="6054831" y="2085980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BF98EF0-0BCC-7041-A0CF-803200F28DE7}"/>
              </a:ext>
            </a:extLst>
          </p:cNvPr>
          <p:cNvSpPr/>
          <p:nvPr/>
        </p:nvSpPr>
        <p:spPr>
          <a:xfrm>
            <a:off x="6054831" y="177885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6384565-349A-E547-A28F-6DEB8BB8DC17}"/>
              </a:ext>
            </a:extLst>
          </p:cNvPr>
          <p:cNvSpPr/>
          <p:nvPr/>
        </p:nvSpPr>
        <p:spPr>
          <a:xfrm>
            <a:off x="6464694" y="177885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46C5AA9-DC9E-6F47-AB9E-D2712E3B7904}"/>
              </a:ext>
            </a:extLst>
          </p:cNvPr>
          <p:cNvSpPr/>
          <p:nvPr/>
        </p:nvSpPr>
        <p:spPr>
          <a:xfrm>
            <a:off x="6054831" y="145311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49EEC98-2C92-844A-BBE2-1F45C9FDDF25}"/>
              </a:ext>
            </a:extLst>
          </p:cNvPr>
          <p:cNvSpPr/>
          <p:nvPr/>
        </p:nvSpPr>
        <p:spPr>
          <a:xfrm>
            <a:off x="6464694" y="145311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37EA1E-A9C7-4144-B455-B65BF0C883E7}"/>
              </a:ext>
            </a:extLst>
          </p:cNvPr>
          <p:cNvSpPr/>
          <p:nvPr/>
        </p:nvSpPr>
        <p:spPr>
          <a:xfrm>
            <a:off x="6060228" y="5080192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48BDBFD-9F80-6640-A504-65F0C200739D}"/>
              </a:ext>
            </a:extLst>
          </p:cNvPr>
          <p:cNvSpPr/>
          <p:nvPr/>
        </p:nvSpPr>
        <p:spPr>
          <a:xfrm>
            <a:off x="6465184" y="5080192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ADBBA4E-92AB-6142-AD83-2A34FDE43D82}"/>
              </a:ext>
            </a:extLst>
          </p:cNvPr>
          <p:cNvSpPr/>
          <p:nvPr/>
        </p:nvSpPr>
        <p:spPr>
          <a:xfrm>
            <a:off x="6060228" y="4758080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CA8C97D-2D2A-6D43-AF3E-6FD0AAD33FDA}"/>
              </a:ext>
            </a:extLst>
          </p:cNvPr>
          <p:cNvSpPr/>
          <p:nvPr/>
        </p:nvSpPr>
        <p:spPr>
          <a:xfrm>
            <a:off x="6465184" y="4758080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CBB4751-38B2-0E46-95AD-C0F345B3FC7D}"/>
              </a:ext>
            </a:extLst>
          </p:cNvPr>
          <p:cNvSpPr/>
          <p:nvPr/>
        </p:nvSpPr>
        <p:spPr>
          <a:xfrm>
            <a:off x="6060228" y="4447333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40BD46B-8C8F-BC4B-9ABB-D025FFB62F1C}"/>
              </a:ext>
            </a:extLst>
          </p:cNvPr>
          <p:cNvSpPr/>
          <p:nvPr/>
        </p:nvSpPr>
        <p:spPr>
          <a:xfrm>
            <a:off x="6465184" y="4447333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AC1C01C-E69E-4599-B2CA-D9796E6E4461}"/>
              </a:ext>
            </a:extLst>
          </p:cNvPr>
          <p:cNvSpPr txBox="1"/>
          <p:nvPr/>
        </p:nvSpPr>
        <p:spPr>
          <a:xfrm>
            <a:off x="8366422" y="2758411"/>
            <a:ext cx="377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 and A labels in this diagram include d-CWs of their own.</a:t>
            </a:r>
            <a:endParaRPr lang="ko-KR" altLang="en-US" sz="14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F53ED4E-D4D7-E34E-AABC-4D10B63783F3}"/>
              </a:ext>
            </a:extLst>
          </p:cNvPr>
          <p:cNvGrpSpPr/>
          <p:nvPr/>
        </p:nvGrpSpPr>
        <p:grpSpPr>
          <a:xfrm>
            <a:off x="4196754" y="3453346"/>
            <a:ext cx="334769" cy="293171"/>
            <a:chOff x="1730435" y="3628387"/>
            <a:chExt cx="1050648" cy="266519"/>
          </a:xfrm>
        </p:grpSpPr>
        <p:sp>
          <p:nvSpPr>
            <p:cNvPr id="211" name="원통[C] 210">
              <a:extLst>
                <a:ext uri="{FF2B5EF4-FFF2-40B4-BE49-F238E27FC236}">
                  <a16:creationId xmlns:a16="http://schemas.microsoft.com/office/drawing/2014/main" id="{ECEBB6A9-CFE3-9141-BE25-462082999C4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A42D34B-FA4E-714F-9DDB-0EA8CF879484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3A18F74-50D8-EE42-8036-F53D58786AA9}"/>
              </a:ext>
            </a:extLst>
          </p:cNvPr>
          <p:cNvGrpSpPr/>
          <p:nvPr/>
        </p:nvGrpSpPr>
        <p:grpSpPr>
          <a:xfrm>
            <a:off x="4190569" y="3764969"/>
            <a:ext cx="334769" cy="293171"/>
            <a:chOff x="1730435" y="3628387"/>
            <a:chExt cx="1050648" cy="266519"/>
          </a:xfrm>
        </p:grpSpPr>
        <p:sp>
          <p:nvSpPr>
            <p:cNvPr id="214" name="원통[C] 213">
              <a:extLst>
                <a:ext uri="{FF2B5EF4-FFF2-40B4-BE49-F238E27FC236}">
                  <a16:creationId xmlns:a16="http://schemas.microsoft.com/office/drawing/2014/main" id="{B018BAB8-22FB-6D4B-AE43-B765525B5614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181C682-7E2F-FC4C-A12F-6E4CA29222A6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1098204-5005-5E40-AD8A-8A72D4599521}"/>
              </a:ext>
            </a:extLst>
          </p:cNvPr>
          <p:cNvGrpSpPr/>
          <p:nvPr/>
        </p:nvGrpSpPr>
        <p:grpSpPr>
          <a:xfrm>
            <a:off x="4432152" y="3455261"/>
            <a:ext cx="2700168" cy="599273"/>
            <a:chOff x="1730435" y="3628387"/>
            <a:chExt cx="1050648" cy="266519"/>
          </a:xfrm>
        </p:grpSpPr>
        <p:sp>
          <p:nvSpPr>
            <p:cNvPr id="223" name="원통[C] 222">
              <a:extLst>
                <a:ext uri="{FF2B5EF4-FFF2-40B4-BE49-F238E27FC236}">
                  <a16:creationId xmlns:a16="http://schemas.microsoft.com/office/drawing/2014/main" id="{5970DCC1-475A-F347-BCF7-8E395FD6BA99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75C7811-645D-B543-B2AD-E3384A9327AA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Aggregated 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56C6AC5-06C4-3045-B721-539FFAE8470B}"/>
              </a:ext>
            </a:extLst>
          </p:cNvPr>
          <p:cNvGrpSpPr/>
          <p:nvPr/>
        </p:nvGrpSpPr>
        <p:grpSpPr>
          <a:xfrm>
            <a:off x="7004117" y="3455909"/>
            <a:ext cx="334769" cy="293171"/>
            <a:chOff x="1730435" y="3628387"/>
            <a:chExt cx="1050648" cy="266519"/>
          </a:xfrm>
        </p:grpSpPr>
        <p:sp>
          <p:nvSpPr>
            <p:cNvPr id="226" name="원통[C] 225">
              <a:extLst>
                <a:ext uri="{FF2B5EF4-FFF2-40B4-BE49-F238E27FC236}">
                  <a16:creationId xmlns:a16="http://schemas.microsoft.com/office/drawing/2014/main" id="{5B8E4F9B-5C73-C346-A9B2-5528F3400A8E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B07A139-2305-194F-9026-07C86B7624E2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40468955-8143-F34A-9BBE-244918272997}"/>
              </a:ext>
            </a:extLst>
          </p:cNvPr>
          <p:cNvGrpSpPr/>
          <p:nvPr/>
        </p:nvGrpSpPr>
        <p:grpSpPr>
          <a:xfrm>
            <a:off x="6997932" y="3767532"/>
            <a:ext cx="334769" cy="293171"/>
            <a:chOff x="1730435" y="3628387"/>
            <a:chExt cx="1050648" cy="266519"/>
          </a:xfrm>
        </p:grpSpPr>
        <p:sp>
          <p:nvSpPr>
            <p:cNvPr id="229" name="원통[C] 228">
              <a:extLst>
                <a:ext uri="{FF2B5EF4-FFF2-40B4-BE49-F238E27FC236}">
                  <a16:creationId xmlns:a16="http://schemas.microsoft.com/office/drawing/2014/main" id="{B4CF6B35-BF9F-F34E-A2C0-259E1DCC200F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50D0BFA-0167-EE45-9002-49A5A83147FF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3E059D7B-D75C-F147-9C58-169E3CF767EA}"/>
              </a:ext>
            </a:extLst>
          </p:cNvPr>
          <p:cNvSpPr/>
          <p:nvPr/>
        </p:nvSpPr>
        <p:spPr>
          <a:xfrm>
            <a:off x="3986823" y="3380161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B28E1D2E-D70D-F34E-A475-754B824769D7}"/>
              </a:ext>
            </a:extLst>
          </p:cNvPr>
          <p:cNvSpPr/>
          <p:nvPr/>
        </p:nvSpPr>
        <p:spPr>
          <a:xfrm>
            <a:off x="6766688" y="3377505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1DA9BA5-DF43-B647-BE0F-FDE0846EEA0E}"/>
              </a:ext>
            </a:extLst>
          </p:cNvPr>
          <p:cNvSpPr txBox="1"/>
          <p:nvPr/>
        </p:nvSpPr>
        <p:spPr>
          <a:xfrm>
            <a:off x="3900403" y="4240262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5A2D4D3-7CD0-B54B-BEEF-8B2C04EE3D79}"/>
              </a:ext>
            </a:extLst>
          </p:cNvPr>
          <p:cNvSpPr txBox="1"/>
          <p:nvPr/>
        </p:nvSpPr>
        <p:spPr>
          <a:xfrm>
            <a:off x="6699023" y="4238891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원통[C] 70">
            <a:extLst>
              <a:ext uri="{FF2B5EF4-FFF2-40B4-BE49-F238E27FC236}">
                <a16:creationId xmlns:a16="http://schemas.microsoft.com/office/drawing/2014/main" id="{7D2CAF8B-5BBC-6E49-943E-D43191D553ED}"/>
              </a:ext>
            </a:extLst>
          </p:cNvPr>
          <p:cNvSpPr/>
          <p:nvPr/>
        </p:nvSpPr>
        <p:spPr>
          <a:xfrm>
            <a:off x="389289" y="1435959"/>
            <a:ext cx="5713784" cy="178122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원통[C] 71">
            <a:extLst>
              <a:ext uri="{FF2B5EF4-FFF2-40B4-BE49-F238E27FC236}">
                <a16:creationId xmlns:a16="http://schemas.microsoft.com/office/drawing/2014/main" id="{24977DDD-84E2-F34C-ADA8-555669E879CB}"/>
              </a:ext>
            </a:extLst>
          </p:cNvPr>
          <p:cNvSpPr/>
          <p:nvPr/>
        </p:nvSpPr>
        <p:spPr>
          <a:xfrm>
            <a:off x="381031" y="2839452"/>
            <a:ext cx="2188219" cy="3593525"/>
          </a:xfrm>
          <a:prstGeom prst="can">
            <a:avLst>
              <a:gd name="adj" fmla="val 13985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원통[C] 72">
            <a:extLst>
              <a:ext uri="{FF2B5EF4-FFF2-40B4-BE49-F238E27FC236}">
                <a16:creationId xmlns:a16="http://schemas.microsoft.com/office/drawing/2014/main" id="{B8588866-D60F-D54E-9384-01AA32B9F723}"/>
              </a:ext>
            </a:extLst>
          </p:cNvPr>
          <p:cNvSpPr/>
          <p:nvPr/>
        </p:nvSpPr>
        <p:spPr>
          <a:xfrm>
            <a:off x="6103073" y="1440887"/>
            <a:ext cx="5713784" cy="1776294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원통[C] 73">
            <a:extLst>
              <a:ext uri="{FF2B5EF4-FFF2-40B4-BE49-F238E27FC236}">
                <a16:creationId xmlns:a16="http://schemas.microsoft.com/office/drawing/2014/main" id="{0A7DD031-F9C8-7D47-BA1D-231B56ECC88D}"/>
              </a:ext>
            </a:extLst>
          </p:cNvPr>
          <p:cNvSpPr/>
          <p:nvPr/>
        </p:nvSpPr>
        <p:spPr>
          <a:xfrm>
            <a:off x="9624360" y="2839452"/>
            <a:ext cx="2192497" cy="3586134"/>
          </a:xfrm>
          <a:prstGeom prst="can">
            <a:avLst>
              <a:gd name="adj" fmla="val 13359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원통[C] 74">
            <a:extLst>
              <a:ext uri="{FF2B5EF4-FFF2-40B4-BE49-F238E27FC236}">
                <a16:creationId xmlns:a16="http://schemas.microsoft.com/office/drawing/2014/main" id="{F7A4C1E4-8B83-7E4E-B6C7-FA20A789C7B1}"/>
              </a:ext>
            </a:extLst>
          </p:cNvPr>
          <p:cNvSpPr/>
          <p:nvPr/>
        </p:nvSpPr>
        <p:spPr>
          <a:xfrm>
            <a:off x="2575137" y="3235685"/>
            <a:ext cx="7046597" cy="3189901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c-3 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29892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29892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29892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C-3 (Relay 1)</a:t>
            </a:r>
            <a:endParaRPr kumimoji="1"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5739539" y="367397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2F4CD1-2BF1-C34E-B8B3-689F8CD2D23C}"/>
              </a:ext>
            </a:extLst>
          </p:cNvPr>
          <p:cNvSpPr txBox="1"/>
          <p:nvPr/>
        </p:nvSpPr>
        <p:spPr>
          <a:xfrm>
            <a:off x="3513354" y="2132552"/>
            <a:ext cx="1259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115755" y="532632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457943" y="5831054"/>
            <a:ext cx="2028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751082" y="4888076"/>
            <a:ext cx="1445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AE491-B410-C64A-A3A8-1F39C1BBABC9}"/>
              </a:ext>
            </a:extLst>
          </p:cNvPr>
          <p:cNvSpPr txBox="1"/>
          <p:nvPr/>
        </p:nvSpPr>
        <p:spPr>
          <a:xfrm>
            <a:off x="714843" y="2143217"/>
            <a:ext cx="1514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1414915"/>
            <a:ext cx="11441713" cy="501067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677959" y="2132553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80B01F-7B18-A640-9155-E1F438EC14D9}"/>
              </a:ext>
            </a:extLst>
          </p:cNvPr>
          <p:cNvSpPr txBox="1"/>
          <p:nvPr/>
        </p:nvSpPr>
        <p:spPr>
          <a:xfrm>
            <a:off x="7309188" y="2133047"/>
            <a:ext cx="1368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370324" y="532632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9804719" y="5831054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9987361" y="4891740"/>
            <a:ext cx="147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34622E-B83A-D641-B6B3-34268D2AD965}"/>
              </a:ext>
            </a:extLst>
          </p:cNvPr>
          <p:cNvSpPr txBox="1"/>
          <p:nvPr/>
        </p:nvSpPr>
        <p:spPr>
          <a:xfrm>
            <a:off x="9987361" y="2143217"/>
            <a:ext cx="1499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4926589" y="5445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45D0EF-7502-364D-B760-9BC55A5C924D}"/>
              </a:ext>
            </a:extLst>
          </p:cNvPr>
          <p:cNvSpPr/>
          <p:nvPr/>
        </p:nvSpPr>
        <p:spPr>
          <a:xfrm>
            <a:off x="6516724" y="544399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H="1" flipV="1">
            <a:off x="1472215" y="2574104"/>
            <a:ext cx="1557" cy="23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57" idx="2"/>
            <a:endCxn id="49" idx="0"/>
          </p:cNvCxnSpPr>
          <p:nvPr/>
        </p:nvCxnSpPr>
        <p:spPr>
          <a:xfrm>
            <a:off x="4143220" y="2563439"/>
            <a:ext cx="1952781" cy="69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 flipV="1">
            <a:off x="10726782" y="2574104"/>
            <a:ext cx="10291" cy="231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113" idx="2"/>
            <a:endCxn id="49" idx="0"/>
          </p:cNvCxnSpPr>
          <p:nvPr/>
        </p:nvCxnSpPr>
        <p:spPr>
          <a:xfrm flipH="1">
            <a:off x="6096001" y="2563934"/>
            <a:ext cx="1897573" cy="6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4597068" y="5011010"/>
            <a:ext cx="1360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4836184" y="5951049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6242941" y="5009409"/>
            <a:ext cx="1260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6426319" y="5951049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A6710-9B65-5B46-B2AF-92DD048EB645}"/>
              </a:ext>
            </a:extLst>
          </p:cNvPr>
          <p:cNvCxnSpPr>
            <a:cxnSpLocks/>
            <a:stCxn id="50" idx="2"/>
            <a:endCxn id="139" idx="0"/>
          </p:cNvCxnSpPr>
          <p:nvPr/>
        </p:nvCxnSpPr>
        <p:spPr>
          <a:xfrm flipH="1">
            <a:off x="5277234" y="4605563"/>
            <a:ext cx="818767" cy="40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50" idx="2"/>
            <a:endCxn id="141" idx="0"/>
          </p:cNvCxnSpPr>
          <p:nvPr/>
        </p:nvCxnSpPr>
        <p:spPr>
          <a:xfrm>
            <a:off x="6096001" y="4605563"/>
            <a:ext cx="777184" cy="40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3B7E0E-26EF-6F46-A7CF-C41E80D2FFD6}"/>
              </a:ext>
            </a:extLst>
          </p:cNvPr>
          <p:cNvSpPr txBox="1"/>
          <p:nvPr/>
        </p:nvSpPr>
        <p:spPr>
          <a:xfrm>
            <a:off x="5333963" y="3261032"/>
            <a:ext cx="1524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7EB6B-BF57-A246-8427-6297A3587085}"/>
              </a:ext>
            </a:extLst>
          </p:cNvPr>
          <p:cNvSpPr txBox="1"/>
          <p:nvPr/>
        </p:nvSpPr>
        <p:spPr>
          <a:xfrm>
            <a:off x="5138102" y="4174676"/>
            <a:ext cx="1915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092508-41F4-614D-ACFE-0C28F0884ED0}"/>
              </a:ext>
            </a:extLst>
          </p:cNvPr>
          <p:cNvSpPr/>
          <p:nvPr/>
        </p:nvSpPr>
        <p:spPr>
          <a:xfrm>
            <a:off x="2800103" y="2132553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0CB321-BE94-FD44-9B15-8C8FC1D70D8C}"/>
              </a:ext>
            </a:extLst>
          </p:cNvPr>
          <p:cNvCxnSpPr>
            <a:cxnSpLocks/>
          </p:cNvCxnSpPr>
          <p:nvPr/>
        </p:nvCxnSpPr>
        <p:spPr>
          <a:xfrm flipH="1">
            <a:off x="1472213" y="633714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5AD54A-D1F5-CB41-BD92-9A4E74436530}"/>
              </a:ext>
            </a:extLst>
          </p:cNvPr>
          <p:cNvCxnSpPr>
            <a:cxnSpLocks/>
          </p:cNvCxnSpPr>
          <p:nvPr/>
        </p:nvCxnSpPr>
        <p:spPr>
          <a:xfrm flipH="1">
            <a:off x="5277234" y="6349812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05F96A-9B7F-2B49-99E6-2DD58AFE63EB}"/>
              </a:ext>
            </a:extLst>
          </p:cNvPr>
          <p:cNvCxnSpPr>
            <a:cxnSpLocks/>
          </p:cNvCxnSpPr>
          <p:nvPr/>
        </p:nvCxnSpPr>
        <p:spPr>
          <a:xfrm flipH="1">
            <a:off x="6873184" y="6334965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820DE8-BD6F-0443-9A80-815864B0C7F9}"/>
              </a:ext>
            </a:extLst>
          </p:cNvPr>
          <p:cNvCxnSpPr>
            <a:cxnSpLocks/>
          </p:cNvCxnSpPr>
          <p:nvPr/>
        </p:nvCxnSpPr>
        <p:spPr>
          <a:xfrm flipH="1">
            <a:off x="10740959" y="633714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B5B215-5093-2E46-A4CE-EA2521428640}"/>
              </a:ext>
            </a:extLst>
          </p:cNvPr>
          <p:cNvSpPr txBox="1"/>
          <p:nvPr/>
        </p:nvSpPr>
        <p:spPr>
          <a:xfrm>
            <a:off x="5320821" y="3029716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Svc</a:t>
            </a:r>
            <a:endParaRPr kumimoji="1" lang="ko-KR" altLang="en-US" sz="1100" b="1" dirty="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A062442F-73FB-3D40-8F16-4446C1A23EF5}"/>
              </a:ext>
            </a:extLst>
          </p:cNvPr>
          <p:cNvSpPr/>
          <p:nvPr/>
        </p:nvSpPr>
        <p:spPr>
          <a:xfrm>
            <a:off x="2570266" y="1414914"/>
            <a:ext cx="7051468" cy="3315706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16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원통[C] 89">
            <a:extLst>
              <a:ext uri="{FF2B5EF4-FFF2-40B4-BE49-F238E27FC236}">
                <a16:creationId xmlns:a16="http://schemas.microsoft.com/office/drawing/2014/main" id="{07E2739F-C686-6746-A38F-6B4FBD41B08F}"/>
              </a:ext>
            </a:extLst>
          </p:cNvPr>
          <p:cNvSpPr/>
          <p:nvPr/>
        </p:nvSpPr>
        <p:spPr>
          <a:xfrm>
            <a:off x="389289" y="1435959"/>
            <a:ext cx="5713784" cy="178122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원통[C] 90">
            <a:extLst>
              <a:ext uri="{FF2B5EF4-FFF2-40B4-BE49-F238E27FC236}">
                <a16:creationId xmlns:a16="http://schemas.microsoft.com/office/drawing/2014/main" id="{A06DD2D2-D8FB-E54F-A4B5-7DF14B8D57C6}"/>
              </a:ext>
            </a:extLst>
          </p:cNvPr>
          <p:cNvSpPr/>
          <p:nvPr/>
        </p:nvSpPr>
        <p:spPr>
          <a:xfrm>
            <a:off x="381031" y="2839452"/>
            <a:ext cx="2188219" cy="3593525"/>
          </a:xfrm>
          <a:prstGeom prst="can">
            <a:avLst>
              <a:gd name="adj" fmla="val 13985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5D75E569-6B54-0E4B-AE67-54D3439CC69C}"/>
              </a:ext>
            </a:extLst>
          </p:cNvPr>
          <p:cNvSpPr/>
          <p:nvPr/>
        </p:nvSpPr>
        <p:spPr>
          <a:xfrm>
            <a:off x="6103073" y="1440887"/>
            <a:ext cx="5713784" cy="1776294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원통[C] 92">
            <a:extLst>
              <a:ext uri="{FF2B5EF4-FFF2-40B4-BE49-F238E27FC236}">
                <a16:creationId xmlns:a16="http://schemas.microsoft.com/office/drawing/2014/main" id="{2D278EEA-238C-3543-83E8-BDB15F33C5AA}"/>
              </a:ext>
            </a:extLst>
          </p:cNvPr>
          <p:cNvSpPr/>
          <p:nvPr/>
        </p:nvSpPr>
        <p:spPr>
          <a:xfrm>
            <a:off x="9624360" y="2839452"/>
            <a:ext cx="2192497" cy="3586134"/>
          </a:xfrm>
          <a:prstGeom prst="can">
            <a:avLst>
              <a:gd name="adj" fmla="val 13359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원통[C] 93">
            <a:extLst>
              <a:ext uri="{FF2B5EF4-FFF2-40B4-BE49-F238E27FC236}">
                <a16:creationId xmlns:a16="http://schemas.microsoft.com/office/drawing/2014/main" id="{D20289EC-072A-5A43-989E-AF5952E8F73B}"/>
              </a:ext>
            </a:extLst>
          </p:cNvPr>
          <p:cNvSpPr/>
          <p:nvPr/>
        </p:nvSpPr>
        <p:spPr>
          <a:xfrm>
            <a:off x="2575137" y="3235685"/>
            <a:ext cx="7046597" cy="3189901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c-3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2774714" y="2219546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149696" y="538284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4314634" y="5889052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4570925" y="4960357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1414915"/>
            <a:ext cx="11441713" cy="501067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705609" y="2219546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403562" y="538092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6096000" y="5899097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6360664" y="4965725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4880238" y="539395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45D0EF-7502-364D-B760-9BC55A5C924D}"/>
              </a:ext>
            </a:extLst>
          </p:cNvPr>
          <p:cNvSpPr/>
          <p:nvPr/>
        </p:nvSpPr>
        <p:spPr>
          <a:xfrm>
            <a:off x="6661604" y="539395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139" idx="0"/>
            <a:endCxn id="75" idx="2"/>
          </p:cNvCxnSpPr>
          <p:nvPr/>
        </p:nvCxnSpPr>
        <p:spPr>
          <a:xfrm flipV="1">
            <a:off x="1506153" y="2642046"/>
            <a:ext cx="11843" cy="229879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>
            <a:off x="4246334" y="2662804"/>
            <a:ext cx="1849666" cy="6563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41" idx="0"/>
            <a:endCxn id="77" idx="2"/>
          </p:cNvCxnSpPr>
          <p:nvPr/>
        </p:nvCxnSpPr>
        <p:spPr>
          <a:xfrm flipV="1">
            <a:off x="10760022" y="2656506"/>
            <a:ext cx="7449" cy="22824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76" idx="2"/>
            <a:endCxn id="73" idx="0"/>
          </p:cNvCxnSpPr>
          <p:nvPr/>
        </p:nvCxnSpPr>
        <p:spPr>
          <a:xfrm flipH="1">
            <a:off x="6096000" y="2642046"/>
            <a:ext cx="1844131" cy="677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764252" y="4940840"/>
            <a:ext cx="148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1048707" y="5901016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10102932" y="4938920"/>
            <a:ext cx="1314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10320604" y="5899097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788EAF-34E5-1249-8C44-B5565092D849}"/>
              </a:ext>
            </a:extLst>
          </p:cNvPr>
          <p:cNvCxnSpPr>
            <a:cxnSpLocks/>
            <a:stCxn id="69" idx="2"/>
            <a:endCxn id="116" idx="0"/>
          </p:cNvCxnSpPr>
          <p:nvPr/>
        </p:nvCxnSpPr>
        <p:spPr>
          <a:xfrm>
            <a:off x="6096001" y="4628421"/>
            <a:ext cx="918921" cy="3373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 flipH="1">
            <a:off x="5225183" y="4628421"/>
            <a:ext cx="870818" cy="3319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39116B-FC7D-3246-AD30-267BBD416A7D}"/>
              </a:ext>
            </a:extLst>
          </p:cNvPr>
          <p:cNvSpPr txBox="1"/>
          <p:nvPr/>
        </p:nvSpPr>
        <p:spPr>
          <a:xfrm>
            <a:off x="5257759" y="4197534"/>
            <a:ext cx="167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9E9873-05A0-4E40-BFB0-0494E0AAA0ED}"/>
              </a:ext>
            </a:extLst>
          </p:cNvPr>
          <p:cNvSpPr txBox="1"/>
          <p:nvPr/>
        </p:nvSpPr>
        <p:spPr>
          <a:xfrm>
            <a:off x="5225183" y="3319141"/>
            <a:ext cx="174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service-disaggregation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8E6EAF-5519-C14C-A924-DCBBA23C345C}"/>
              </a:ext>
            </a:extLst>
          </p:cNvPr>
          <p:cNvSpPr txBox="1"/>
          <p:nvPr/>
        </p:nvSpPr>
        <p:spPr>
          <a:xfrm>
            <a:off x="3488220" y="2231917"/>
            <a:ext cx="1516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1DA1D-72EF-C544-A7AA-D05D321BF925}"/>
              </a:ext>
            </a:extLst>
          </p:cNvPr>
          <p:cNvSpPr txBox="1"/>
          <p:nvPr/>
        </p:nvSpPr>
        <p:spPr>
          <a:xfrm>
            <a:off x="746114" y="2211159"/>
            <a:ext cx="1543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8D8153-EDF2-1243-A67C-69AF6190AAD0}"/>
              </a:ext>
            </a:extLst>
          </p:cNvPr>
          <p:cNvSpPr txBox="1"/>
          <p:nvPr/>
        </p:nvSpPr>
        <p:spPr>
          <a:xfrm>
            <a:off x="7180245" y="2211159"/>
            <a:ext cx="151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4B071F-F765-3049-947E-6EAA061464DD}"/>
              </a:ext>
            </a:extLst>
          </p:cNvPr>
          <p:cNvSpPr txBox="1"/>
          <p:nvPr/>
        </p:nvSpPr>
        <p:spPr>
          <a:xfrm>
            <a:off x="9992013" y="2225619"/>
            <a:ext cx="1550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E51CC7-ADF9-E44E-8E22-DF2FFBF304D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C-3 (Relay 2)</a:t>
            </a:r>
            <a:endParaRPr kumimoji="1"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8A71E8-9AA4-854F-ACFE-25728839AAAF}"/>
              </a:ext>
            </a:extLst>
          </p:cNvPr>
          <p:cNvSpPr/>
          <p:nvPr/>
        </p:nvSpPr>
        <p:spPr>
          <a:xfrm>
            <a:off x="5739539" y="374396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D459B2E-27D8-CB4C-9CCE-A5937FCD8D91}"/>
              </a:ext>
            </a:extLst>
          </p:cNvPr>
          <p:cNvCxnSpPr>
            <a:cxnSpLocks/>
          </p:cNvCxnSpPr>
          <p:nvPr/>
        </p:nvCxnSpPr>
        <p:spPr>
          <a:xfrm flipH="1">
            <a:off x="1506154" y="633332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FA0E738-F073-B347-90E1-F1B785098205}"/>
              </a:ext>
            </a:extLst>
          </p:cNvPr>
          <p:cNvCxnSpPr>
            <a:cxnSpLocks/>
          </p:cNvCxnSpPr>
          <p:nvPr/>
        </p:nvCxnSpPr>
        <p:spPr>
          <a:xfrm flipH="1">
            <a:off x="5230883" y="634512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8CC30D-71A8-894D-99C2-ADA08F499795}"/>
              </a:ext>
            </a:extLst>
          </p:cNvPr>
          <p:cNvCxnSpPr>
            <a:cxnSpLocks/>
          </p:cNvCxnSpPr>
          <p:nvPr/>
        </p:nvCxnSpPr>
        <p:spPr>
          <a:xfrm flipH="1">
            <a:off x="7018064" y="634526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FD6C9A-52A3-A541-B5A2-7EC8F0F2C57E}"/>
              </a:ext>
            </a:extLst>
          </p:cNvPr>
          <p:cNvCxnSpPr>
            <a:cxnSpLocks/>
          </p:cNvCxnSpPr>
          <p:nvPr/>
        </p:nvCxnSpPr>
        <p:spPr>
          <a:xfrm flipH="1">
            <a:off x="10774197" y="6352076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3113BB62-4EC7-F146-8AB7-C5BA3996B98D}"/>
              </a:ext>
            </a:extLst>
          </p:cNvPr>
          <p:cNvSpPr/>
          <p:nvPr/>
        </p:nvSpPr>
        <p:spPr>
          <a:xfrm>
            <a:off x="2570266" y="1414914"/>
            <a:ext cx="7051468" cy="3315706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59ACE0-88B3-1D4A-90D7-7A21E7821218}"/>
              </a:ext>
            </a:extLst>
          </p:cNvPr>
          <p:cNvSpPr txBox="1"/>
          <p:nvPr/>
        </p:nvSpPr>
        <p:spPr>
          <a:xfrm>
            <a:off x="5320821" y="3029716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Svc</a:t>
            </a:r>
            <a:endParaRPr kumimoji="1"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6662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880766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 err="1"/>
              <a:t>ase</a:t>
            </a:r>
            <a:r>
              <a:rPr lang="en" altLang="ko-KR" sz="2800" dirty="0"/>
              <a:t> C-4: </a:t>
            </a:r>
            <a:r>
              <a:rPr lang="en-US" altLang="ko-KR" sz="2800" dirty="0"/>
              <a:t>Relay node 1 a</a:t>
            </a:r>
            <a:r>
              <a:rPr lang="en" altLang="ko-KR" sz="2800" dirty="0"/>
              <a:t>ggregat</a:t>
            </a:r>
            <a:r>
              <a:rPr lang="en-US" altLang="ko-KR" sz="2800" dirty="0"/>
              <a:t>es</a:t>
            </a:r>
            <a:r>
              <a:rPr lang="en" altLang="ko-KR" sz="2800" dirty="0"/>
              <a:t> </a:t>
            </a:r>
            <a:r>
              <a:rPr lang="en-US" altLang="ko-KR" sz="2800" dirty="0"/>
              <a:t>the </a:t>
            </a:r>
            <a:r>
              <a:rPr lang="en" altLang="ko-KR" sz="2800" dirty="0">
                <a:solidFill>
                  <a:srgbClr val="0432FF"/>
                </a:solidFill>
              </a:rPr>
              <a:t>forwarding sub-layers </a:t>
            </a:r>
            <a:r>
              <a:rPr lang="en" altLang="ko-KR" sz="2800" dirty="0"/>
              <a:t>of DetNet flow 1 and 2 into </a:t>
            </a:r>
            <a:r>
              <a:rPr lang="en" altLang="ko-KR" sz="2800" dirty="0">
                <a:solidFill>
                  <a:srgbClr val="0432FF"/>
                </a:solidFill>
              </a:rPr>
              <a:t>a service sub-layer </a:t>
            </a:r>
            <a:r>
              <a:rPr lang="en-US" altLang="ko-KR" sz="2800" dirty="0"/>
              <a:t>of Aggregated </a:t>
            </a:r>
            <a:r>
              <a:rPr lang="en-US" altLang="ko-KR" sz="2800" dirty="0" err="1"/>
              <a:t>DetNet</a:t>
            </a:r>
            <a:r>
              <a:rPr lang="en-US" altLang="ko-KR" sz="2800" dirty="0"/>
              <a:t> flow 1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42474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912010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42474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912010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42474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912010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424800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912600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42474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912010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957191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621789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5363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3200910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4247412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912010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4059689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4059689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348589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348589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4059689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4060004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4059690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4059689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B37347-2119-9B45-B161-4BDA33834715}"/>
              </a:ext>
            </a:extLst>
          </p:cNvPr>
          <p:cNvSpPr/>
          <p:nvPr/>
        </p:nvSpPr>
        <p:spPr>
          <a:xfrm>
            <a:off x="1854332" y="1442650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D2B51E-1857-9B42-A6EC-024B68924B46}"/>
              </a:ext>
            </a:extLst>
          </p:cNvPr>
          <p:cNvSpPr/>
          <p:nvPr/>
        </p:nvSpPr>
        <p:spPr>
          <a:xfrm>
            <a:off x="4651779" y="3009325"/>
            <a:ext cx="814852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07EFEE-7166-6640-ACD4-69EE3D8E108B}"/>
              </a:ext>
            </a:extLst>
          </p:cNvPr>
          <p:cNvSpPr/>
          <p:nvPr/>
        </p:nvSpPr>
        <p:spPr>
          <a:xfrm>
            <a:off x="4658222" y="6338312"/>
            <a:ext cx="819451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7EAD78-E721-7F4A-B2CC-82DAB71D3BCF}"/>
              </a:ext>
            </a:extLst>
          </p:cNvPr>
          <p:cNvSpPr/>
          <p:nvPr/>
        </p:nvSpPr>
        <p:spPr>
          <a:xfrm>
            <a:off x="6058988" y="3014547"/>
            <a:ext cx="81220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A77F73-1182-E046-A361-5C6E8166DBA3}"/>
              </a:ext>
            </a:extLst>
          </p:cNvPr>
          <p:cNvSpPr/>
          <p:nvPr/>
        </p:nvSpPr>
        <p:spPr>
          <a:xfrm>
            <a:off x="6060227" y="6338312"/>
            <a:ext cx="8145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A1E02E-304D-4346-9008-A2CA0860CBC4}"/>
              </a:ext>
            </a:extLst>
          </p:cNvPr>
          <p:cNvSpPr/>
          <p:nvPr/>
        </p:nvSpPr>
        <p:spPr>
          <a:xfrm>
            <a:off x="8839272" y="1441365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D64A5EE-482B-3842-9D37-705FC844B635}"/>
              </a:ext>
            </a:extLst>
          </p:cNvPr>
          <p:cNvSpPr/>
          <p:nvPr/>
        </p:nvSpPr>
        <p:spPr>
          <a:xfrm>
            <a:off x="1854332" y="175591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5867FC-4759-F942-836F-2D391ACF8091}"/>
              </a:ext>
            </a:extLst>
          </p:cNvPr>
          <p:cNvSpPr/>
          <p:nvPr/>
        </p:nvSpPr>
        <p:spPr>
          <a:xfrm>
            <a:off x="8839272" y="174534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8311" y="2075353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100</a:t>
            </a:r>
            <a:endParaRPr kumimoji="1" lang="ko-KR" altLang="en-US" sz="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8311" y="2388469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49EAD9-B366-F24A-A276-895C997D0CFB}"/>
              </a:ext>
            </a:extLst>
          </p:cNvPr>
          <p:cNvSpPr/>
          <p:nvPr/>
        </p:nvSpPr>
        <p:spPr>
          <a:xfrm>
            <a:off x="3258311" y="1444293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8311" y="175591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453047" y="2078186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102</a:t>
            </a:r>
            <a:endParaRPr kumimoji="1" lang="ko-KR" altLang="en-US" sz="6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452809" y="2388469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10005</a:t>
            </a:r>
            <a:endParaRPr kumimoji="1" lang="ko-KR" altLang="en-US" sz="6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76DD5A-C9B9-2642-9EA6-0A2C514C7AB3}"/>
              </a:ext>
            </a:extLst>
          </p:cNvPr>
          <p:cNvSpPr/>
          <p:nvPr/>
        </p:nvSpPr>
        <p:spPr>
          <a:xfrm>
            <a:off x="7453047" y="144712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453047" y="175874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BA2ED7-0BF4-7441-8DA2-2D660BAE6C54}"/>
              </a:ext>
            </a:extLst>
          </p:cNvPr>
          <p:cNvSpPr txBox="1"/>
          <p:nvPr/>
        </p:nvSpPr>
        <p:spPr>
          <a:xfrm>
            <a:off x="1285314" y="4957191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9625BC1-476F-364A-9F41-1B275A75C901}"/>
              </a:ext>
            </a:extLst>
          </p:cNvPr>
          <p:cNvGrpSpPr/>
          <p:nvPr/>
        </p:nvGrpSpPr>
        <p:grpSpPr>
          <a:xfrm>
            <a:off x="1395799" y="4621789"/>
            <a:ext cx="355096" cy="295358"/>
            <a:chOff x="2772012" y="3345584"/>
            <a:chExt cx="355096" cy="295358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1ABEDBC-02DB-0D43-869D-8290C113A5F9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0" name="모서리가 둥근 직사각형 119">
                <a:extLst>
                  <a:ext uri="{FF2B5EF4-FFF2-40B4-BE49-F238E27FC236}">
                    <a16:creationId xmlns:a16="http://schemas.microsoft.com/office/drawing/2014/main" id="{418BE95F-D06E-E848-B0D2-B792DD76024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7E8577F0-902C-9841-996A-C06387C17B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1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E6AAB56-F5A8-1B41-B07B-918678FBC6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AD0CCDE-6D1D-504C-AB9D-B7C04AF49594}"/>
              </a:ext>
            </a:extLst>
          </p:cNvPr>
          <p:cNvCxnSpPr>
            <a:cxnSpLocks/>
            <a:stCxn id="120" idx="1"/>
            <a:endCxn id="138" idx="3"/>
          </p:cNvCxnSpPr>
          <p:nvPr/>
        </p:nvCxnSpPr>
        <p:spPr>
          <a:xfrm>
            <a:off x="1750895" y="4769468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B3DAAE-345B-5747-99D8-F43F5CCA867B}"/>
              </a:ext>
            </a:extLst>
          </p:cNvPr>
          <p:cNvSpPr/>
          <p:nvPr/>
        </p:nvSpPr>
        <p:spPr>
          <a:xfrm>
            <a:off x="1856890" y="6024009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0BD2DA-231D-274B-981E-D44F30CBF7DB}"/>
              </a:ext>
            </a:extLst>
          </p:cNvPr>
          <p:cNvSpPr/>
          <p:nvPr/>
        </p:nvSpPr>
        <p:spPr>
          <a:xfrm>
            <a:off x="1856890" y="633727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43590D-2C76-9D45-B968-E12155083FF3}"/>
              </a:ext>
            </a:extLst>
          </p:cNvPr>
          <p:cNvSpPr txBox="1"/>
          <p:nvPr/>
        </p:nvSpPr>
        <p:spPr>
          <a:xfrm>
            <a:off x="9681840" y="4957191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2691456-3BF0-7A4B-A7AB-4EE507E3A64A}"/>
              </a:ext>
            </a:extLst>
          </p:cNvPr>
          <p:cNvGrpSpPr/>
          <p:nvPr/>
        </p:nvGrpSpPr>
        <p:grpSpPr>
          <a:xfrm>
            <a:off x="9792325" y="4621789"/>
            <a:ext cx="355096" cy="295358"/>
            <a:chOff x="2772012" y="3345584"/>
            <a:chExt cx="355096" cy="295358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7D48F45-E995-E04D-A6C3-1B533C771DE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9" name="모서리가 둥근 직사각형 128">
                <a:extLst>
                  <a:ext uri="{FF2B5EF4-FFF2-40B4-BE49-F238E27FC236}">
                    <a16:creationId xmlns:a16="http://schemas.microsoft.com/office/drawing/2014/main" id="{1731F866-120B-CD46-809E-72E77F1DC3B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E7478012-460F-2847-9FF8-1DB9745D72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28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2C3E7AAC-A0B7-FA41-B0E2-69582E5333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BFA604D2-41B5-FD4D-965B-ABE1DE160B7A}"/>
              </a:ext>
            </a:extLst>
          </p:cNvPr>
          <p:cNvCxnSpPr>
            <a:cxnSpLocks/>
          </p:cNvCxnSpPr>
          <p:nvPr/>
        </p:nvCxnSpPr>
        <p:spPr>
          <a:xfrm>
            <a:off x="8739657" y="4769468"/>
            <a:ext cx="1052668" cy="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B620C47-BC6A-5049-9024-BFDF69CCE2B0}"/>
              </a:ext>
            </a:extLst>
          </p:cNvPr>
          <p:cNvSpPr/>
          <p:nvPr/>
        </p:nvSpPr>
        <p:spPr>
          <a:xfrm>
            <a:off x="8839272" y="6016827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2531B-8203-0C42-8101-CF1EEE771F89}"/>
              </a:ext>
            </a:extLst>
          </p:cNvPr>
          <p:cNvSpPr/>
          <p:nvPr/>
        </p:nvSpPr>
        <p:spPr>
          <a:xfrm>
            <a:off x="8839272" y="6320808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ED73ED-8A29-D54B-A90C-6DB6398145E5}"/>
              </a:ext>
            </a:extLst>
          </p:cNvPr>
          <p:cNvSpPr/>
          <p:nvPr/>
        </p:nvSpPr>
        <p:spPr>
          <a:xfrm>
            <a:off x="4652901" y="2689743"/>
            <a:ext cx="81372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1A6E3B-23A5-9A40-80AE-6DF90FB5255E}"/>
              </a:ext>
            </a:extLst>
          </p:cNvPr>
          <p:cNvSpPr/>
          <p:nvPr/>
        </p:nvSpPr>
        <p:spPr>
          <a:xfrm>
            <a:off x="3255900" y="6024009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103</a:t>
            </a:r>
            <a:endParaRPr kumimoji="1" lang="ko-KR" altLang="en-US" sz="6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1B1E19B-A31E-9F4C-A632-98E59CF5CCF4}"/>
              </a:ext>
            </a:extLst>
          </p:cNvPr>
          <p:cNvSpPr/>
          <p:nvPr/>
        </p:nvSpPr>
        <p:spPr>
          <a:xfrm>
            <a:off x="3255900" y="5399929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4A5A8D-FC6F-A344-9A7B-5C321A5A6B05}"/>
              </a:ext>
            </a:extLst>
          </p:cNvPr>
          <p:cNvSpPr/>
          <p:nvPr/>
        </p:nvSpPr>
        <p:spPr>
          <a:xfrm>
            <a:off x="3255900" y="5704572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0A2D279-E77A-E245-8EB4-828B430A9C18}"/>
              </a:ext>
            </a:extLst>
          </p:cNvPr>
          <p:cNvSpPr/>
          <p:nvPr/>
        </p:nvSpPr>
        <p:spPr>
          <a:xfrm>
            <a:off x="4658682" y="6026301"/>
            <a:ext cx="818992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37826CE-50CF-C94B-B0C8-D52D6B7B96A7}"/>
              </a:ext>
            </a:extLst>
          </p:cNvPr>
          <p:cNvSpPr/>
          <p:nvPr/>
        </p:nvSpPr>
        <p:spPr>
          <a:xfrm>
            <a:off x="6060227" y="6025848"/>
            <a:ext cx="814545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8744428-EAE4-E743-A9D6-BEC6C6DA6092}"/>
              </a:ext>
            </a:extLst>
          </p:cNvPr>
          <p:cNvSpPr/>
          <p:nvPr/>
        </p:nvSpPr>
        <p:spPr>
          <a:xfrm>
            <a:off x="6055085" y="2701735"/>
            <a:ext cx="816107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00419D3-8AA7-6F41-B6EA-D4283C97FDB2}"/>
              </a:ext>
            </a:extLst>
          </p:cNvPr>
          <p:cNvGrpSpPr/>
          <p:nvPr/>
        </p:nvGrpSpPr>
        <p:grpSpPr>
          <a:xfrm>
            <a:off x="2795109" y="4621789"/>
            <a:ext cx="355096" cy="295358"/>
            <a:chOff x="2772012" y="3345584"/>
            <a:chExt cx="355096" cy="29535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2431EC6-8E0F-FC4F-A2FE-1DDA551BF27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38" name="모서리가 둥근 직사각형 137">
                <a:extLst>
                  <a:ext uri="{FF2B5EF4-FFF2-40B4-BE49-F238E27FC236}">
                    <a16:creationId xmlns:a16="http://schemas.microsoft.com/office/drawing/2014/main" id="{7DE75FB7-4B81-B249-94FA-C542DC17B24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ABC4C0AA-CFF4-0147-B7D5-AB321C7406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36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812D7511-F4CD-EF45-943A-2D47393DDA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6AE30110-5490-E44F-A6BF-2FE22E6CCD8D}"/>
              </a:ext>
            </a:extLst>
          </p:cNvPr>
          <p:cNvCxnSpPr>
            <a:cxnSpLocks/>
            <a:stCxn id="138" idx="1"/>
            <a:endCxn id="40" idx="3"/>
          </p:cNvCxnSpPr>
          <p:nvPr/>
        </p:nvCxnSpPr>
        <p:spPr>
          <a:xfrm flipV="1">
            <a:off x="3150205" y="4059689"/>
            <a:ext cx="1038643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B77BB27-C1DA-D444-920B-06D918CFEF13}"/>
              </a:ext>
            </a:extLst>
          </p:cNvPr>
          <p:cNvSpPr txBox="1"/>
          <p:nvPr/>
        </p:nvSpPr>
        <p:spPr>
          <a:xfrm>
            <a:off x="2684446" y="4957697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D5663E4-B47B-A24C-88E6-FF9181975B68}"/>
              </a:ext>
            </a:extLst>
          </p:cNvPr>
          <p:cNvGrpSpPr/>
          <p:nvPr/>
        </p:nvGrpSpPr>
        <p:grpSpPr>
          <a:xfrm>
            <a:off x="8384561" y="4621789"/>
            <a:ext cx="355096" cy="295358"/>
            <a:chOff x="2772012" y="3345584"/>
            <a:chExt cx="355096" cy="29535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8ECE57E-5EA4-D14E-867E-A72FBEF103CE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53" name="모서리가 둥근 직사각형 152">
                <a:extLst>
                  <a:ext uri="{FF2B5EF4-FFF2-40B4-BE49-F238E27FC236}">
                    <a16:creationId xmlns:a16="http://schemas.microsoft.com/office/drawing/2014/main" id="{7D645BFD-C603-6C4F-A66E-128E6FCBF5A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6940D895-A658-BD42-B061-EF7F4370E1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52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F9C84602-B434-8B48-9C4B-C502EED417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3ED2F58-158B-0C48-9FCD-B0E5790B4B67}"/>
              </a:ext>
            </a:extLst>
          </p:cNvPr>
          <p:cNvSpPr txBox="1"/>
          <p:nvPr/>
        </p:nvSpPr>
        <p:spPr>
          <a:xfrm>
            <a:off x="8263208" y="4957191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3D5E70-7B80-264F-9855-386AE8325781}"/>
              </a:ext>
            </a:extLst>
          </p:cNvPr>
          <p:cNvSpPr/>
          <p:nvPr/>
        </p:nvSpPr>
        <p:spPr>
          <a:xfrm>
            <a:off x="3255900" y="6337371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MPLS</a:t>
            </a:r>
          </a:p>
          <a:p>
            <a:pPr algn="ctr"/>
            <a:r>
              <a:rPr kumimoji="1" lang="en-US" altLang="ko-KR" sz="800" b="1" dirty="0"/>
              <a:t>F-label </a:t>
            </a:r>
            <a:r>
              <a:rPr kumimoji="1" lang="en-US" altLang="ko-KR" sz="700" b="1" dirty="0"/>
              <a:t>10006</a:t>
            </a:r>
            <a:endParaRPr kumimoji="1" lang="ko-KR" altLang="en-US" sz="600" b="1" dirty="0"/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96E09182-1021-0C4D-B370-A1278880DE31}"/>
              </a:ext>
            </a:extLst>
          </p:cNvPr>
          <p:cNvCxnSpPr>
            <a:cxnSpLocks/>
            <a:stCxn id="46" idx="1"/>
            <a:endCxn id="153" idx="3"/>
          </p:cNvCxnSpPr>
          <p:nvPr/>
        </p:nvCxnSpPr>
        <p:spPr>
          <a:xfrm>
            <a:off x="7342564" y="4060279"/>
            <a:ext cx="1041997" cy="70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4707EF9-931C-5947-8BE6-63D803EE22EF}"/>
              </a:ext>
            </a:extLst>
          </p:cNvPr>
          <p:cNvSpPr/>
          <p:nvPr/>
        </p:nvSpPr>
        <p:spPr>
          <a:xfrm>
            <a:off x="7460420" y="6025943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105</a:t>
            </a:r>
            <a:endParaRPr kumimoji="1" lang="ko-KR" altLang="en-US" sz="600" b="1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FAA4863-EE42-EE47-B329-0B86631EDF5F}"/>
              </a:ext>
            </a:extLst>
          </p:cNvPr>
          <p:cNvSpPr/>
          <p:nvPr/>
        </p:nvSpPr>
        <p:spPr>
          <a:xfrm>
            <a:off x="7456551" y="6337275"/>
            <a:ext cx="82711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10011</a:t>
            </a:r>
            <a:endParaRPr kumimoji="1" lang="ko-KR" altLang="en-US" sz="600" b="1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CBCBAB0-5988-FD46-99F3-A9896965629D}"/>
              </a:ext>
            </a:extLst>
          </p:cNvPr>
          <p:cNvSpPr/>
          <p:nvPr/>
        </p:nvSpPr>
        <p:spPr>
          <a:xfrm>
            <a:off x="7460420" y="5394883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25D064-8178-F24E-AE75-8A9E9613687C}"/>
              </a:ext>
            </a:extLst>
          </p:cNvPr>
          <p:cNvSpPr/>
          <p:nvPr/>
        </p:nvSpPr>
        <p:spPr>
          <a:xfrm>
            <a:off x="7460420" y="570650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6A8014-7BC7-2E48-8F91-C4C0145FCBBF}"/>
              </a:ext>
            </a:extLst>
          </p:cNvPr>
          <p:cNvGrpSpPr/>
          <p:nvPr/>
        </p:nvGrpSpPr>
        <p:grpSpPr>
          <a:xfrm>
            <a:off x="1730434" y="3980067"/>
            <a:ext cx="1050648" cy="187975"/>
            <a:chOff x="1730434" y="3675275"/>
            <a:chExt cx="1050648" cy="187975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3E7C9675-6734-C14F-BCA4-2F154E8179B1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1E470D-B56E-DA40-8D38-4C397542A2D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513009-1995-384C-AB77-8E8AD7DBE17C}"/>
              </a:ext>
            </a:extLst>
          </p:cNvPr>
          <p:cNvGrpSpPr/>
          <p:nvPr/>
        </p:nvGrpSpPr>
        <p:grpSpPr>
          <a:xfrm>
            <a:off x="1736564" y="4682583"/>
            <a:ext cx="1050648" cy="187975"/>
            <a:chOff x="1736564" y="4377791"/>
            <a:chExt cx="1050648" cy="187975"/>
          </a:xfrm>
        </p:grpSpPr>
        <p:sp>
          <p:nvSpPr>
            <p:cNvPr id="166" name="원통[C] 165">
              <a:extLst>
                <a:ext uri="{FF2B5EF4-FFF2-40B4-BE49-F238E27FC236}">
                  <a16:creationId xmlns:a16="http://schemas.microsoft.com/office/drawing/2014/main" id="{A43B9721-269B-9149-B2FE-6B7E7BA35F92}"/>
                </a:ext>
              </a:extLst>
            </p:cNvPr>
            <p:cNvSpPr/>
            <p:nvPr/>
          </p:nvSpPr>
          <p:spPr>
            <a:xfrm rot="5400000">
              <a:off x="2193505" y="3946455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303DAE1-D049-934F-9479-73DB9DF24E4F}"/>
                </a:ext>
              </a:extLst>
            </p:cNvPr>
            <p:cNvSpPr txBox="1"/>
            <p:nvPr/>
          </p:nvSpPr>
          <p:spPr>
            <a:xfrm>
              <a:off x="1970906" y="4377791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BD3247-B5C5-F64D-B5DA-B88979B063CD}"/>
              </a:ext>
            </a:extLst>
          </p:cNvPr>
          <p:cNvGrpSpPr/>
          <p:nvPr/>
        </p:nvGrpSpPr>
        <p:grpSpPr>
          <a:xfrm>
            <a:off x="8726641" y="3977618"/>
            <a:ext cx="1050648" cy="187975"/>
            <a:chOff x="8726641" y="3672826"/>
            <a:chExt cx="1050648" cy="187975"/>
          </a:xfrm>
        </p:grpSpPr>
        <p:sp>
          <p:nvSpPr>
            <p:cNvPr id="167" name="원통[C] 166">
              <a:extLst>
                <a:ext uri="{FF2B5EF4-FFF2-40B4-BE49-F238E27FC236}">
                  <a16:creationId xmlns:a16="http://schemas.microsoft.com/office/drawing/2014/main" id="{6BBB49C7-FBE1-BA40-BD06-6F653239A4C2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5D9213C-C107-EA49-8FD1-7A1017459FC3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32434C-4086-9F4E-A072-6851127C575B}"/>
              </a:ext>
            </a:extLst>
          </p:cNvPr>
          <p:cNvGrpSpPr/>
          <p:nvPr/>
        </p:nvGrpSpPr>
        <p:grpSpPr>
          <a:xfrm>
            <a:off x="8732772" y="4679467"/>
            <a:ext cx="1050648" cy="187975"/>
            <a:chOff x="8732772" y="4374675"/>
            <a:chExt cx="1050648" cy="187975"/>
          </a:xfrm>
        </p:grpSpPr>
        <p:sp>
          <p:nvSpPr>
            <p:cNvPr id="168" name="원통[C] 167">
              <a:extLst>
                <a:ext uri="{FF2B5EF4-FFF2-40B4-BE49-F238E27FC236}">
                  <a16:creationId xmlns:a16="http://schemas.microsoft.com/office/drawing/2014/main" id="{511B0085-DA16-E749-A497-1494A2AC7FA6}"/>
                </a:ext>
              </a:extLst>
            </p:cNvPr>
            <p:cNvSpPr/>
            <p:nvPr/>
          </p:nvSpPr>
          <p:spPr>
            <a:xfrm rot="5400000">
              <a:off x="9175352" y="3943470"/>
              <a:ext cx="165487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68CBF8B-C5CB-F641-996E-65F555A8A6F8}"/>
                </a:ext>
              </a:extLst>
            </p:cNvPr>
            <p:cNvSpPr txBox="1"/>
            <p:nvPr/>
          </p:nvSpPr>
          <p:spPr>
            <a:xfrm>
              <a:off x="8980619" y="43746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EDF2D8A-924D-4942-A962-EE6DC5B32C3A}"/>
              </a:ext>
            </a:extLst>
          </p:cNvPr>
          <p:cNvGrpSpPr/>
          <p:nvPr/>
        </p:nvGrpSpPr>
        <p:grpSpPr>
          <a:xfrm>
            <a:off x="3135672" y="3917572"/>
            <a:ext cx="1050648" cy="293171"/>
            <a:chOff x="1730435" y="3628387"/>
            <a:chExt cx="1050648" cy="266519"/>
          </a:xfrm>
        </p:grpSpPr>
        <p:sp>
          <p:nvSpPr>
            <p:cNvPr id="174" name="원통[C] 173">
              <a:extLst>
                <a:ext uri="{FF2B5EF4-FFF2-40B4-BE49-F238E27FC236}">
                  <a16:creationId xmlns:a16="http://schemas.microsoft.com/office/drawing/2014/main" id="{A7C6C876-B9D3-714A-8E93-511BC6D42F9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962493-EAB7-0C4F-88EE-95C8E825FFD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9EF8181-86A2-4D47-A6E9-FFA45802B84C}"/>
              </a:ext>
            </a:extLst>
          </p:cNvPr>
          <p:cNvGrpSpPr/>
          <p:nvPr/>
        </p:nvGrpSpPr>
        <p:grpSpPr>
          <a:xfrm rot="19639202">
            <a:off x="3060807" y="4295507"/>
            <a:ext cx="1245081" cy="293171"/>
            <a:chOff x="1730435" y="3628387"/>
            <a:chExt cx="1050648" cy="266519"/>
          </a:xfrm>
        </p:grpSpPr>
        <p:sp>
          <p:nvSpPr>
            <p:cNvPr id="177" name="원통[C] 176">
              <a:extLst>
                <a:ext uri="{FF2B5EF4-FFF2-40B4-BE49-F238E27FC236}">
                  <a16:creationId xmlns:a16="http://schemas.microsoft.com/office/drawing/2014/main" id="{F837493E-0526-9249-B76C-000E3AAC488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E64E902-1103-6A4A-8128-6D9B480A5C6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E567AA2-6101-784E-A281-2C4D2C1936D2}"/>
              </a:ext>
            </a:extLst>
          </p:cNvPr>
          <p:cNvGrpSpPr/>
          <p:nvPr/>
        </p:nvGrpSpPr>
        <p:grpSpPr>
          <a:xfrm>
            <a:off x="7330470" y="3914197"/>
            <a:ext cx="1050648" cy="293171"/>
            <a:chOff x="1730435" y="3628387"/>
            <a:chExt cx="1050648" cy="266519"/>
          </a:xfrm>
        </p:grpSpPr>
        <p:sp>
          <p:nvSpPr>
            <p:cNvPr id="180" name="원통[C] 179">
              <a:extLst>
                <a:ext uri="{FF2B5EF4-FFF2-40B4-BE49-F238E27FC236}">
                  <a16:creationId xmlns:a16="http://schemas.microsoft.com/office/drawing/2014/main" id="{E8BF4BDA-5BDD-BF4D-BB43-A39F314BD26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F4F8904-3F8A-E34B-B8F6-1A0F4DA16A6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75F3BEC-0314-A940-B8D8-0BF8A533FACB}"/>
              </a:ext>
            </a:extLst>
          </p:cNvPr>
          <p:cNvGrpSpPr/>
          <p:nvPr/>
        </p:nvGrpSpPr>
        <p:grpSpPr>
          <a:xfrm rot="1977533">
            <a:off x="7255605" y="4292132"/>
            <a:ext cx="1245081" cy="293171"/>
            <a:chOff x="1730435" y="3628387"/>
            <a:chExt cx="1050648" cy="266519"/>
          </a:xfrm>
        </p:grpSpPr>
        <p:sp>
          <p:nvSpPr>
            <p:cNvPr id="183" name="원통[C] 182">
              <a:extLst>
                <a:ext uri="{FF2B5EF4-FFF2-40B4-BE49-F238E27FC236}">
                  <a16:creationId xmlns:a16="http://schemas.microsoft.com/office/drawing/2014/main" id="{B75D85FB-9D86-7D43-86FB-2AD344049E5E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D56A88E-EEE7-364D-BF2E-AF64584E588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B33F6408-9DF0-574D-9189-1716A073ACAE}"/>
              </a:ext>
            </a:extLst>
          </p:cNvPr>
          <p:cNvSpPr/>
          <p:nvPr/>
        </p:nvSpPr>
        <p:spPr>
          <a:xfrm>
            <a:off x="4286488" y="2695385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25F6E96-012D-8E44-9471-9562EE21CD46}"/>
              </a:ext>
            </a:extLst>
          </p:cNvPr>
          <p:cNvSpPr/>
          <p:nvPr/>
        </p:nvSpPr>
        <p:spPr>
          <a:xfrm>
            <a:off x="6969924" y="2702248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D41F228-B9D6-654D-8B26-96DD04852E20}"/>
              </a:ext>
            </a:extLst>
          </p:cNvPr>
          <p:cNvSpPr/>
          <p:nvPr/>
        </p:nvSpPr>
        <p:spPr>
          <a:xfrm>
            <a:off x="4286489" y="603294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CEDE39B2-500F-4E43-854B-E3BE4517C779}"/>
              </a:ext>
            </a:extLst>
          </p:cNvPr>
          <p:cNvSpPr/>
          <p:nvPr/>
        </p:nvSpPr>
        <p:spPr>
          <a:xfrm>
            <a:off x="6969925" y="6039809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2D13BE-FF68-9A48-9AC4-6A19A6BC2E03}"/>
              </a:ext>
            </a:extLst>
          </p:cNvPr>
          <p:cNvGrpSpPr/>
          <p:nvPr/>
        </p:nvGrpSpPr>
        <p:grpSpPr>
          <a:xfrm>
            <a:off x="4648469" y="1461716"/>
            <a:ext cx="817483" cy="934885"/>
            <a:chOff x="4649732" y="1451892"/>
            <a:chExt cx="817483" cy="93488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B8A2EEB-86FB-B54C-AF10-425DF6B5FA6B}"/>
                </a:ext>
              </a:extLst>
            </p:cNvPr>
            <p:cNvGrpSpPr/>
            <p:nvPr/>
          </p:nvGrpSpPr>
          <p:grpSpPr>
            <a:xfrm>
              <a:off x="4649732" y="1451892"/>
              <a:ext cx="407620" cy="934885"/>
              <a:chOff x="4649732" y="1450845"/>
              <a:chExt cx="407620" cy="934885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6DBA8B1-847E-684A-9C6A-C74F5C1B2ECF}"/>
                  </a:ext>
                </a:extLst>
              </p:cNvPr>
              <p:cNvSpPr/>
              <p:nvPr/>
            </p:nvSpPr>
            <p:spPr>
              <a:xfrm>
                <a:off x="4649732" y="2072464"/>
                <a:ext cx="407620" cy="31326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MPLS</a:t>
                </a:r>
              </a:p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S-label 101</a:t>
                </a:r>
                <a:endParaRPr kumimoji="1" lang="ko-KR" altLang="en-US" sz="5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53F694B1-3239-C74E-8817-855E2A7CDB34}"/>
                  </a:ext>
                </a:extLst>
              </p:cNvPr>
              <p:cNvSpPr/>
              <p:nvPr/>
            </p:nvSpPr>
            <p:spPr>
              <a:xfrm>
                <a:off x="4649732" y="1761592"/>
                <a:ext cx="407620" cy="313266"/>
              </a:xfrm>
              <a:prstGeom prst="rect">
                <a:avLst/>
              </a:prstGeom>
              <a:solidFill>
                <a:srgbClr val="70AE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500" b="1" dirty="0"/>
                  <a:t>IP</a:t>
                </a:r>
              </a:p>
              <a:p>
                <a:pPr algn="ctr"/>
                <a:r>
                  <a:rPr kumimoji="1" lang="en-US" altLang="ko-KR" sz="500" b="1" dirty="0"/>
                  <a:t>1.1.1.1 8.8.8.8</a:t>
                </a:r>
                <a:endParaRPr kumimoji="1" lang="ko-KR" altLang="en-US" sz="5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3E55C5C-CC78-C24D-922B-F1D50478F083}"/>
                  </a:ext>
                </a:extLst>
              </p:cNvPr>
              <p:cNvSpPr/>
              <p:nvPr/>
            </p:nvSpPr>
            <p:spPr>
              <a:xfrm>
                <a:off x="4649732" y="1450845"/>
                <a:ext cx="407620" cy="3132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600" b="1" dirty="0">
                    <a:solidFill>
                      <a:schemeClr val="tx1"/>
                    </a:solidFill>
                  </a:rPr>
                  <a:t>DATA 1</a:t>
                </a:r>
                <a:endParaRPr kumimoji="1"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A6AB882-0172-BA4D-B101-488450E6F845}"/>
                </a:ext>
              </a:extLst>
            </p:cNvPr>
            <p:cNvGrpSpPr/>
            <p:nvPr/>
          </p:nvGrpSpPr>
          <p:grpSpPr>
            <a:xfrm>
              <a:off x="5059595" y="1451892"/>
              <a:ext cx="407620" cy="934885"/>
              <a:chOff x="5059595" y="1452939"/>
              <a:chExt cx="407620" cy="934885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CBB9512-4D6E-D542-A604-7712851C097C}"/>
                  </a:ext>
                </a:extLst>
              </p:cNvPr>
              <p:cNvSpPr/>
              <p:nvPr/>
            </p:nvSpPr>
            <p:spPr>
              <a:xfrm>
                <a:off x="5059595" y="2074558"/>
                <a:ext cx="407620" cy="31326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500" b="1" dirty="0"/>
                  <a:t>MPLS</a:t>
                </a:r>
              </a:p>
              <a:p>
                <a:pPr algn="ctr"/>
                <a:r>
                  <a:rPr kumimoji="1" lang="en-US" altLang="ko-KR" sz="500" b="1" dirty="0"/>
                  <a:t>S-label 104</a:t>
                </a:r>
                <a:endParaRPr kumimoji="1" lang="ko-KR" altLang="en-US" sz="5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1EE6A319-E4B2-0F46-A3CE-C0427A7702B7}"/>
                  </a:ext>
                </a:extLst>
              </p:cNvPr>
              <p:cNvSpPr/>
              <p:nvPr/>
            </p:nvSpPr>
            <p:spPr>
              <a:xfrm>
                <a:off x="5059595" y="1763686"/>
                <a:ext cx="407620" cy="313266"/>
              </a:xfrm>
              <a:prstGeom prst="rect">
                <a:avLst/>
              </a:prstGeom>
              <a:solidFill>
                <a:srgbClr val="70AE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IP</a:t>
                </a:r>
              </a:p>
              <a:p>
                <a:pPr lvl="0" algn="ctr"/>
                <a:r>
                  <a:rPr kumimoji="1" lang="en-US" altLang="ko-KR" sz="500" b="1" dirty="0">
                    <a:solidFill>
                      <a:prstClr val="white"/>
                    </a:solidFill>
                  </a:rPr>
                  <a:t>1.1.1.2 8.8.8.9</a:t>
                </a:r>
                <a:endParaRPr kumimoji="1" lang="ko-KR" altLang="en-US" sz="5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480237F5-AC3C-934A-9635-22F9E7494AAC}"/>
                  </a:ext>
                </a:extLst>
              </p:cNvPr>
              <p:cNvSpPr/>
              <p:nvPr/>
            </p:nvSpPr>
            <p:spPr>
              <a:xfrm>
                <a:off x="5059595" y="1452939"/>
                <a:ext cx="407620" cy="3132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kumimoji="1" lang="en-US" altLang="ko-KR" sz="600" b="1" dirty="0">
                    <a:solidFill>
                      <a:prstClr val="black"/>
                    </a:solidFill>
                  </a:rPr>
                  <a:t>DATA 2</a:t>
                </a:r>
                <a:endParaRPr kumimoji="1" lang="ko-KR" altLang="en-US" sz="6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08944D-645F-3145-A4E5-FCF685F368D3}"/>
              </a:ext>
            </a:extLst>
          </p:cNvPr>
          <p:cNvGrpSpPr/>
          <p:nvPr/>
        </p:nvGrpSpPr>
        <p:grpSpPr>
          <a:xfrm>
            <a:off x="4660651" y="4773646"/>
            <a:ext cx="817483" cy="934885"/>
            <a:chOff x="4660650" y="4242235"/>
            <a:chExt cx="817483" cy="93488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DB84193-AEE3-AB4E-95B5-2BDE34C42E26}"/>
                </a:ext>
              </a:extLst>
            </p:cNvPr>
            <p:cNvSpPr/>
            <p:nvPr/>
          </p:nvSpPr>
          <p:spPr>
            <a:xfrm>
              <a:off x="4660650" y="4863854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MPLS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S-label 101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DA98B2-AFAE-364E-8AC1-C6A7E9D1A515}"/>
                </a:ext>
              </a:extLst>
            </p:cNvPr>
            <p:cNvSpPr/>
            <p:nvPr/>
          </p:nvSpPr>
          <p:spPr>
            <a:xfrm>
              <a:off x="5070513" y="4863854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MPLS</a:t>
              </a:r>
            </a:p>
            <a:p>
              <a:pPr algn="ctr"/>
              <a:r>
                <a:rPr kumimoji="1" lang="en-US" altLang="ko-KR" sz="500" b="1" dirty="0"/>
                <a:t>S-label 104</a:t>
              </a:r>
              <a:endParaRPr kumimoji="1" lang="ko-KR" altLang="en-US" sz="500" b="1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4226B7B-F291-2F46-A403-BBAA32FF8A29}"/>
                </a:ext>
              </a:extLst>
            </p:cNvPr>
            <p:cNvSpPr/>
            <p:nvPr/>
          </p:nvSpPr>
          <p:spPr>
            <a:xfrm>
              <a:off x="4660650" y="4556729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IP</a:t>
              </a:r>
            </a:p>
            <a:p>
              <a:pPr algn="ctr"/>
              <a:r>
                <a:rPr kumimoji="1" lang="en-US" altLang="ko-KR" sz="500" b="1" dirty="0"/>
                <a:t>1.1.1.1 8.8.8.8</a:t>
              </a:r>
              <a:endParaRPr kumimoji="1" lang="ko-KR" altLang="en-US" sz="500" b="1" dirty="0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1FF232E6-36B5-D348-9095-BF266898AB3B}"/>
                </a:ext>
              </a:extLst>
            </p:cNvPr>
            <p:cNvSpPr/>
            <p:nvPr/>
          </p:nvSpPr>
          <p:spPr>
            <a:xfrm>
              <a:off x="5070513" y="4556729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IP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1.1.1.2 8.8.8.9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9DCFC1B8-9559-6E4B-A2C1-B277735A4D14}"/>
                </a:ext>
              </a:extLst>
            </p:cNvPr>
            <p:cNvSpPr/>
            <p:nvPr/>
          </p:nvSpPr>
          <p:spPr>
            <a:xfrm>
              <a:off x="4660650" y="4242235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600" b="1" dirty="0">
                  <a:solidFill>
                    <a:schemeClr val="tx1"/>
                  </a:solidFill>
                </a:rPr>
                <a:t>DATA 1</a:t>
              </a:r>
              <a:endParaRPr kumimoji="1"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59045E20-530D-DA45-97AA-2A68E69B5E5E}"/>
                </a:ext>
              </a:extLst>
            </p:cNvPr>
            <p:cNvSpPr/>
            <p:nvPr/>
          </p:nvSpPr>
          <p:spPr>
            <a:xfrm>
              <a:off x="5070513" y="4242235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600" b="1" dirty="0">
                  <a:solidFill>
                    <a:prstClr val="black"/>
                  </a:solidFill>
                </a:rPr>
                <a:t>DATA 2</a:t>
              </a:r>
              <a:endParaRPr kumimoji="1" lang="ko-KR" altLang="en-US" sz="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7A0D9A-1DC3-ED41-B3D7-B6F767E456EB}"/>
              </a:ext>
            </a:extLst>
          </p:cNvPr>
          <p:cNvGrpSpPr/>
          <p:nvPr/>
        </p:nvGrpSpPr>
        <p:grpSpPr>
          <a:xfrm>
            <a:off x="6054831" y="1443280"/>
            <a:ext cx="817483" cy="946127"/>
            <a:chOff x="6054831" y="1757911"/>
            <a:chExt cx="817483" cy="946127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D128A79-7D14-5F44-8093-403A6CA7C3D1}"/>
                </a:ext>
              </a:extLst>
            </p:cNvPr>
            <p:cNvSpPr/>
            <p:nvPr/>
          </p:nvSpPr>
          <p:spPr>
            <a:xfrm>
              <a:off x="6054831" y="2390772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MPLS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S-label 101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A7C4C71-01E3-8042-870B-3401B8028C92}"/>
                </a:ext>
              </a:extLst>
            </p:cNvPr>
            <p:cNvSpPr/>
            <p:nvPr/>
          </p:nvSpPr>
          <p:spPr>
            <a:xfrm>
              <a:off x="6464694" y="2390772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MPLS</a:t>
              </a:r>
            </a:p>
            <a:p>
              <a:pPr algn="ctr"/>
              <a:r>
                <a:rPr kumimoji="1" lang="en-US" altLang="ko-KR" sz="500" b="1" dirty="0"/>
                <a:t>S-label 104</a:t>
              </a:r>
              <a:endParaRPr kumimoji="1" lang="ko-KR" altLang="en-US" sz="500" b="1" dirty="0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BF98EF0-0BCC-7041-A0CF-803200F28DE7}"/>
                </a:ext>
              </a:extLst>
            </p:cNvPr>
            <p:cNvSpPr/>
            <p:nvPr/>
          </p:nvSpPr>
          <p:spPr>
            <a:xfrm>
              <a:off x="6054831" y="2083648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IP</a:t>
              </a:r>
            </a:p>
            <a:p>
              <a:pPr algn="ctr"/>
              <a:r>
                <a:rPr kumimoji="1" lang="en-US" altLang="ko-KR" sz="500" b="1" dirty="0"/>
                <a:t>1.1.1.1 8.8.8.8</a:t>
              </a:r>
              <a:endParaRPr kumimoji="1" lang="ko-KR" altLang="en-US" sz="500" b="1" dirty="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6384565-349A-E547-A28F-6DEB8BB8DC17}"/>
                </a:ext>
              </a:extLst>
            </p:cNvPr>
            <p:cNvSpPr/>
            <p:nvPr/>
          </p:nvSpPr>
          <p:spPr>
            <a:xfrm>
              <a:off x="6464694" y="2083648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IP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1.1.1.2 8.8.8.9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46C5AA9-DC9E-6F47-AB9E-D2712E3B7904}"/>
                </a:ext>
              </a:extLst>
            </p:cNvPr>
            <p:cNvSpPr/>
            <p:nvPr/>
          </p:nvSpPr>
          <p:spPr>
            <a:xfrm>
              <a:off x="6054831" y="1757911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600" b="1" dirty="0">
                  <a:solidFill>
                    <a:schemeClr val="tx1"/>
                  </a:solidFill>
                </a:rPr>
                <a:t>DATA 1</a:t>
              </a:r>
              <a:endParaRPr kumimoji="1"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F49EEC98-2C92-844A-BBE2-1F45C9FDDF25}"/>
                </a:ext>
              </a:extLst>
            </p:cNvPr>
            <p:cNvSpPr/>
            <p:nvPr/>
          </p:nvSpPr>
          <p:spPr>
            <a:xfrm>
              <a:off x="6464694" y="1757911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600" b="1" dirty="0">
                  <a:solidFill>
                    <a:prstClr val="black"/>
                  </a:solidFill>
                </a:rPr>
                <a:t>DATA 2</a:t>
              </a:r>
              <a:endParaRPr kumimoji="1" lang="ko-KR" altLang="en-US" sz="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401A00-85DB-A545-8B5B-2F50D3B7893E}"/>
              </a:ext>
            </a:extLst>
          </p:cNvPr>
          <p:cNvGrpSpPr/>
          <p:nvPr/>
        </p:nvGrpSpPr>
        <p:grpSpPr>
          <a:xfrm>
            <a:off x="6060228" y="4776128"/>
            <a:ext cx="812576" cy="946125"/>
            <a:chOff x="6060227" y="4244717"/>
            <a:chExt cx="812576" cy="94612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537EA1E-A9C7-4144-B455-B65BF0C883E7}"/>
                </a:ext>
              </a:extLst>
            </p:cNvPr>
            <p:cNvSpPr/>
            <p:nvPr/>
          </p:nvSpPr>
          <p:spPr>
            <a:xfrm>
              <a:off x="6060227" y="4877576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MPLS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S-label 101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48BDBFD-9F80-6640-A504-65F0C200739D}"/>
                </a:ext>
              </a:extLst>
            </p:cNvPr>
            <p:cNvSpPr/>
            <p:nvPr/>
          </p:nvSpPr>
          <p:spPr>
            <a:xfrm>
              <a:off x="6465183" y="4877576"/>
              <a:ext cx="407620" cy="3132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MPLS</a:t>
              </a:r>
            </a:p>
            <a:p>
              <a:pPr algn="ctr"/>
              <a:r>
                <a:rPr kumimoji="1" lang="en-US" altLang="ko-KR" sz="500" b="1" dirty="0"/>
                <a:t>S-label 104</a:t>
              </a:r>
              <a:endParaRPr kumimoji="1" lang="ko-KR" altLang="en-US" sz="500" b="1" dirty="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ADBBA4E-92AB-6142-AD83-2A34FDE43D82}"/>
                </a:ext>
              </a:extLst>
            </p:cNvPr>
            <p:cNvSpPr/>
            <p:nvPr/>
          </p:nvSpPr>
          <p:spPr>
            <a:xfrm>
              <a:off x="6060227" y="4555464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00" b="1" dirty="0"/>
                <a:t>IP</a:t>
              </a:r>
            </a:p>
            <a:p>
              <a:pPr algn="ctr"/>
              <a:r>
                <a:rPr kumimoji="1" lang="en-US" altLang="ko-KR" sz="500" b="1" dirty="0"/>
                <a:t>1.1.1.1 8.8.8.8</a:t>
              </a:r>
              <a:endParaRPr kumimoji="1" lang="ko-KR" altLang="en-US" sz="500" b="1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3CA8C97D-2D2A-6D43-AF3E-6FD0AAD33FDA}"/>
                </a:ext>
              </a:extLst>
            </p:cNvPr>
            <p:cNvSpPr/>
            <p:nvPr/>
          </p:nvSpPr>
          <p:spPr>
            <a:xfrm>
              <a:off x="6465183" y="4555464"/>
              <a:ext cx="407620" cy="313266"/>
            </a:xfrm>
            <a:prstGeom prst="rect">
              <a:avLst/>
            </a:prstGeom>
            <a:solidFill>
              <a:srgbClr val="70AE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IP</a:t>
              </a:r>
            </a:p>
            <a:p>
              <a:pPr lvl="0" algn="ctr"/>
              <a:r>
                <a:rPr kumimoji="1" lang="en-US" altLang="ko-KR" sz="500" b="1" dirty="0">
                  <a:solidFill>
                    <a:prstClr val="white"/>
                  </a:solidFill>
                </a:rPr>
                <a:t>1.1.1.2 8.8.8.9</a:t>
              </a:r>
              <a:endParaRPr kumimoji="1" lang="ko-KR" altLang="en-US" sz="500" b="1" dirty="0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ACBB4751-38B2-0E46-95AD-C0F345B3FC7D}"/>
                </a:ext>
              </a:extLst>
            </p:cNvPr>
            <p:cNvSpPr/>
            <p:nvPr/>
          </p:nvSpPr>
          <p:spPr>
            <a:xfrm>
              <a:off x="6060227" y="4244717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600" b="1" dirty="0">
                  <a:solidFill>
                    <a:schemeClr val="tx1"/>
                  </a:solidFill>
                </a:rPr>
                <a:t>DATA 1</a:t>
              </a:r>
              <a:endParaRPr kumimoji="1"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40BD46B-8C8F-BC4B-9ABB-D025FFB62F1C}"/>
                </a:ext>
              </a:extLst>
            </p:cNvPr>
            <p:cNvSpPr/>
            <p:nvPr/>
          </p:nvSpPr>
          <p:spPr>
            <a:xfrm>
              <a:off x="6465183" y="4244717"/>
              <a:ext cx="407620" cy="313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ko-KR" sz="600" b="1" dirty="0">
                  <a:solidFill>
                    <a:prstClr val="black"/>
                  </a:solidFill>
                </a:rPr>
                <a:t>DATA 2</a:t>
              </a:r>
              <a:endParaRPr kumimoji="1" lang="ko-KR" altLang="en-US" sz="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A9DA279-48B3-5347-996D-AE5AFCABE331}"/>
              </a:ext>
            </a:extLst>
          </p:cNvPr>
          <p:cNvSpPr/>
          <p:nvPr/>
        </p:nvSpPr>
        <p:spPr>
          <a:xfrm>
            <a:off x="4647948" y="2398361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0C3F875B-3ED2-884E-BF5D-4FECFB58265E}"/>
              </a:ext>
            </a:extLst>
          </p:cNvPr>
          <p:cNvSpPr/>
          <p:nvPr/>
        </p:nvSpPr>
        <p:spPr>
          <a:xfrm>
            <a:off x="5057811" y="2397817"/>
            <a:ext cx="407620" cy="315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20005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1D5AA65-1FD9-5446-89A8-254C507EE6E8}"/>
              </a:ext>
            </a:extLst>
          </p:cNvPr>
          <p:cNvSpPr/>
          <p:nvPr/>
        </p:nvSpPr>
        <p:spPr>
          <a:xfrm>
            <a:off x="4660190" y="5709909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CAACF39-A5B1-144A-9303-FBFE0A2D2EE2}"/>
              </a:ext>
            </a:extLst>
          </p:cNvPr>
          <p:cNvSpPr/>
          <p:nvPr/>
        </p:nvSpPr>
        <p:spPr>
          <a:xfrm>
            <a:off x="5070053" y="5712003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20005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84B96F9-90D4-994C-8C5E-67FECB35AEA2}"/>
              </a:ext>
            </a:extLst>
          </p:cNvPr>
          <p:cNvSpPr/>
          <p:nvPr/>
        </p:nvSpPr>
        <p:spPr>
          <a:xfrm>
            <a:off x="6055084" y="2389890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0AB62758-C820-A740-8BD2-64AA82F9A680}"/>
              </a:ext>
            </a:extLst>
          </p:cNvPr>
          <p:cNvSpPr/>
          <p:nvPr/>
        </p:nvSpPr>
        <p:spPr>
          <a:xfrm>
            <a:off x="6464947" y="2391984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20005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B98A694-B1B2-E440-AFC1-0A39F1B13CAC}"/>
              </a:ext>
            </a:extLst>
          </p:cNvPr>
          <p:cNvSpPr/>
          <p:nvPr/>
        </p:nvSpPr>
        <p:spPr>
          <a:xfrm>
            <a:off x="6056513" y="5722525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B52A347-A064-4746-BEB9-5FC975FC61EA}"/>
              </a:ext>
            </a:extLst>
          </p:cNvPr>
          <p:cNvSpPr/>
          <p:nvPr/>
        </p:nvSpPr>
        <p:spPr>
          <a:xfrm>
            <a:off x="6465150" y="5722525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20005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FBE88F8-7B15-444A-A420-6AD82CBDE02F}"/>
              </a:ext>
            </a:extLst>
          </p:cNvPr>
          <p:cNvSpPr txBox="1"/>
          <p:nvPr/>
        </p:nvSpPr>
        <p:spPr>
          <a:xfrm>
            <a:off x="8381118" y="3134040"/>
            <a:ext cx="377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 and A labels in this diagram include d-CWs of their own.</a:t>
            </a:r>
            <a:endParaRPr lang="ko-KR" altLang="en-US" sz="1400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B97C16A-D60E-E340-B04D-797C36CDC680}"/>
              </a:ext>
            </a:extLst>
          </p:cNvPr>
          <p:cNvGrpSpPr/>
          <p:nvPr/>
        </p:nvGrpSpPr>
        <p:grpSpPr>
          <a:xfrm>
            <a:off x="4196754" y="3754562"/>
            <a:ext cx="334769" cy="293171"/>
            <a:chOff x="1730435" y="3628387"/>
            <a:chExt cx="1050648" cy="266519"/>
          </a:xfrm>
        </p:grpSpPr>
        <p:sp>
          <p:nvSpPr>
            <p:cNvPr id="225" name="원통[C] 224">
              <a:extLst>
                <a:ext uri="{FF2B5EF4-FFF2-40B4-BE49-F238E27FC236}">
                  <a16:creationId xmlns:a16="http://schemas.microsoft.com/office/drawing/2014/main" id="{79A42C98-3BD9-7044-A190-54E5C0FDDCE0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F7ED77C-3BA2-844B-85B1-0AC9CADDC1DD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183BDBA-3A8C-DE41-ACBF-2249FB8DA70C}"/>
              </a:ext>
            </a:extLst>
          </p:cNvPr>
          <p:cNvGrpSpPr/>
          <p:nvPr/>
        </p:nvGrpSpPr>
        <p:grpSpPr>
          <a:xfrm>
            <a:off x="4190569" y="4066185"/>
            <a:ext cx="334769" cy="293171"/>
            <a:chOff x="1730435" y="3628387"/>
            <a:chExt cx="1050648" cy="266519"/>
          </a:xfrm>
        </p:grpSpPr>
        <p:sp>
          <p:nvSpPr>
            <p:cNvPr id="228" name="원통[C] 227">
              <a:extLst>
                <a:ext uri="{FF2B5EF4-FFF2-40B4-BE49-F238E27FC236}">
                  <a16:creationId xmlns:a16="http://schemas.microsoft.com/office/drawing/2014/main" id="{7A48AA89-AE2C-7944-9826-2F4F0D7E3184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4B9A8F0-EF9E-0F4D-9B63-5C22ABA7D28D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B808884-6C93-4045-B3CF-D7D7C687A321}"/>
              </a:ext>
            </a:extLst>
          </p:cNvPr>
          <p:cNvGrpSpPr/>
          <p:nvPr/>
        </p:nvGrpSpPr>
        <p:grpSpPr>
          <a:xfrm>
            <a:off x="4432152" y="3756477"/>
            <a:ext cx="2700168" cy="599273"/>
            <a:chOff x="1730435" y="3628387"/>
            <a:chExt cx="1050648" cy="266519"/>
          </a:xfrm>
        </p:grpSpPr>
        <p:sp>
          <p:nvSpPr>
            <p:cNvPr id="231" name="원통[C] 230">
              <a:extLst>
                <a:ext uri="{FF2B5EF4-FFF2-40B4-BE49-F238E27FC236}">
                  <a16:creationId xmlns:a16="http://schemas.microsoft.com/office/drawing/2014/main" id="{F05127EA-53E8-5D4D-9645-6267310899E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B6428E7-A127-F141-82E3-5924C1E8E0A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Aggregated 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C94F76B-A73A-3149-B59B-83BB8464FD97}"/>
              </a:ext>
            </a:extLst>
          </p:cNvPr>
          <p:cNvGrpSpPr/>
          <p:nvPr/>
        </p:nvGrpSpPr>
        <p:grpSpPr>
          <a:xfrm>
            <a:off x="7004117" y="3757125"/>
            <a:ext cx="334769" cy="293171"/>
            <a:chOff x="1730435" y="3628387"/>
            <a:chExt cx="1050648" cy="266519"/>
          </a:xfrm>
        </p:grpSpPr>
        <p:sp>
          <p:nvSpPr>
            <p:cNvPr id="234" name="원통[C] 233">
              <a:extLst>
                <a:ext uri="{FF2B5EF4-FFF2-40B4-BE49-F238E27FC236}">
                  <a16:creationId xmlns:a16="http://schemas.microsoft.com/office/drawing/2014/main" id="{D35602AF-6E46-034A-BC48-DD7468703936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5F5CB4B-4E35-AB47-93B9-82501475B95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8B6D07B8-411F-6E44-B99E-C34FA31DEE8F}"/>
              </a:ext>
            </a:extLst>
          </p:cNvPr>
          <p:cNvGrpSpPr/>
          <p:nvPr/>
        </p:nvGrpSpPr>
        <p:grpSpPr>
          <a:xfrm>
            <a:off x="6997932" y="4068748"/>
            <a:ext cx="334769" cy="293171"/>
            <a:chOff x="1730435" y="3628387"/>
            <a:chExt cx="1050648" cy="266519"/>
          </a:xfrm>
        </p:grpSpPr>
        <p:sp>
          <p:nvSpPr>
            <p:cNvPr id="237" name="원통[C] 236">
              <a:extLst>
                <a:ext uri="{FF2B5EF4-FFF2-40B4-BE49-F238E27FC236}">
                  <a16:creationId xmlns:a16="http://schemas.microsoft.com/office/drawing/2014/main" id="{180A5E23-31A4-FC4C-8037-4451044E751C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B5D34A3-4428-CD48-952E-866C525572AF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39" name="모서리가 둥근 직사각형 238">
            <a:extLst>
              <a:ext uri="{FF2B5EF4-FFF2-40B4-BE49-F238E27FC236}">
                <a16:creationId xmlns:a16="http://schemas.microsoft.com/office/drawing/2014/main" id="{6FFB224F-5673-DA44-A882-5AAFEA6AFE0F}"/>
              </a:ext>
            </a:extLst>
          </p:cNvPr>
          <p:cNvSpPr/>
          <p:nvPr/>
        </p:nvSpPr>
        <p:spPr>
          <a:xfrm>
            <a:off x="3979601" y="3686962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6660FA1-810E-6A46-9BDA-5A43C32DBBD5}"/>
              </a:ext>
            </a:extLst>
          </p:cNvPr>
          <p:cNvSpPr/>
          <p:nvPr/>
        </p:nvSpPr>
        <p:spPr>
          <a:xfrm>
            <a:off x="6759466" y="3684306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FC9E9F5-6834-7944-9A4C-63D5E20C53FD}"/>
              </a:ext>
            </a:extLst>
          </p:cNvPr>
          <p:cNvSpPr txBox="1"/>
          <p:nvPr/>
        </p:nvSpPr>
        <p:spPr>
          <a:xfrm>
            <a:off x="3900403" y="4552493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95D8BEC-BE1A-1643-8B7E-2DE80223B5B8}"/>
              </a:ext>
            </a:extLst>
          </p:cNvPr>
          <p:cNvSpPr txBox="1"/>
          <p:nvPr/>
        </p:nvSpPr>
        <p:spPr>
          <a:xfrm>
            <a:off x="6699023" y="4551122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원통[C] 102">
            <a:extLst>
              <a:ext uri="{FF2B5EF4-FFF2-40B4-BE49-F238E27FC236}">
                <a16:creationId xmlns:a16="http://schemas.microsoft.com/office/drawing/2014/main" id="{F4DD5430-1AD0-E14A-A8B6-0447DD99AABD}"/>
              </a:ext>
            </a:extLst>
          </p:cNvPr>
          <p:cNvSpPr/>
          <p:nvPr/>
        </p:nvSpPr>
        <p:spPr>
          <a:xfrm>
            <a:off x="389289" y="750770"/>
            <a:ext cx="5713784" cy="24664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원통[C] 103">
            <a:extLst>
              <a:ext uri="{FF2B5EF4-FFF2-40B4-BE49-F238E27FC236}">
                <a16:creationId xmlns:a16="http://schemas.microsoft.com/office/drawing/2014/main" id="{2CBE669A-530E-AB45-960E-44D3632F5826}"/>
              </a:ext>
            </a:extLst>
          </p:cNvPr>
          <p:cNvSpPr/>
          <p:nvPr/>
        </p:nvSpPr>
        <p:spPr>
          <a:xfrm>
            <a:off x="381031" y="2701948"/>
            <a:ext cx="2188219" cy="3731029"/>
          </a:xfrm>
          <a:prstGeom prst="can">
            <a:avLst>
              <a:gd name="adj" fmla="val 18384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원통[C] 104">
            <a:extLst>
              <a:ext uri="{FF2B5EF4-FFF2-40B4-BE49-F238E27FC236}">
                <a16:creationId xmlns:a16="http://schemas.microsoft.com/office/drawing/2014/main" id="{77F87526-DDAD-E94F-878A-68D658EFD009}"/>
              </a:ext>
            </a:extLst>
          </p:cNvPr>
          <p:cNvSpPr/>
          <p:nvPr/>
        </p:nvSpPr>
        <p:spPr>
          <a:xfrm>
            <a:off x="6103073" y="750769"/>
            <a:ext cx="5713784" cy="246641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원통[C] 105">
            <a:extLst>
              <a:ext uri="{FF2B5EF4-FFF2-40B4-BE49-F238E27FC236}">
                <a16:creationId xmlns:a16="http://schemas.microsoft.com/office/drawing/2014/main" id="{AE35B66A-E06B-4845-B53E-C8D358BC0C31}"/>
              </a:ext>
            </a:extLst>
          </p:cNvPr>
          <p:cNvSpPr/>
          <p:nvPr/>
        </p:nvSpPr>
        <p:spPr>
          <a:xfrm>
            <a:off x="9624360" y="2701948"/>
            <a:ext cx="2192497" cy="3723638"/>
          </a:xfrm>
          <a:prstGeom prst="can">
            <a:avLst>
              <a:gd name="adj" fmla="val 18188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원통[C] 106">
            <a:extLst>
              <a:ext uri="{FF2B5EF4-FFF2-40B4-BE49-F238E27FC236}">
                <a16:creationId xmlns:a16="http://schemas.microsoft.com/office/drawing/2014/main" id="{F265EB10-F640-7241-A68D-F199E91E8FC1}"/>
              </a:ext>
            </a:extLst>
          </p:cNvPr>
          <p:cNvSpPr/>
          <p:nvPr/>
        </p:nvSpPr>
        <p:spPr>
          <a:xfrm>
            <a:off x="2575137" y="3235685"/>
            <a:ext cx="7046597" cy="3189901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62" y="-327548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Case c-4 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29892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29892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29892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C-4 (Relay 1)</a:t>
            </a:r>
            <a:endParaRPr kumimoji="1"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5739539" y="373172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2F4CD1-2BF1-C34E-B8B3-689F8CD2D23C}"/>
              </a:ext>
            </a:extLst>
          </p:cNvPr>
          <p:cNvSpPr txBox="1"/>
          <p:nvPr/>
        </p:nvSpPr>
        <p:spPr>
          <a:xfrm>
            <a:off x="3811573" y="1067751"/>
            <a:ext cx="1523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143180" y="5333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613830" y="5837364"/>
            <a:ext cx="1772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836588" y="4913258"/>
            <a:ext cx="133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AE491-B410-C64A-A3A8-1F39C1BBABC9}"/>
              </a:ext>
            </a:extLst>
          </p:cNvPr>
          <p:cNvSpPr txBox="1"/>
          <p:nvPr/>
        </p:nvSpPr>
        <p:spPr>
          <a:xfrm>
            <a:off x="705681" y="1062692"/>
            <a:ext cx="15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750771"/>
            <a:ext cx="11441713" cy="567481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926508" y="106269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80B01F-7B18-A640-9155-E1F438EC14D9}"/>
              </a:ext>
            </a:extLst>
          </p:cNvPr>
          <p:cNvSpPr txBox="1"/>
          <p:nvPr/>
        </p:nvSpPr>
        <p:spPr>
          <a:xfrm>
            <a:off x="6970119" y="1063572"/>
            <a:ext cx="1568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396252" y="533444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9878960" y="5822188"/>
            <a:ext cx="1810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10094586" y="4916094"/>
            <a:ext cx="1254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34622E-B83A-D641-B6B3-34268D2AD965}"/>
              </a:ext>
            </a:extLst>
          </p:cNvPr>
          <p:cNvSpPr txBox="1"/>
          <p:nvPr/>
        </p:nvSpPr>
        <p:spPr>
          <a:xfrm>
            <a:off x="9872907" y="1068338"/>
            <a:ext cx="1705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H="1" flipV="1">
            <a:off x="1494221" y="1493579"/>
            <a:ext cx="9336" cy="341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flipH="1">
            <a:off x="4573471" y="1498638"/>
            <a:ext cx="1" cy="23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 flipV="1">
            <a:off x="10721941" y="1499225"/>
            <a:ext cx="3501" cy="3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7753466" y="1494459"/>
            <a:ext cx="858" cy="24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A6710-9B65-5B46-B2AF-92DD048EB645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533311" y="4672943"/>
            <a:ext cx="562689" cy="3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4672943"/>
            <a:ext cx="680931" cy="3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3B7E0E-26EF-6F46-A7CF-C41E80D2FFD6}"/>
              </a:ext>
            </a:extLst>
          </p:cNvPr>
          <p:cNvSpPr txBox="1"/>
          <p:nvPr/>
        </p:nvSpPr>
        <p:spPr>
          <a:xfrm>
            <a:off x="5195343" y="3317893"/>
            <a:ext cx="1801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7EB6B-BF57-A246-8427-6297A3587085}"/>
              </a:ext>
            </a:extLst>
          </p:cNvPr>
          <p:cNvSpPr txBox="1"/>
          <p:nvPr/>
        </p:nvSpPr>
        <p:spPr>
          <a:xfrm>
            <a:off x="5284746" y="4242056"/>
            <a:ext cx="1622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092508-41F4-614D-ACFE-0C28F0884ED0}"/>
              </a:ext>
            </a:extLst>
          </p:cNvPr>
          <p:cNvSpPr/>
          <p:nvPr/>
        </p:nvSpPr>
        <p:spPr>
          <a:xfrm>
            <a:off x="2578888" y="106550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7309F00-F08A-FC4F-AF58-E3C72BBC4518}"/>
              </a:ext>
            </a:extLst>
          </p:cNvPr>
          <p:cNvCxnSpPr>
            <a:cxnSpLocks/>
          </p:cNvCxnSpPr>
          <p:nvPr/>
        </p:nvCxnSpPr>
        <p:spPr>
          <a:xfrm>
            <a:off x="234766" y="1668882"/>
            <a:ext cx="117224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4DD09C-6C80-AE40-8877-14BEA3F3A2FB}"/>
              </a:ext>
            </a:extLst>
          </p:cNvPr>
          <p:cNvSpPr/>
          <p:nvPr/>
        </p:nvSpPr>
        <p:spPr>
          <a:xfrm>
            <a:off x="4227977" y="2156514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49A43F-B5A1-D448-A75D-8F1A06E55F25}"/>
              </a:ext>
            </a:extLst>
          </p:cNvPr>
          <p:cNvSpPr txBox="1"/>
          <p:nvPr/>
        </p:nvSpPr>
        <p:spPr>
          <a:xfrm>
            <a:off x="3824795" y="1729618"/>
            <a:ext cx="1497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DF22C0-4461-8A41-8BF0-F1CE4472EE39}"/>
              </a:ext>
            </a:extLst>
          </p:cNvPr>
          <p:cNvSpPr txBox="1"/>
          <p:nvPr/>
        </p:nvSpPr>
        <p:spPr>
          <a:xfrm>
            <a:off x="3791291" y="2684546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E01584-66DC-B647-833A-C6624F217D2A}"/>
              </a:ext>
            </a:extLst>
          </p:cNvPr>
          <p:cNvSpPr/>
          <p:nvPr/>
        </p:nvSpPr>
        <p:spPr>
          <a:xfrm>
            <a:off x="7425772" y="21611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065DF7-D631-8C40-8A2F-07D4E9174916}"/>
              </a:ext>
            </a:extLst>
          </p:cNvPr>
          <p:cNvSpPr txBox="1"/>
          <p:nvPr/>
        </p:nvSpPr>
        <p:spPr>
          <a:xfrm>
            <a:off x="7046797" y="1724750"/>
            <a:ext cx="1467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E3A524-56BC-FC41-8EEA-32DBAD1EACC5}"/>
              </a:ext>
            </a:extLst>
          </p:cNvPr>
          <p:cNvSpPr txBox="1"/>
          <p:nvPr/>
        </p:nvSpPr>
        <p:spPr>
          <a:xfrm>
            <a:off x="7061055" y="2689225"/>
            <a:ext cx="1439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A024224-6921-8C4D-8822-9421C54DD952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4582943" y="3115433"/>
            <a:ext cx="1513057" cy="2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6EDCEF-33E6-5B49-AE2F-1933EC022E79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 flipH="1">
            <a:off x="6096000" y="3120112"/>
            <a:ext cx="1684739" cy="19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757B40-8738-7947-BFA6-0BB74C9D9086}"/>
              </a:ext>
            </a:extLst>
          </p:cNvPr>
          <p:cNvCxnSpPr>
            <a:cxnSpLocks/>
          </p:cNvCxnSpPr>
          <p:nvPr/>
        </p:nvCxnSpPr>
        <p:spPr>
          <a:xfrm flipH="1">
            <a:off x="1499638" y="634444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DF6604E-B090-DB49-8256-58664E2EC09F}"/>
              </a:ext>
            </a:extLst>
          </p:cNvPr>
          <p:cNvCxnSpPr>
            <a:cxnSpLocks/>
          </p:cNvCxnSpPr>
          <p:nvPr/>
        </p:nvCxnSpPr>
        <p:spPr>
          <a:xfrm flipH="1">
            <a:off x="10799259" y="633709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E2AE42-070F-E242-9FB7-5DBADB250703}"/>
              </a:ext>
            </a:extLst>
          </p:cNvPr>
          <p:cNvSpPr/>
          <p:nvPr/>
        </p:nvSpPr>
        <p:spPr>
          <a:xfrm>
            <a:off x="4926589" y="5445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7E0FD4-26F8-E64A-BDD0-67110F2774EC}"/>
              </a:ext>
            </a:extLst>
          </p:cNvPr>
          <p:cNvSpPr/>
          <p:nvPr/>
        </p:nvSpPr>
        <p:spPr>
          <a:xfrm>
            <a:off x="6516724" y="544399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E8275-B2C3-DD49-8611-D6A0D1E95059}"/>
              </a:ext>
            </a:extLst>
          </p:cNvPr>
          <p:cNvSpPr txBox="1"/>
          <p:nvPr/>
        </p:nvSpPr>
        <p:spPr>
          <a:xfrm>
            <a:off x="4597068" y="5011010"/>
            <a:ext cx="1360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BEAC41-BD25-CC44-9049-F35ED4DE9BAA}"/>
              </a:ext>
            </a:extLst>
          </p:cNvPr>
          <p:cNvSpPr txBox="1"/>
          <p:nvPr/>
        </p:nvSpPr>
        <p:spPr>
          <a:xfrm>
            <a:off x="4836184" y="5951049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EA11A4-5E9F-6746-83B5-9E01DA3892B0}"/>
              </a:ext>
            </a:extLst>
          </p:cNvPr>
          <p:cNvSpPr txBox="1"/>
          <p:nvPr/>
        </p:nvSpPr>
        <p:spPr>
          <a:xfrm>
            <a:off x="6242941" y="5009409"/>
            <a:ext cx="1260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6C356D-D40B-394A-A356-F798DAF78FC7}"/>
              </a:ext>
            </a:extLst>
          </p:cNvPr>
          <p:cNvSpPr txBox="1"/>
          <p:nvPr/>
        </p:nvSpPr>
        <p:spPr>
          <a:xfrm>
            <a:off x="6426319" y="5951049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E5E0C8-0985-694B-B2DC-B8EC3884DF3B}"/>
              </a:ext>
            </a:extLst>
          </p:cNvPr>
          <p:cNvCxnSpPr>
            <a:cxnSpLocks/>
          </p:cNvCxnSpPr>
          <p:nvPr/>
        </p:nvCxnSpPr>
        <p:spPr>
          <a:xfrm flipH="1">
            <a:off x="5277234" y="6349812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9E74A4D-5A98-C444-AA0D-8C9E24E2FBB4}"/>
              </a:ext>
            </a:extLst>
          </p:cNvPr>
          <p:cNvCxnSpPr>
            <a:cxnSpLocks/>
          </p:cNvCxnSpPr>
          <p:nvPr/>
        </p:nvCxnSpPr>
        <p:spPr>
          <a:xfrm flipH="1">
            <a:off x="6873184" y="6334965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79C86B-A804-1F46-B9BD-1A47C555F425}"/>
              </a:ext>
            </a:extLst>
          </p:cNvPr>
          <p:cNvSpPr txBox="1"/>
          <p:nvPr/>
        </p:nvSpPr>
        <p:spPr>
          <a:xfrm>
            <a:off x="5320821" y="299938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Fwd to Svc</a:t>
            </a:r>
            <a:endParaRPr kumimoji="1" lang="ko-KR" altLang="en-US" sz="1100" b="1" dirty="0"/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6344C5F5-FCF0-9846-8098-74B0AED9DECA}"/>
              </a:ext>
            </a:extLst>
          </p:cNvPr>
          <p:cNvSpPr/>
          <p:nvPr/>
        </p:nvSpPr>
        <p:spPr>
          <a:xfrm>
            <a:off x="2890788" y="1665186"/>
            <a:ext cx="6410425" cy="3065434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663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원통[C] 90">
            <a:extLst>
              <a:ext uri="{FF2B5EF4-FFF2-40B4-BE49-F238E27FC236}">
                <a16:creationId xmlns:a16="http://schemas.microsoft.com/office/drawing/2014/main" id="{365ECAC6-1B4C-FE45-9CC7-77DFD3C2C2F7}"/>
              </a:ext>
            </a:extLst>
          </p:cNvPr>
          <p:cNvSpPr/>
          <p:nvPr/>
        </p:nvSpPr>
        <p:spPr>
          <a:xfrm>
            <a:off x="389289" y="750770"/>
            <a:ext cx="5713784" cy="24664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80F27FB-D37D-5947-B12E-895908AE23D8}"/>
              </a:ext>
            </a:extLst>
          </p:cNvPr>
          <p:cNvSpPr/>
          <p:nvPr/>
        </p:nvSpPr>
        <p:spPr>
          <a:xfrm>
            <a:off x="381031" y="2701948"/>
            <a:ext cx="2188219" cy="3731029"/>
          </a:xfrm>
          <a:prstGeom prst="can">
            <a:avLst>
              <a:gd name="adj" fmla="val 18384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원통[C] 92">
            <a:extLst>
              <a:ext uri="{FF2B5EF4-FFF2-40B4-BE49-F238E27FC236}">
                <a16:creationId xmlns:a16="http://schemas.microsoft.com/office/drawing/2014/main" id="{D40DC74E-041C-704A-B119-5734BC691907}"/>
              </a:ext>
            </a:extLst>
          </p:cNvPr>
          <p:cNvSpPr/>
          <p:nvPr/>
        </p:nvSpPr>
        <p:spPr>
          <a:xfrm>
            <a:off x="6103073" y="750769"/>
            <a:ext cx="5713784" cy="246641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원통[C] 93">
            <a:extLst>
              <a:ext uri="{FF2B5EF4-FFF2-40B4-BE49-F238E27FC236}">
                <a16:creationId xmlns:a16="http://schemas.microsoft.com/office/drawing/2014/main" id="{4B8090B7-4F97-5D46-B04D-5CEF737C7190}"/>
              </a:ext>
            </a:extLst>
          </p:cNvPr>
          <p:cNvSpPr/>
          <p:nvPr/>
        </p:nvSpPr>
        <p:spPr>
          <a:xfrm>
            <a:off x="9624360" y="2701948"/>
            <a:ext cx="2192497" cy="3723638"/>
          </a:xfrm>
          <a:prstGeom prst="can">
            <a:avLst>
              <a:gd name="adj" fmla="val 18188"/>
            </a:avLst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원통[C] 94">
            <a:extLst>
              <a:ext uri="{FF2B5EF4-FFF2-40B4-BE49-F238E27FC236}">
                <a16:creationId xmlns:a16="http://schemas.microsoft.com/office/drawing/2014/main" id="{BF9BDF86-3B18-AD44-8B64-E5E0204C56E6}"/>
              </a:ext>
            </a:extLst>
          </p:cNvPr>
          <p:cNvSpPr/>
          <p:nvPr/>
        </p:nvSpPr>
        <p:spPr>
          <a:xfrm>
            <a:off x="2575137" y="3235685"/>
            <a:ext cx="7046597" cy="3189901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93" y="-354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Case C-4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2668638" y="911785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162429" y="5333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693019"/>
            <a:ext cx="11441713" cy="57325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724136" y="907339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422285" y="535048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139" idx="0"/>
            <a:endCxn id="75" idx="2"/>
          </p:cNvCxnSpPr>
          <p:nvPr/>
        </p:nvCxnSpPr>
        <p:spPr>
          <a:xfrm flipV="1">
            <a:off x="1518888" y="1344032"/>
            <a:ext cx="1" cy="3558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41" idx="0"/>
            <a:endCxn id="77" idx="2"/>
          </p:cNvCxnSpPr>
          <p:nvPr/>
        </p:nvCxnSpPr>
        <p:spPr>
          <a:xfrm flipV="1">
            <a:off x="10773278" y="1344032"/>
            <a:ext cx="0" cy="35755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796425" y="4902732"/>
            <a:ext cx="1444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1061440" y="591213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10143623" y="4919601"/>
            <a:ext cx="1259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10339327" y="5908330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788EAF-34E5-1249-8C44-B5565092D849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>
            <a:off x="6096001" y="4686171"/>
            <a:ext cx="918921" cy="2795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 flipH="1">
            <a:off x="5225183" y="4686171"/>
            <a:ext cx="870818" cy="2741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39116B-FC7D-3246-AD30-267BBD416A7D}"/>
              </a:ext>
            </a:extLst>
          </p:cNvPr>
          <p:cNvSpPr txBox="1"/>
          <p:nvPr/>
        </p:nvSpPr>
        <p:spPr>
          <a:xfrm>
            <a:off x="5333963" y="4255284"/>
            <a:ext cx="152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9E9873-05A0-4E40-BFB0-0494E0AAA0ED}"/>
              </a:ext>
            </a:extLst>
          </p:cNvPr>
          <p:cNvSpPr txBox="1"/>
          <p:nvPr/>
        </p:nvSpPr>
        <p:spPr>
          <a:xfrm>
            <a:off x="5005508" y="3358269"/>
            <a:ext cx="21809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forwarding-disaggregation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8E6EAF-5519-C14C-A924-DCBBA23C345C}"/>
              </a:ext>
            </a:extLst>
          </p:cNvPr>
          <p:cNvSpPr txBox="1"/>
          <p:nvPr/>
        </p:nvSpPr>
        <p:spPr>
          <a:xfrm>
            <a:off x="3843675" y="917527"/>
            <a:ext cx="1551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1DA1D-72EF-C544-A7AA-D05D321BF925}"/>
              </a:ext>
            </a:extLst>
          </p:cNvPr>
          <p:cNvSpPr txBox="1"/>
          <p:nvPr/>
        </p:nvSpPr>
        <p:spPr>
          <a:xfrm>
            <a:off x="747007" y="913145"/>
            <a:ext cx="1543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8D8153-EDF2-1243-A67C-69AF6190AAD0}"/>
              </a:ext>
            </a:extLst>
          </p:cNvPr>
          <p:cNvSpPr txBox="1"/>
          <p:nvPr/>
        </p:nvSpPr>
        <p:spPr>
          <a:xfrm>
            <a:off x="6737409" y="907148"/>
            <a:ext cx="1559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4B071F-F765-3049-947E-6EAA061464DD}"/>
              </a:ext>
            </a:extLst>
          </p:cNvPr>
          <p:cNvSpPr txBox="1"/>
          <p:nvPr/>
        </p:nvSpPr>
        <p:spPr>
          <a:xfrm>
            <a:off x="10005839" y="913145"/>
            <a:ext cx="1534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E51CC7-ADF9-E44E-8E22-DF2FFBF304D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C-4 (Relay 2)</a:t>
            </a:r>
            <a:endParaRPr kumimoji="1"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8A71E8-9AA4-854F-ACFE-25728839AAAF}"/>
              </a:ext>
            </a:extLst>
          </p:cNvPr>
          <p:cNvSpPr/>
          <p:nvPr/>
        </p:nvSpPr>
        <p:spPr>
          <a:xfrm>
            <a:off x="5739539" y="380171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1BDE3BF-3B29-4343-89F4-091164603116}"/>
              </a:ext>
            </a:extLst>
          </p:cNvPr>
          <p:cNvCxnSpPr>
            <a:cxnSpLocks/>
          </p:cNvCxnSpPr>
          <p:nvPr/>
        </p:nvCxnSpPr>
        <p:spPr>
          <a:xfrm>
            <a:off x="281554" y="1668882"/>
            <a:ext cx="117224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5C6556-2418-134A-96C4-DF30146DBF05}"/>
              </a:ext>
            </a:extLst>
          </p:cNvPr>
          <p:cNvSpPr/>
          <p:nvPr/>
        </p:nvSpPr>
        <p:spPr>
          <a:xfrm>
            <a:off x="7157014" y="215606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0EF01C-33E6-6C4A-AC09-6557C05B1193}"/>
              </a:ext>
            </a:extLst>
          </p:cNvPr>
          <p:cNvSpPr txBox="1"/>
          <p:nvPr/>
        </p:nvSpPr>
        <p:spPr>
          <a:xfrm>
            <a:off x="6591409" y="2660800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FC87B2-4621-A043-AF46-C2C47B96A4B6}"/>
              </a:ext>
            </a:extLst>
          </p:cNvPr>
          <p:cNvSpPr txBox="1"/>
          <p:nvPr/>
        </p:nvSpPr>
        <p:spPr>
          <a:xfrm>
            <a:off x="6869941" y="1729948"/>
            <a:ext cx="1287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84AE4F-14BA-8A41-BC33-986A313B8427}"/>
              </a:ext>
            </a:extLst>
          </p:cNvPr>
          <p:cNvSpPr/>
          <p:nvPr/>
        </p:nvSpPr>
        <p:spPr>
          <a:xfrm>
            <a:off x="4264762" y="216767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059758-1C41-DB46-81A0-E01790E97644}"/>
              </a:ext>
            </a:extLst>
          </p:cNvPr>
          <p:cNvSpPr txBox="1"/>
          <p:nvPr/>
        </p:nvSpPr>
        <p:spPr>
          <a:xfrm>
            <a:off x="3699157" y="2672403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B9B742-741C-7E4F-92A7-5388A39F51A0}"/>
              </a:ext>
            </a:extLst>
          </p:cNvPr>
          <p:cNvSpPr txBox="1"/>
          <p:nvPr/>
        </p:nvSpPr>
        <p:spPr>
          <a:xfrm>
            <a:off x="3977689" y="1732392"/>
            <a:ext cx="1287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9618A2-736B-0E45-98CB-DD570ED28D5F}"/>
              </a:ext>
            </a:extLst>
          </p:cNvPr>
          <p:cNvSpPr txBox="1"/>
          <p:nvPr/>
        </p:nvSpPr>
        <p:spPr>
          <a:xfrm>
            <a:off x="5367608" y="445510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Fwd to Svc</a:t>
            </a:r>
            <a:endParaRPr kumimoji="1"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2079EEB-23CA-554A-A900-5F21E32AFE67}"/>
              </a:ext>
            </a:extLst>
          </p:cNvPr>
          <p:cNvCxnSpPr>
            <a:cxnSpLocks/>
          </p:cNvCxnSpPr>
          <p:nvPr/>
        </p:nvCxnSpPr>
        <p:spPr>
          <a:xfrm flipH="1">
            <a:off x="1499637" y="634444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F12D29B-7F0C-E64E-A32B-0A675B748E1E}"/>
              </a:ext>
            </a:extLst>
          </p:cNvPr>
          <p:cNvCxnSpPr>
            <a:cxnSpLocks/>
          </p:cNvCxnSpPr>
          <p:nvPr/>
        </p:nvCxnSpPr>
        <p:spPr>
          <a:xfrm flipH="1">
            <a:off x="10792920" y="636130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5A6ACC-41E7-EC46-9B74-2806D2EB5973}"/>
              </a:ext>
            </a:extLst>
          </p:cNvPr>
          <p:cNvSpPr txBox="1"/>
          <p:nvPr/>
        </p:nvSpPr>
        <p:spPr>
          <a:xfrm>
            <a:off x="4314634" y="5889052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6D9E06-3EAC-2D48-A227-F3E7D7FF5B56}"/>
              </a:ext>
            </a:extLst>
          </p:cNvPr>
          <p:cNvSpPr txBox="1"/>
          <p:nvPr/>
        </p:nvSpPr>
        <p:spPr>
          <a:xfrm>
            <a:off x="4570925" y="4960357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8691DE-AACA-D341-B40E-8AF3DFA4D2CB}"/>
              </a:ext>
            </a:extLst>
          </p:cNvPr>
          <p:cNvSpPr txBox="1"/>
          <p:nvPr/>
        </p:nvSpPr>
        <p:spPr>
          <a:xfrm>
            <a:off x="6096000" y="5899097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D62339-2FA3-6E4B-BC64-8767274B6C7B}"/>
              </a:ext>
            </a:extLst>
          </p:cNvPr>
          <p:cNvSpPr txBox="1"/>
          <p:nvPr/>
        </p:nvSpPr>
        <p:spPr>
          <a:xfrm>
            <a:off x="6360664" y="4965725"/>
            <a:ext cx="1308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D727B8-0BC3-054A-889B-FD4E54E10F60}"/>
              </a:ext>
            </a:extLst>
          </p:cNvPr>
          <p:cNvSpPr/>
          <p:nvPr/>
        </p:nvSpPr>
        <p:spPr>
          <a:xfrm>
            <a:off x="4880238" y="539395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818D93-D4E8-364A-9967-22A48AE7CE88}"/>
              </a:ext>
            </a:extLst>
          </p:cNvPr>
          <p:cNvSpPr/>
          <p:nvPr/>
        </p:nvSpPr>
        <p:spPr>
          <a:xfrm>
            <a:off x="6661604" y="539395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258C05-104F-854C-A3EB-1149647D7C8D}"/>
              </a:ext>
            </a:extLst>
          </p:cNvPr>
          <p:cNvCxnSpPr>
            <a:cxnSpLocks/>
          </p:cNvCxnSpPr>
          <p:nvPr/>
        </p:nvCxnSpPr>
        <p:spPr>
          <a:xfrm flipH="1">
            <a:off x="5230883" y="634512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4492BE8-0C9C-7744-8F2E-B17BF105B666}"/>
              </a:ext>
            </a:extLst>
          </p:cNvPr>
          <p:cNvCxnSpPr>
            <a:cxnSpLocks/>
          </p:cNvCxnSpPr>
          <p:nvPr/>
        </p:nvCxnSpPr>
        <p:spPr>
          <a:xfrm flipH="1">
            <a:off x="7018064" y="634526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01CA491-F90C-204E-A1FC-8643AFF9CEC1}"/>
              </a:ext>
            </a:extLst>
          </p:cNvPr>
          <p:cNvCxnSpPr>
            <a:cxnSpLocks/>
            <a:stCxn id="42" idx="2"/>
            <a:endCxn id="73" idx="0"/>
          </p:cNvCxnSpPr>
          <p:nvPr/>
        </p:nvCxnSpPr>
        <p:spPr>
          <a:xfrm>
            <a:off x="4621223" y="3103290"/>
            <a:ext cx="1474777" cy="2549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4740E5-6527-1840-96E9-3618AE234C8D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6096000" y="3091687"/>
            <a:ext cx="1417475" cy="2665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2CB39CC-593D-2847-AC62-B7A47DEFF09D}"/>
              </a:ext>
            </a:extLst>
          </p:cNvPr>
          <p:cNvCxnSpPr>
            <a:cxnSpLocks/>
            <a:stCxn id="74" idx="2"/>
            <a:endCxn id="43" idx="0"/>
          </p:cNvCxnSpPr>
          <p:nvPr/>
        </p:nvCxnSpPr>
        <p:spPr>
          <a:xfrm>
            <a:off x="4619433" y="1348414"/>
            <a:ext cx="1789" cy="3839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65E123C-2E73-784B-8023-337FFBD2318D}"/>
              </a:ext>
            </a:extLst>
          </p:cNvPr>
          <p:cNvCxnSpPr>
            <a:cxnSpLocks/>
            <a:stCxn id="76" idx="2"/>
            <a:endCxn id="40" idx="0"/>
          </p:cNvCxnSpPr>
          <p:nvPr/>
        </p:nvCxnSpPr>
        <p:spPr>
          <a:xfrm flipH="1">
            <a:off x="7513474" y="1338035"/>
            <a:ext cx="3460" cy="3919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7B4DB9BF-6E7B-B847-8DA9-569BE100277E}"/>
              </a:ext>
            </a:extLst>
          </p:cNvPr>
          <p:cNvSpPr/>
          <p:nvPr/>
        </p:nvSpPr>
        <p:spPr>
          <a:xfrm>
            <a:off x="2890788" y="1665186"/>
            <a:ext cx="6410425" cy="3065434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7041B6-581D-614C-B68C-E8C49F9CAB3C}"/>
              </a:ext>
            </a:extLst>
          </p:cNvPr>
          <p:cNvSpPr txBox="1"/>
          <p:nvPr/>
        </p:nvSpPr>
        <p:spPr>
          <a:xfrm>
            <a:off x="5320821" y="299938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Fwd to Svc</a:t>
            </a:r>
            <a:endParaRPr kumimoji="1"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6942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880766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 err="1"/>
              <a:t>ase</a:t>
            </a:r>
            <a:r>
              <a:rPr lang="en" altLang="ko-KR" sz="2800" dirty="0"/>
              <a:t> D-1: </a:t>
            </a:r>
            <a:r>
              <a:rPr lang="en-US" altLang="ko-KR" sz="2800" dirty="0"/>
              <a:t>Transit node 1 aggregates the </a:t>
            </a:r>
            <a:r>
              <a:rPr lang="en" altLang="ko-KR" sz="2800" dirty="0">
                <a:solidFill>
                  <a:srgbClr val="0432FF"/>
                </a:solidFill>
              </a:rPr>
              <a:t>forwarding sub-layers </a:t>
            </a:r>
            <a:r>
              <a:rPr lang="en" altLang="ko-KR" sz="2800" dirty="0"/>
              <a:t>of </a:t>
            </a:r>
            <a:r>
              <a:rPr lang="en" altLang="ko-KR" sz="2800" dirty="0" err="1"/>
              <a:t>DetNet</a:t>
            </a:r>
            <a:r>
              <a:rPr lang="en" altLang="ko-KR" sz="2800" dirty="0"/>
              <a:t> flow 1 and </a:t>
            </a:r>
            <a:r>
              <a:rPr lang="en-US" altLang="ko-KR" sz="2800" dirty="0"/>
              <a:t>2</a:t>
            </a:r>
            <a:r>
              <a:rPr lang="en" altLang="ko-KR" sz="2800" dirty="0"/>
              <a:t> </a:t>
            </a:r>
            <a:r>
              <a:rPr lang="en-US" altLang="ko-KR" sz="2800" dirty="0"/>
              <a:t>into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</a:t>
            </a:r>
            <a:r>
              <a:rPr lang="en-US" altLang="ko-KR" sz="2800" dirty="0">
                <a:solidFill>
                  <a:srgbClr val="0432FF"/>
                </a:solidFill>
              </a:rPr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forwarding sub-layer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4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3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5117" y="2389355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800" b="1" dirty="0"/>
              <a:t>S-label 100</a:t>
            </a:r>
            <a:endParaRPr kumimoji="1" lang="ko-KR" altLang="en-US" sz="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5117" y="2702471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49EAD9-B366-F24A-A276-895C997D0CFB}"/>
              </a:ext>
            </a:extLst>
          </p:cNvPr>
          <p:cNvSpPr/>
          <p:nvPr/>
        </p:nvSpPr>
        <p:spPr>
          <a:xfrm>
            <a:off x="3255117" y="1758295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5117" y="2069918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489361" y="5889434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100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489123" y="6199717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10003</a:t>
            </a:r>
            <a:endParaRPr kumimoji="1" lang="ko-KR" altLang="en-US" sz="6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76DD5A-C9B9-2642-9EA6-0A2C514C7AB3}"/>
              </a:ext>
            </a:extLst>
          </p:cNvPr>
          <p:cNvSpPr/>
          <p:nvPr/>
        </p:nvSpPr>
        <p:spPr>
          <a:xfrm>
            <a:off x="7489361" y="5258374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489361" y="5569997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00419D3-8AA7-6F41-B6EA-D4283C97FDB2}"/>
              </a:ext>
            </a:extLst>
          </p:cNvPr>
          <p:cNvGrpSpPr/>
          <p:nvPr/>
        </p:nvGrpSpPr>
        <p:grpSpPr>
          <a:xfrm>
            <a:off x="2795109" y="4316997"/>
            <a:ext cx="355096" cy="295358"/>
            <a:chOff x="2772012" y="3345584"/>
            <a:chExt cx="355096" cy="29535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2431EC6-8E0F-FC4F-A2FE-1DDA551BF27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38" name="모서리가 둥근 직사각형 137">
                <a:extLst>
                  <a:ext uri="{FF2B5EF4-FFF2-40B4-BE49-F238E27FC236}">
                    <a16:creationId xmlns:a16="http://schemas.microsoft.com/office/drawing/2014/main" id="{7DE75FB7-4B81-B249-94FA-C542DC17B24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ABC4C0AA-CFF4-0147-B7D5-AB321C7406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36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812D7511-F4CD-EF45-943A-2D47393DDA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6AE30110-5490-E44F-A6BF-2FE22E6CCD8D}"/>
              </a:ext>
            </a:extLst>
          </p:cNvPr>
          <p:cNvCxnSpPr>
            <a:cxnSpLocks/>
            <a:stCxn id="138" idx="1"/>
            <a:endCxn id="40" idx="3"/>
          </p:cNvCxnSpPr>
          <p:nvPr/>
        </p:nvCxnSpPr>
        <p:spPr>
          <a:xfrm flipV="1">
            <a:off x="3150205" y="3754897"/>
            <a:ext cx="1038643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B77BB27-C1DA-D444-920B-06D918CFEF13}"/>
              </a:ext>
            </a:extLst>
          </p:cNvPr>
          <p:cNvSpPr txBox="1"/>
          <p:nvPr/>
        </p:nvSpPr>
        <p:spPr>
          <a:xfrm>
            <a:off x="2684446" y="4652905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D5663E4-B47B-A24C-88E6-FF9181975B68}"/>
              </a:ext>
            </a:extLst>
          </p:cNvPr>
          <p:cNvGrpSpPr/>
          <p:nvPr/>
        </p:nvGrpSpPr>
        <p:grpSpPr>
          <a:xfrm>
            <a:off x="8384561" y="4316997"/>
            <a:ext cx="355096" cy="295358"/>
            <a:chOff x="2772012" y="3345584"/>
            <a:chExt cx="355096" cy="29535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8ECE57E-5EA4-D14E-867E-A72FBEF103CE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53" name="모서리가 둥근 직사각형 152">
                <a:extLst>
                  <a:ext uri="{FF2B5EF4-FFF2-40B4-BE49-F238E27FC236}">
                    <a16:creationId xmlns:a16="http://schemas.microsoft.com/office/drawing/2014/main" id="{7D645BFD-C603-6C4F-A66E-128E6FCBF5A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6940D895-A658-BD42-B061-EF7F4370E1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52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F9C84602-B434-8B48-9C4B-C502EED417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3ED2F58-158B-0C48-9FCD-B0E5790B4B67}"/>
              </a:ext>
            </a:extLst>
          </p:cNvPr>
          <p:cNvSpPr txBox="1"/>
          <p:nvPr/>
        </p:nvSpPr>
        <p:spPr>
          <a:xfrm>
            <a:off x="8263208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96E09182-1021-0C4D-B370-A1278880DE31}"/>
              </a:ext>
            </a:extLst>
          </p:cNvPr>
          <p:cNvCxnSpPr>
            <a:cxnSpLocks/>
            <a:stCxn id="46" idx="1"/>
            <a:endCxn id="153" idx="3"/>
          </p:cNvCxnSpPr>
          <p:nvPr/>
        </p:nvCxnSpPr>
        <p:spPr>
          <a:xfrm>
            <a:off x="7342564" y="3755487"/>
            <a:ext cx="1041997" cy="70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BD15875-1579-DB49-9D53-AEC2A9E16FD6}"/>
              </a:ext>
            </a:extLst>
          </p:cNvPr>
          <p:cNvSpPr txBox="1"/>
          <p:nvPr/>
        </p:nvSpPr>
        <p:spPr>
          <a:xfrm>
            <a:off x="1274732" y="2690467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3577F05-CA5E-8240-9C8D-DA72CDFCB4A1}"/>
              </a:ext>
            </a:extLst>
          </p:cNvPr>
          <p:cNvGrpSpPr/>
          <p:nvPr/>
        </p:nvGrpSpPr>
        <p:grpSpPr>
          <a:xfrm>
            <a:off x="1385217" y="2355065"/>
            <a:ext cx="355096" cy="295358"/>
            <a:chOff x="2772012" y="3345584"/>
            <a:chExt cx="355096" cy="29535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850518B-59BA-924C-9D82-F918476EE7EB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46" name="모서리가 둥근 직사각형 145">
                <a:extLst>
                  <a:ext uri="{FF2B5EF4-FFF2-40B4-BE49-F238E27FC236}">
                    <a16:creationId xmlns:a16="http://schemas.microsoft.com/office/drawing/2014/main" id="{5A939F94-DF60-4740-A850-C9958F375DFE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49" name="Freeform 17">
                <a:extLst>
                  <a:ext uri="{FF2B5EF4-FFF2-40B4-BE49-F238E27FC236}">
                    <a16:creationId xmlns:a16="http://schemas.microsoft.com/office/drawing/2014/main" id="{9225DF95-95B8-1441-8D04-82CAD5A31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4C65136E-03E1-0D40-85A3-C927431912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215E5D38-2EF4-2D48-A1FF-2BEDC1C0EC36}"/>
              </a:ext>
            </a:extLst>
          </p:cNvPr>
          <p:cNvCxnSpPr>
            <a:cxnSpLocks/>
            <a:stCxn id="146" idx="1"/>
            <a:endCxn id="34" idx="3"/>
          </p:cNvCxnSpPr>
          <p:nvPr/>
        </p:nvCxnSpPr>
        <p:spPr>
          <a:xfrm>
            <a:off x="1740313" y="2502744"/>
            <a:ext cx="1049225" cy="1252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2C92BA8-9151-304A-A3ED-01E3430C1C06}"/>
              </a:ext>
            </a:extLst>
          </p:cNvPr>
          <p:cNvSpPr/>
          <p:nvPr/>
        </p:nvSpPr>
        <p:spPr>
          <a:xfrm>
            <a:off x="1867018" y="1756470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8781444-4D64-014C-AA20-9EC060AEC788}"/>
              </a:ext>
            </a:extLst>
          </p:cNvPr>
          <p:cNvSpPr/>
          <p:nvPr/>
        </p:nvSpPr>
        <p:spPr>
          <a:xfrm>
            <a:off x="1867018" y="206973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E796AF3-4945-E248-AE3A-ADA8D352381B}"/>
              </a:ext>
            </a:extLst>
          </p:cNvPr>
          <p:cNvSpPr txBox="1"/>
          <p:nvPr/>
        </p:nvSpPr>
        <p:spPr>
          <a:xfrm>
            <a:off x="1270145" y="5904613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15B248C-B1E9-1548-8B94-B89840FB76E9}"/>
              </a:ext>
            </a:extLst>
          </p:cNvPr>
          <p:cNvGrpSpPr/>
          <p:nvPr/>
        </p:nvGrpSpPr>
        <p:grpSpPr>
          <a:xfrm>
            <a:off x="1380630" y="5569211"/>
            <a:ext cx="355096" cy="295358"/>
            <a:chOff x="2772012" y="3345584"/>
            <a:chExt cx="355096" cy="295358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65B8E7C-DA71-1747-A277-9F6DBAF20B1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64" name="모서리가 둥근 직사각형 163">
                <a:extLst>
                  <a:ext uri="{FF2B5EF4-FFF2-40B4-BE49-F238E27FC236}">
                    <a16:creationId xmlns:a16="http://schemas.microsoft.com/office/drawing/2014/main" id="{823BD3D6-75E4-4844-A9F4-34B578569683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7EF62C93-1D12-5848-B1FB-AAA5435734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464C9A55-BDDE-E347-9439-5A71056926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D1D22EAB-7773-A345-8B20-60486C197D81}"/>
              </a:ext>
            </a:extLst>
          </p:cNvPr>
          <p:cNvCxnSpPr>
            <a:cxnSpLocks/>
            <a:stCxn id="164" idx="1"/>
            <a:endCxn id="138" idx="3"/>
          </p:cNvCxnSpPr>
          <p:nvPr/>
        </p:nvCxnSpPr>
        <p:spPr>
          <a:xfrm flipV="1">
            <a:off x="1735726" y="4464676"/>
            <a:ext cx="1059383" cy="1252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FE9C2-D8CE-A241-8E27-ED7C9ADC78BA}"/>
              </a:ext>
            </a:extLst>
          </p:cNvPr>
          <p:cNvSpPr txBox="1"/>
          <p:nvPr/>
        </p:nvSpPr>
        <p:spPr>
          <a:xfrm>
            <a:off x="9685795" y="590881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882AF65-0253-924B-BB4E-7DCC2A5A088B}"/>
              </a:ext>
            </a:extLst>
          </p:cNvPr>
          <p:cNvGrpSpPr/>
          <p:nvPr/>
        </p:nvGrpSpPr>
        <p:grpSpPr>
          <a:xfrm>
            <a:off x="9796280" y="5573417"/>
            <a:ext cx="355096" cy="295358"/>
            <a:chOff x="2772012" y="3345584"/>
            <a:chExt cx="355096" cy="295358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F904878A-0395-A244-A05F-6DCCA10817AF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71" name="모서리가 둥근 직사각형 170">
                <a:extLst>
                  <a:ext uri="{FF2B5EF4-FFF2-40B4-BE49-F238E27FC236}">
                    <a16:creationId xmlns:a16="http://schemas.microsoft.com/office/drawing/2014/main" id="{412292A2-7880-344C-A78D-5E80AD15B4E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72" name="Freeform 17">
                <a:extLst>
                  <a:ext uri="{FF2B5EF4-FFF2-40B4-BE49-F238E27FC236}">
                    <a16:creationId xmlns:a16="http://schemas.microsoft.com/office/drawing/2014/main" id="{07827F8B-FE5E-834B-B961-038E01657C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70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42FBD913-CD49-244B-A37D-A19B5C9C3FF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FE52214B-641D-7341-90C7-B15798FAB3BA}"/>
              </a:ext>
            </a:extLst>
          </p:cNvPr>
          <p:cNvCxnSpPr>
            <a:cxnSpLocks/>
            <a:stCxn id="153" idx="1"/>
          </p:cNvCxnSpPr>
          <p:nvPr/>
        </p:nvCxnSpPr>
        <p:spPr>
          <a:xfrm>
            <a:off x="8739657" y="4464676"/>
            <a:ext cx="1056623" cy="125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397E42-1CFE-9045-84C4-6D57C1505F85}"/>
              </a:ext>
            </a:extLst>
          </p:cNvPr>
          <p:cNvSpPr txBox="1"/>
          <p:nvPr/>
        </p:nvSpPr>
        <p:spPr>
          <a:xfrm>
            <a:off x="9675601" y="2687734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C5BD4B9-451F-4343-8E51-758F1B860029}"/>
              </a:ext>
            </a:extLst>
          </p:cNvPr>
          <p:cNvGrpSpPr/>
          <p:nvPr/>
        </p:nvGrpSpPr>
        <p:grpSpPr>
          <a:xfrm>
            <a:off x="9786086" y="2352332"/>
            <a:ext cx="355096" cy="295358"/>
            <a:chOff x="2772012" y="3345584"/>
            <a:chExt cx="355096" cy="295358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6003AA42-6703-804A-88A9-288803ECBE7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78" name="모서리가 둥근 직사각형 177">
                <a:extLst>
                  <a:ext uri="{FF2B5EF4-FFF2-40B4-BE49-F238E27FC236}">
                    <a16:creationId xmlns:a16="http://schemas.microsoft.com/office/drawing/2014/main" id="{3FE80EF7-00F5-EE43-AC39-AD617D20F6F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79" name="Freeform 17">
                <a:extLst>
                  <a:ext uri="{FF2B5EF4-FFF2-40B4-BE49-F238E27FC236}">
                    <a16:creationId xmlns:a16="http://schemas.microsoft.com/office/drawing/2014/main" id="{9C84E1B1-E72C-0349-8603-48C87897C8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7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45556C5-BBCE-7A42-B451-DF81B4C4E7D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0" name="직선 연결선[R] 179">
            <a:extLst>
              <a:ext uri="{FF2B5EF4-FFF2-40B4-BE49-F238E27FC236}">
                <a16:creationId xmlns:a16="http://schemas.microsoft.com/office/drawing/2014/main" id="{B6CDEA4A-AEB7-8342-AB6D-46B97876BA1D}"/>
              </a:ext>
            </a:extLst>
          </p:cNvPr>
          <p:cNvCxnSpPr>
            <a:cxnSpLocks/>
            <a:stCxn id="52" idx="1"/>
          </p:cNvCxnSpPr>
          <p:nvPr/>
        </p:nvCxnSpPr>
        <p:spPr>
          <a:xfrm flipV="1">
            <a:off x="8741874" y="2500327"/>
            <a:ext cx="1044212" cy="1254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2BE674C-B1FC-164D-83C1-9839EF52ABBD}"/>
              </a:ext>
            </a:extLst>
          </p:cNvPr>
          <p:cNvSpPr/>
          <p:nvPr/>
        </p:nvSpPr>
        <p:spPr>
          <a:xfrm>
            <a:off x="8852355" y="5879770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43285D-4F3C-594F-974E-31310C82A05A}"/>
              </a:ext>
            </a:extLst>
          </p:cNvPr>
          <p:cNvSpPr/>
          <p:nvPr/>
        </p:nvSpPr>
        <p:spPr>
          <a:xfrm>
            <a:off x="8852355" y="618375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1656854-1934-9040-A788-99C46494D878}"/>
              </a:ext>
            </a:extLst>
          </p:cNvPr>
          <p:cNvGrpSpPr/>
          <p:nvPr/>
        </p:nvGrpSpPr>
        <p:grpSpPr>
          <a:xfrm rot="3023761">
            <a:off x="1495799" y="3031917"/>
            <a:ext cx="1538253" cy="187975"/>
            <a:chOff x="1730434" y="3675275"/>
            <a:chExt cx="1050648" cy="187975"/>
          </a:xfrm>
        </p:grpSpPr>
        <p:sp>
          <p:nvSpPr>
            <p:cNvPr id="216" name="원통[C] 215">
              <a:extLst>
                <a:ext uri="{FF2B5EF4-FFF2-40B4-BE49-F238E27FC236}">
                  <a16:creationId xmlns:a16="http://schemas.microsoft.com/office/drawing/2014/main" id="{1B48BC27-9402-B440-97D1-8850300BBC08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6E5EB3-E61A-E048-B08C-CD191F5CA49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37DF9A-CC75-8041-802C-A04DB3AF658F}"/>
              </a:ext>
            </a:extLst>
          </p:cNvPr>
          <p:cNvGrpSpPr/>
          <p:nvPr/>
        </p:nvGrpSpPr>
        <p:grpSpPr>
          <a:xfrm>
            <a:off x="3135672" y="3612780"/>
            <a:ext cx="1050648" cy="293171"/>
            <a:chOff x="1730435" y="3628387"/>
            <a:chExt cx="1050648" cy="266519"/>
          </a:xfrm>
        </p:grpSpPr>
        <p:sp>
          <p:nvSpPr>
            <p:cNvPr id="158" name="원통[C] 157">
              <a:extLst>
                <a:ext uri="{FF2B5EF4-FFF2-40B4-BE49-F238E27FC236}">
                  <a16:creationId xmlns:a16="http://schemas.microsoft.com/office/drawing/2014/main" id="{D1A326F5-C255-5D4B-ACF3-6A2FD403FF0C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0E487C-81E2-FA4E-8464-EF858F8FA11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E4A18B9-550C-2F44-9601-317A7AE809D6}"/>
              </a:ext>
            </a:extLst>
          </p:cNvPr>
          <p:cNvGrpSpPr/>
          <p:nvPr/>
        </p:nvGrpSpPr>
        <p:grpSpPr>
          <a:xfrm rot="3023761">
            <a:off x="8512872" y="5028605"/>
            <a:ext cx="1538253" cy="187975"/>
            <a:chOff x="1730434" y="3675275"/>
            <a:chExt cx="1050648" cy="187975"/>
          </a:xfrm>
        </p:grpSpPr>
        <p:sp>
          <p:nvSpPr>
            <p:cNvPr id="191" name="원통[C] 190">
              <a:extLst>
                <a:ext uri="{FF2B5EF4-FFF2-40B4-BE49-F238E27FC236}">
                  <a16:creationId xmlns:a16="http://schemas.microsoft.com/office/drawing/2014/main" id="{486D5E33-BCAF-3147-AADA-C657367C42E9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3081FA4-2E03-4A41-91E8-7C03F55FD0A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635BE993-2508-F34E-93A2-5759E835773C}"/>
              </a:ext>
            </a:extLst>
          </p:cNvPr>
          <p:cNvGrpSpPr/>
          <p:nvPr/>
        </p:nvGrpSpPr>
        <p:grpSpPr>
          <a:xfrm rot="1977533">
            <a:off x="7255605" y="3987340"/>
            <a:ext cx="1245081" cy="293171"/>
            <a:chOff x="1730435" y="3628387"/>
            <a:chExt cx="1050648" cy="266519"/>
          </a:xfrm>
        </p:grpSpPr>
        <p:sp>
          <p:nvSpPr>
            <p:cNvPr id="194" name="원통[C] 193">
              <a:extLst>
                <a:ext uri="{FF2B5EF4-FFF2-40B4-BE49-F238E27FC236}">
                  <a16:creationId xmlns:a16="http://schemas.microsoft.com/office/drawing/2014/main" id="{0FA15416-28E0-8A42-998E-206ECADE850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F066E8B-7902-C54D-8291-E732EC40C29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FAA3BDE-0980-6B41-A5FA-266F8331DDAD}"/>
              </a:ext>
            </a:extLst>
          </p:cNvPr>
          <p:cNvGrpSpPr/>
          <p:nvPr/>
        </p:nvGrpSpPr>
        <p:grpSpPr>
          <a:xfrm rot="18594583">
            <a:off x="8521454" y="3034422"/>
            <a:ext cx="1538253" cy="187975"/>
            <a:chOff x="8726641" y="3672826"/>
            <a:chExt cx="1050648" cy="187975"/>
          </a:xfrm>
        </p:grpSpPr>
        <p:sp>
          <p:nvSpPr>
            <p:cNvPr id="188" name="원통[C] 187">
              <a:extLst>
                <a:ext uri="{FF2B5EF4-FFF2-40B4-BE49-F238E27FC236}">
                  <a16:creationId xmlns:a16="http://schemas.microsoft.com/office/drawing/2014/main" id="{62A27396-48B3-5342-8AC9-2A7702F863B2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C5ED54C-2B9A-0347-83BC-79C731E549CC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CF72131-5021-AC4A-B7A0-40EECB9CCD0B}"/>
              </a:ext>
            </a:extLst>
          </p:cNvPr>
          <p:cNvGrpSpPr/>
          <p:nvPr/>
        </p:nvGrpSpPr>
        <p:grpSpPr>
          <a:xfrm rot="18594583">
            <a:off x="1518834" y="5029072"/>
            <a:ext cx="1538253" cy="187975"/>
            <a:chOff x="8726641" y="3672826"/>
            <a:chExt cx="1050648" cy="187975"/>
          </a:xfrm>
        </p:grpSpPr>
        <p:sp>
          <p:nvSpPr>
            <p:cNvPr id="197" name="원통[C] 196">
              <a:extLst>
                <a:ext uri="{FF2B5EF4-FFF2-40B4-BE49-F238E27FC236}">
                  <a16:creationId xmlns:a16="http://schemas.microsoft.com/office/drawing/2014/main" id="{674AD444-46DA-9C48-8CEB-A13A33EFADF6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524A7EF-88CF-524B-A4BE-44155088B6AE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4B5DF9EF-FF79-A341-9B80-AA2566A325EF}"/>
              </a:ext>
            </a:extLst>
          </p:cNvPr>
          <p:cNvGrpSpPr/>
          <p:nvPr/>
        </p:nvGrpSpPr>
        <p:grpSpPr>
          <a:xfrm rot="19639202">
            <a:off x="3060807" y="3990715"/>
            <a:ext cx="1245081" cy="293171"/>
            <a:chOff x="1730435" y="3628387"/>
            <a:chExt cx="1050648" cy="266519"/>
          </a:xfrm>
        </p:grpSpPr>
        <p:sp>
          <p:nvSpPr>
            <p:cNvPr id="200" name="원통[C] 199">
              <a:extLst>
                <a:ext uri="{FF2B5EF4-FFF2-40B4-BE49-F238E27FC236}">
                  <a16:creationId xmlns:a16="http://schemas.microsoft.com/office/drawing/2014/main" id="{B0249D7F-E465-514D-80C7-03D39B809DC6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4701E8F-7474-AE42-9315-66D127AE759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873E266-A00D-FF4E-8764-01D1F0A618BD}"/>
              </a:ext>
            </a:extLst>
          </p:cNvPr>
          <p:cNvGrpSpPr/>
          <p:nvPr/>
        </p:nvGrpSpPr>
        <p:grpSpPr>
          <a:xfrm>
            <a:off x="7330470" y="3609405"/>
            <a:ext cx="1050648" cy="293171"/>
            <a:chOff x="1730435" y="3628387"/>
            <a:chExt cx="1050648" cy="266519"/>
          </a:xfrm>
        </p:grpSpPr>
        <p:sp>
          <p:nvSpPr>
            <p:cNvPr id="203" name="원통[C] 202">
              <a:extLst>
                <a:ext uri="{FF2B5EF4-FFF2-40B4-BE49-F238E27FC236}">
                  <a16:creationId xmlns:a16="http://schemas.microsoft.com/office/drawing/2014/main" id="{6B44D71D-4F8D-7344-8B00-AA279C2DE4F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2E0038B-B0D8-BB47-B0B0-42A251D967A6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50CC793-9FA3-3A4B-BCA5-522F341FACD3}"/>
              </a:ext>
            </a:extLst>
          </p:cNvPr>
          <p:cNvGrpSpPr/>
          <p:nvPr/>
        </p:nvGrpSpPr>
        <p:grpSpPr>
          <a:xfrm rot="19595864">
            <a:off x="5833578" y="3883511"/>
            <a:ext cx="1262851" cy="472155"/>
            <a:chOff x="1730435" y="3628387"/>
            <a:chExt cx="1050648" cy="266519"/>
          </a:xfrm>
        </p:grpSpPr>
        <p:sp>
          <p:nvSpPr>
            <p:cNvPr id="206" name="원통[C] 205">
              <a:extLst>
                <a:ext uri="{FF2B5EF4-FFF2-40B4-BE49-F238E27FC236}">
                  <a16:creationId xmlns:a16="http://schemas.microsoft.com/office/drawing/2014/main" id="{3AB6D496-CC39-8747-9390-A8414A6470C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8FECD79-DB5E-6148-BDC2-50E154F22D06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26C4AAE-FF7F-744E-9428-B24A764824EE}"/>
              </a:ext>
            </a:extLst>
          </p:cNvPr>
          <p:cNvGrpSpPr/>
          <p:nvPr/>
        </p:nvGrpSpPr>
        <p:grpSpPr>
          <a:xfrm rot="2038441">
            <a:off x="4432897" y="3867693"/>
            <a:ext cx="1262851" cy="472155"/>
            <a:chOff x="1730435" y="3628387"/>
            <a:chExt cx="1050648" cy="266519"/>
          </a:xfrm>
        </p:grpSpPr>
        <p:sp>
          <p:nvSpPr>
            <p:cNvPr id="209" name="원통[C] 208">
              <a:extLst>
                <a:ext uri="{FF2B5EF4-FFF2-40B4-BE49-F238E27FC236}">
                  <a16:creationId xmlns:a16="http://schemas.microsoft.com/office/drawing/2014/main" id="{78FDB97A-A476-474F-967B-8424AA66997A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3BEE156-C819-0A40-85BA-1DF5467E358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49EE4ED2-D013-A64A-8026-38C7D647F5AB}"/>
              </a:ext>
            </a:extLst>
          </p:cNvPr>
          <p:cNvSpPr/>
          <p:nvPr/>
        </p:nvSpPr>
        <p:spPr>
          <a:xfrm>
            <a:off x="3255117" y="5886601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800" b="1" dirty="0"/>
              <a:t>S-label 101</a:t>
            </a:r>
            <a:endParaRPr kumimoji="1" lang="ko-KR" altLang="en-US" sz="600" b="1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68EA62-BBBF-8C48-9B27-C17C41DC0368}"/>
              </a:ext>
            </a:extLst>
          </p:cNvPr>
          <p:cNvSpPr/>
          <p:nvPr/>
        </p:nvSpPr>
        <p:spPr>
          <a:xfrm>
            <a:off x="3255117" y="6199717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10004</a:t>
            </a:r>
            <a:endParaRPr kumimoji="1" lang="ko-KR" altLang="en-US" sz="600" b="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AD74CDC-B3FB-0A43-BE05-4A4E8EF00A1F}"/>
              </a:ext>
            </a:extLst>
          </p:cNvPr>
          <p:cNvSpPr/>
          <p:nvPr/>
        </p:nvSpPr>
        <p:spPr>
          <a:xfrm>
            <a:off x="3255117" y="5255541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9DCAE01-6597-B74E-A527-F4C646DF5832}"/>
              </a:ext>
            </a:extLst>
          </p:cNvPr>
          <p:cNvSpPr/>
          <p:nvPr/>
        </p:nvSpPr>
        <p:spPr>
          <a:xfrm>
            <a:off x="3255117" y="5567164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6A84C38-F34B-0B44-B399-BC6D37A0B155}"/>
              </a:ext>
            </a:extLst>
          </p:cNvPr>
          <p:cNvSpPr/>
          <p:nvPr/>
        </p:nvSpPr>
        <p:spPr>
          <a:xfrm>
            <a:off x="1867018" y="5883885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4BC4863-3DCF-3A4A-BE17-613DD5E9C364}"/>
              </a:ext>
            </a:extLst>
          </p:cNvPr>
          <p:cNvSpPr/>
          <p:nvPr/>
        </p:nvSpPr>
        <p:spPr>
          <a:xfrm>
            <a:off x="1867018" y="619715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0920F59-1850-7047-A88E-90DAEEC0F5EE}"/>
              </a:ext>
            </a:extLst>
          </p:cNvPr>
          <p:cNvSpPr/>
          <p:nvPr/>
        </p:nvSpPr>
        <p:spPr>
          <a:xfrm>
            <a:off x="4648723" y="3008965"/>
            <a:ext cx="816673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ACC13C8-98CC-0948-8680-947529DF48AC}"/>
              </a:ext>
            </a:extLst>
          </p:cNvPr>
          <p:cNvSpPr/>
          <p:nvPr/>
        </p:nvSpPr>
        <p:spPr>
          <a:xfrm>
            <a:off x="6052503" y="3008965"/>
            <a:ext cx="8125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FCFD6BF-F3BA-BB44-B85E-04E88AC00E27}"/>
              </a:ext>
            </a:extLst>
          </p:cNvPr>
          <p:cNvSpPr/>
          <p:nvPr/>
        </p:nvSpPr>
        <p:spPr>
          <a:xfrm>
            <a:off x="4648724" y="2389952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100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7D16E8B-9849-CA4F-89AC-ED0015909227}"/>
              </a:ext>
            </a:extLst>
          </p:cNvPr>
          <p:cNvSpPr/>
          <p:nvPr/>
        </p:nvSpPr>
        <p:spPr>
          <a:xfrm>
            <a:off x="5058587" y="2392046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101</a:t>
            </a:r>
            <a:endParaRPr kumimoji="1" lang="ko-KR" altLang="en-US" sz="500" b="1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4C434D-58FA-AB49-BA42-38D0DDF592EC}"/>
              </a:ext>
            </a:extLst>
          </p:cNvPr>
          <p:cNvSpPr/>
          <p:nvPr/>
        </p:nvSpPr>
        <p:spPr>
          <a:xfrm>
            <a:off x="4648724" y="2080127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1.1.1.1 8.8.8.9</a:t>
            </a:r>
            <a:endParaRPr kumimoji="1" lang="ko-KR" altLang="en-US" sz="500" b="1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4A4743E-5C03-7F42-9F09-DD91AF939C7D}"/>
              </a:ext>
            </a:extLst>
          </p:cNvPr>
          <p:cNvSpPr/>
          <p:nvPr/>
        </p:nvSpPr>
        <p:spPr>
          <a:xfrm>
            <a:off x="5058587" y="2080127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1.1.1.2 8.8.8.8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F79CA28-B50E-9848-BA13-46E3E178DE90}"/>
              </a:ext>
            </a:extLst>
          </p:cNvPr>
          <p:cNvSpPr/>
          <p:nvPr/>
        </p:nvSpPr>
        <p:spPr>
          <a:xfrm>
            <a:off x="4648724" y="1769380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23637E0-DFC2-954B-B454-5A03D1AB07F6}"/>
              </a:ext>
            </a:extLst>
          </p:cNvPr>
          <p:cNvSpPr/>
          <p:nvPr/>
        </p:nvSpPr>
        <p:spPr>
          <a:xfrm>
            <a:off x="5058587" y="1769380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D4F8727-DA84-A249-B120-F9CD1B46DA1C}"/>
              </a:ext>
            </a:extLst>
          </p:cNvPr>
          <p:cNvSpPr/>
          <p:nvPr/>
        </p:nvSpPr>
        <p:spPr>
          <a:xfrm>
            <a:off x="6047604" y="2379166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100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99118CD-788C-E641-8DC3-3A387EBF874D}"/>
              </a:ext>
            </a:extLst>
          </p:cNvPr>
          <p:cNvSpPr/>
          <p:nvPr/>
        </p:nvSpPr>
        <p:spPr>
          <a:xfrm>
            <a:off x="6457467" y="2379166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101</a:t>
            </a:r>
            <a:endParaRPr kumimoji="1" lang="ko-KR" altLang="en-US" sz="500" b="1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BB8E075-40C5-0E4D-B28B-B5F8BA1566A6}"/>
              </a:ext>
            </a:extLst>
          </p:cNvPr>
          <p:cNvSpPr/>
          <p:nvPr/>
        </p:nvSpPr>
        <p:spPr>
          <a:xfrm>
            <a:off x="6047604" y="2068294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1.1.1.1 8.8.8.9</a:t>
            </a:r>
            <a:endParaRPr kumimoji="1" lang="ko-KR" altLang="en-US" sz="500" b="1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B2CC0CA-337B-C242-9A6A-D19FCC975172}"/>
              </a:ext>
            </a:extLst>
          </p:cNvPr>
          <p:cNvSpPr/>
          <p:nvPr/>
        </p:nvSpPr>
        <p:spPr>
          <a:xfrm>
            <a:off x="6457467" y="2068294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1.1.1.2 8.8.8.8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82E4BAA-0F06-9041-8701-9381ED6F1A42}"/>
              </a:ext>
            </a:extLst>
          </p:cNvPr>
          <p:cNvSpPr/>
          <p:nvPr/>
        </p:nvSpPr>
        <p:spPr>
          <a:xfrm>
            <a:off x="6047604" y="1757547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8796B89-925D-2F4D-8341-831F52E6940B}"/>
              </a:ext>
            </a:extLst>
          </p:cNvPr>
          <p:cNvSpPr/>
          <p:nvPr/>
        </p:nvSpPr>
        <p:spPr>
          <a:xfrm>
            <a:off x="6457467" y="1757547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B138E6F9-1816-9F4D-845F-D133564C3D24}"/>
              </a:ext>
            </a:extLst>
          </p:cNvPr>
          <p:cNvSpPr/>
          <p:nvPr/>
        </p:nvSpPr>
        <p:spPr>
          <a:xfrm>
            <a:off x="4648724" y="2702793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</a:t>
            </a:r>
            <a:r>
              <a:rPr kumimoji="1" lang="en-US" altLang="ko-KR" sz="600" b="1" dirty="0">
                <a:solidFill>
                  <a:prstClr val="white"/>
                </a:solidFill>
              </a:rPr>
              <a:t>10002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562BF4B-3E38-7B46-9062-E0424FDEAE16}"/>
              </a:ext>
            </a:extLst>
          </p:cNvPr>
          <p:cNvSpPr/>
          <p:nvPr/>
        </p:nvSpPr>
        <p:spPr>
          <a:xfrm>
            <a:off x="5058587" y="2704887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</a:t>
            </a:r>
            <a:r>
              <a:rPr kumimoji="1" lang="en-US" altLang="ko-KR" sz="600" b="1" dirty="0">
                <a:solidFill>
                  <a:prstClr val="white"/>
                </a:solidFill>
              </a:rPr>
              <a:t>10006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91DCC97-FDFE-544D-ADB6-FDB3FA84D728}"/>
              </a:ext>
            </a:extLst>
          </p:cNvPr>
          <p:cNvSpPr/>
          <p:nvPr/>
        </p:nvSpPr>
        <p:spPr>
          <a:xfrm>
            <a:off x="6047604" y="2693223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</a:t>
            </a:r>
            <a:r>
              <a:rPr kumimoji="1" lang="en-US" altLang="ko-KR" sz="600" b="1" dirty="0">
                <a:solidFill>
                  <a:prstClr val="white"/>
                </a:solidFill>
              </a:rPr>
              <a:t>10002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A5BC69D0-A816-2E4D-9409-D9F00DB74C75}"/>
              </a:ext>
            </a:extLst>
          </p:cNvPr>
          <p:cNvSpPr/>
          <p:nvPr/>
        </p:nvSpPr>
        <p:spPr>
          <a:xfrm>
            <a:off x="6457467" y="2695317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</a:t>
            </a:r>
            <a:r>
              <a:rPr kumimoji="1" lang="en-US" altLang="ko-KR" sz="600" b="1" dirty="0">
                <a:solidFill>
                  <a:prstClr val="white"/>
                </a:solidFill>
              </a:rPr>
              <a:t>10006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3B2B698-E72B-5D43-81EF-65B43631EC5E}"/>
              </a:ext>
            </a:extLst>
          </p:cNvPr>
          <p:cNvSpPr/>
          <p:nvPr/>
        </p:nvSpPr>
        <p:spPr>
          <a:xfrm>
            <a:off x="7444152" y="2395188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9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800" b="1" dirty="0">
                <a:solidFill>
                  <a:prstClr val="white"/>
                </a:solidFill>
              </a:rPr>
              <a:t>S-label 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DA18937A-7DAC-9548-8186-F8C42B6E39BC}"/>
              </a:ext>
            </a:extLst>
          </p:cNvPr>
          <p:cNvSpPr/>
          <p:nvPr/>
        </p:nvSpPr>
        <p:spPr>
          <a:xfrm>
            <a:off x="7443914" y="2705471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10007</a:t>
            </a:r>
            <a:endParaRPr kumimoji="1" lang="ko-KR" altLang="en-US" sz="60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F9CFD28-D3F5-5B46-A642-C618AE42B9B4}"/>
              </a:ext>
            </a:extLst>
          </p:cNvPr>
          <p:cNvSpPr/>
          <p:nvPr/>
        </p:nvSpPr>
        <p:spPr>
          <a:xfrm>
            <a:off x="7444152" y="1764128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6B7C138-7AC7-CF43-B9F2-60FA0D7AC5DF}"/>
              </a:ext>
            </a:extLst>
          </p:cNvPr>
          <p:cNvSpPr/>
          <p:nvPr/>
        </p:nvSpPr>
        <p:spPr>
          <a:xfrm>
            <a:off x="7444152" y="2075751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C52EFE7-A96F-F345-A3F0-4CE83CA0234E}"/>
              </a:ext>
            </a:extLst>
          </p:cNvPr>
          <p:cNvSpPr/>
          <p:nvPr/>
        </p:nvSpPr>
        <p:spPr>
          <a:xfrm>
            <a:off x="8852355" y="1756314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31A81FD-5C8F-A942-BE02-978ED56E101A}"/>
              </a:ext>
            </a:extLst>
          </p:cNvPr>
          <p:cNvSpPr/>
          <p:nvPr/>
        </p:nvSpPr>
        <p:spPr>
          <a:xfrm>
            <a:off x="8852355" y="206029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02696DE-9E45-7E41-B6CA-649B9B5D210F}"/>
              </a:ext>
            </a:extLst>
          </p:cNvPr>
          <p:cNvSpPr txBox="1"/>
          <p:nvPr/>
        </p:nvSpPr>
        <p:spPr>
          <a:xfrm>
            <a:off x="9206893" y="3742198"/>
            <a:ext cx="2693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S-label in this diagram</a:t>
            </a:r>
          </a:p>
          <a:p>
            <a:r>
              <a:rPr lang="en-US" altLang="ko-KR" sz="1400" dirty="0"/>
              <a:t>includes d-CW.</a:t>
            </a:r>
            <a:endParaRPr lang="ko-KR" altLang="en-US" sz="1400" dirty="0"/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351BCD0-0DF6-E349-B75A-6C2C3D832E75}"/>
              </a:ext>
            </a:extLst>
          </p:cNvPr>
          <p:cNvSpPr/>
          <p:nvPr/>
        </p:nvSpPr>
        <p:spPr>
          <a:xfrm>
            <a:off x="3978755" y="3438613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15FD47B5-606F-2B4E-A267-36258249CC31}"/>
              </a:ext>
            </a:extLst>
          </p:cNvPr>
          <p:cNvSpPr/>
          <p:nvPr/>
        </p:nvSpPr>
        <p:spPr>
          <a:xfrm>
            <a:off x="6758620" y="3435957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4A69A14-DF50-5A42-AA80-920AC5F3872A}"/>
              </a:ext>
            </a:extLst>
          </p:cNvPr>
          <p:cNvSpPr txBox="1"/>
          <p:nvPr/>
        </p:nvSpPr>
        <p:spPr>
          <a:xfrm>
            <a:off x="3900403" y="4284866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1EBC8E5-CB5B-4540-AD30-4F1F2CB64ED7}"/>
              </a:ext>
            </a:extLst>
          </p:cNvPr>
          <p:cNvSpPr txBox="1"/>
          <p:nvPr/>
        </p:nvSpPr>
        <p:spPr>
          <a:xfrm>
            <a:off x="6699023" y="4283495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F61BC3D-0D67-614D-9E40-96137F2C25BA}"/>
              </a:ext>
            </a:extLst>
          </p:cNvPr>
          <p:cNvSpPr/>
          <p:nvPr/>
        </p:nvSpPr>
        <p:spPr>
          <a:xfrm>
            <a:off x="3176696" y="1991607"/>
            <a:ext cx="982718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원통[C] 182">
            <a:extLst>
              <a:ext uri="{FF2B5EF4-FFF2-40B4-BE49-F238E27FC236}">
                <a16:creationId xmlns:a16="http://schemas.microsoft.com/office/drawing/2014/main" id="{6E653CE4-336D-A642-A076-4902ABD0CEA8}"/>
              </a:ext>
            </a:extLst>
          </p:cNvPr>
          <p:cNvSpPr/>
          <p:nvPr/>
        </p:nvSpPr>
        <p:spPr>
          <a:xfrm>
            <a:off x="4145911" y="1991606"/>
            <a:ext cx="982718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원통[C] 183">
            <a:extLst>
              <a:ext uri="{FF2B5EF4-FFF2-40B4-BE49-F238E27FC236}">
                <a16:creationId xmlns:a16="http://schemas.microsoft.com/office/drawing/2014/main" id="{A2E9DEFB-AA31-E84A-A5A4-3C306A07E3EC}"/>
              </a:ext>
            </a:extLst>
          </p:cNvPr>
          <p:cNvSpPr/>
          <p:nvPr/>
        </p:nvSpPr>
        <p:spPr>
          <a:xfrm>
            <a:off x="3162070" y="3220900"/>
            <a:ext cx="1960302" cy="3207149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원통[C] 184">
            <a:extLst>
              <a:ext uri="{FF2B5EF4-FFF2-40B4-BE49-F238E27FC236}">
                <a16:creationId xmlns:a16="http://schemas.microsoft.com/office/drawing/2014/main" id="{BDC4C910-54ED-2540-A002-5FA24562B628}"/>
              </a:ext>
            </a:extLst>
          </p:cNvPr>
          <p:cNvSpPr/>
          <p:nvPr/>
        </p:nvSpPr>
        <p:spPr>
          <a:xfrm>
            <a:off x="7071749" y="1978134"/>
            <a:ext cx="982718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원통[C] 185">
            <a:extLst>
              <a:ext uri="{FF2B5EF4-FFF2-40B4-BE49-F238E27FC236}">
                <a16:creationId xmlns:a16="http://schemas.microsoft.com/office/drawing/2014/main" id="{65085E4C-C980-2342-A947-F33337BFE8DC}"/>
              </a:ext>
            </a:extLst>
          </p:cNvPr>
          <p:cNvSpPr/>
          <p:nvPr/>
        </p:nvSpPr>
        <p:spPr>
          <a:xfrm>
            <a:off x="8060214" y="1978133"/>
            <a:ext cx="982718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원통[C] 186">
            <a:extLst>
              <a:ext uri="{FF2B5EF4-FFF2-40B4-BE49-F238E27FC236}">
                <a16:creationId xmlns:a16="http://schemas.microsoft.com/office/drawing/2014/main" id="{B37CB845-5116-104A-B971-8E035A5D840B}"/>
              </a:ext>
            </a:extLst>
          </p:cNvPr>
          <p:cNvSpPr/>
          <p:nvPr/>
        </p:nvSpPr>
        <p:spPr>
          <a:xfrm>
            <a:off x="7057123" y="3207427"/>
            <a:ext cx="1960302" cy="3207149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a-1 aggregation &amp;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24CD16-E950-7647-95BF-23A2761C357C}"/>
              </a:ext>
            </a:extLst>
          </p:cNvPr>
          <p:cNvSpPr/>
          <p:nvPr/>
        </p:nvSpPr>
        <p:spPr>
          <a:xfrm>
            <a:off x="3336323" y="2321172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app-0</a:t>
            </a:r>
            <a:endParaRPr kumimoji="1"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62905-AA70-DD4C-9828-16A1EC53B425}"/>
              </a:ext>
            </a:extLst>
          </p:cNvPr>
          <p:cNvSpPr/>
          <p:nvPr/>
        </p:nvSpPr>
        <p:spPr>
          <a:xfrm>
            <a:off x="3802954" y="370114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ssl-1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5631E-DC7C-6740-9649-C55C03DF1D9B}"/>
              </a:ext>
            </a:extLst>
          </p:cNvPr>
          <p:cNvSpPr/>
          <p:nvPr/>
        </p:nvSpPr>
        <p:spPr>
          <a:xfrm>
            <a:off x="3802954" y="536132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fsl-1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5A96B-9B1F-8C48-9822-5CB39A86DD2F}"/>
              </a:ext>
            </a:extLst>
          </p:cNvPr>
          <p:cNvSpPr txBox="1"/>
          <p:nvPr/>
        </p:nvSpPr>
        <p:spPr>
          <a:xfrm>
            <a:off x="3301452" y="2823978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DB5A6-E48C-DC4C-A0CF-A1E09AC4BE78}"/>
              </a:ext>
            </a:extLst>
          </p:cNvPr>
          <p:cNvSpPr txBox="1"/>
          <p:nvPr/>
        </p:nvSpPr>
        <p:spPr>
          <a:xfrm>
            <a:off x="3367763" y="4202081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4844-0C2B-B145-AF70-A40375DAD3FA}"/>
              </a:ext>
            </a:extLst>
          </p:cNvPr>
          <p:cNvSpPr txBox="1"/>
          <p:nvPr/>
        </p:nvSpPr>
        <p:spPr>
          <a:xfrm>
            <a:off x="3320560" y="4926715"/>
            <a:ext cx="167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C460E-B85F-C443-A3B2-326D468DB6E9}"/>
              </a:ext>
            </a:extLst>
          </p:cNvPr>
          <p:cNvSpPr txBox="1"/>
          <p:nvPr/>
        </p:nvSpPr>
        <p:spPr>
          <a:xfrm>
            <a:off x="3712549" y="5864659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1EE7A2-0289-B346-85F2-39B87728C85E}"/>
              </a:ext>
            </a:extLst>
          </p:cNvPr>
          <p:cNvSpPr/>
          <p:nvPr/>
        </p:nvSpPr>
        <p:spPr>
          <a:xfrm>
            <a:off x="4250718" y="2318619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app-1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424F31-AA85-D044-917A-A937CC1C2E73}"/>
              </a:ext>
            </a:extLst>
          </p:cNvPr>
          <p:cNvSpPr txBox="1"/>
          <p:nvPr/>
        </p:nvSpPr>
        <p:spPr>
          <a:xfrm>
            <a:off x="4215847" y="2821425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3401430" y="6451381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A-1 (Ingress 1)</a:t>
            </a:r>
            <a:endParaRPr kumimoji="1" lang="ko-KR" altLang="en-US" sz="11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4447B78-B6CF-094F-A593-B91A2C041979}"/>
              </a:ext>
            </a:extLst>
          </p:cNvPr>
          <p:cNvSpPr/>
          <p:nvPr/>
        </p:nvSpPr>
        <p:spPr>
          <a:xfrm>
            <a:off x="3162070" y="2150390"/>
            <a:ext cx="1960302" cy="42776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16B6B5C-140C-134E-940C-6CCD1042785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92784" y="3254865"/>
            <a:ext cx="75299" cy="22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27A5C9D-56BD-7546-949A-D111AF243DE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50747" y="3252312"/>
            <a:ext cx="56432" cy="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ABB40D3-DEF2-3D4B-A442-A613F7532E94}"/>
              </a:ext>
            </a:extLst>
          </p:cNvPr>
          <p:cNvCxnSpPr>
            <a:cxnSpLocks/>
          </p:cNvCxnSpPr>
          <p:nvPr/>
        </p:nvCxnSpPr>
        <p:spPr>
          <a:xfrm flipH="1">
            <a:off x="4159415" y="4632968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47C5334-43C9-1445-AC2D-92808025C91B}"/>
              </a:ext>
            </a:extLst>
          </p:cNvPr>
          <p:cNvCxnSpPr>
            <a:cxnSpLocks/>
          </p:cNvCxnSpPr>
          <p:nvPr/>
        </p:nvCxnSpPr>
        <p:spPr>
          <a:xfrm flipH="1">
            <a:off x="4159414" y="622858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B84311E-038D-7749-AEEB-6A9E864B35BE}"/>
              </a:ext>
            </a:extLst>
          </p:cNvPr>
          <p:cNvSpPr txBox="1"/>
          <p:nvPr/>
        </p:nvSpPr>
        <p:spPr>
          <a:xfrm>
            <a:off x="3586466" y="3269007"/>
            <a:ext cx="1145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app-flow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7F8A18B-F0E0-864B-9C0A-E41D150AC5CB}"/>
              </a:ext>
            </a:extLst>
          </p:cNvPr>
          <p:cNvCxnSpPr>
            <a:cxnSpLocks/>
          </p:cNvCxnSpPr>
          <p:nvPr/>
        </p:nvCxnSpPr>
        <p:spPr>
          <a:xfrm flipH="1">
            <a:off x="3692784" y="1991608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BBE190-D910-0E4B-95B0-1E74819589D2}"/>
              </a:ext>
            </a:extLst>
          </p:cNvPr>
          <p:cNvCxnSpPr>
            <a:cxnSpLocks/>
          </p:cNvCxnSpPr>
          <p:nvPr/>
        </p:nvCxnSpPr>
        <p:spPr>
          <a:xfrm flipH="1">
            <a:off x="4606282" y="1991607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96C7B6-9E24-C94C-BE7C-8C479AFB6F5B}"/>
              </a:ext>
            </a:extLst>
          </p:cNvPr>
          <p:cNvSpPr/>
          <p:nvPr/>
        </p:nvSpPr>
        <p:spPr>
          <a:xfrm>
            <a:off x="7243881" y="2321172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AA07A23-BEF9-5049-9C15-CA0E9E7E617C}"/>
              </a:ext>
            </a:extLst>
          </p:cNvPr>
          <p:cNvSpPr/>
          <p:nvPr/>
        </p:nvSpPr>
        <p:spPr>
          <a:xfrm>
            <a:off x="7722406" y="370114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46D763F-5806-CF4E-BAA0-07BF193B4C85}"/>
              </a:ext>
            </a:extLst>
          </p:cNvPr>
          <p:cNvSpPr/>
          <p:nvPr/>
        </p:nvSpPr>
        <p:spPr>
          <a:xfrm>
            <a:off x="7722406" y="536132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A74A5E0-02E4-E84E-9A52-D6AB4435FFDE}"/>
              </a:ext>
            </a:extLst>
          </p:cNvPr>
          <p:cNvSpPr/>
          <p:nvPr/>
        </p:nvSpPr>
        <p:spPr>
          <a:xfrm>
            <a:off x="8158276" y="2318619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F5D6B3-1501-E54C-B13D-DD2E15326F3D}"/>
              </a:ext>
            </a:extLst>
          </p:cNvPr>
          <p:cNvSpPr txBox="1"/>
          <p:nvPr/>
        </p:nvSpPr>
        <p:spPr>
          <a:xfrm>
            <a:off x="8123405" y="2821425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4FBDAD-71BE-4D48-BFA9-3E83E42CCC9D}"/>
              </a:ext>
            </a:extLst>
          </p:cNvPr>
          <p:cNvSpPr txBox="1"/>
          <p:nvPr/>
        </p:nvSpPr>
        <p:spPr>
          <a:xfrm>
            <a:off x="7052403" y="6451381"/>
            <a:ext cx="2063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A-1 (Egress 1)</a:t>
            </a:r>
            <a:endParaRPr kumimoji="1" lang="ko-KR" altLang="en-US" sz="11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791BCD-3B52-EB42-A471-C2B36EF153FF}"/>
              </a:ext>
            </a:extLst>
          </p:cNvPr>
          <p:cNvSpPr/>
          <p:nvPr/>
        </p:nvSpPr>
        <p:spPr>
          <a:xfrm>
            <a:off x="7069628" y="2150390"/>
            <a:ext cx="1960302" cy="42776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114F393-BAB4-A44A-9CCC-6C1E5D404D85}"/>
              </a:ext>
            </a:extLst>
          </p:cNvPr>
          <p:cNvSpPr txBox="1"/>
          <p:nvPr/>
        </p:nvSpPr>
        <p:spPr>
          <a:xfrm>
            <a:off x="7192866" y="2812202"/>
            <a:ext cx="81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A5AF72E-DF96-BB41-AAE9-3087A0597F51}"/>
              </a:ext>
            </a:extLst>
          </p:cNvPr>
          <p:cNvSpPr txBox="1"/>
          <p:nvPr/>
        </p:nvSpPr>
        <p:spPr>
          <a:xfrm>
            <a:off x="7359183" y="4869320"/>
            <a:ext cx="1439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973D2D-3429-DE4B-B0BC-34A7D577D5B3}"/>
              </a:ext>
            </a:extLst>
          </p:cNvPr>
          <p:cNvSpPr txBox="1"/>
          <p:nvPr/>
        </p:nvSpPr>
        <p:spPr>
          <a:xfrm>
            <a:off x="7240626" y="4152612"/>
            <a:ext cx="167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CF5B42-8D59-2345-B3FC-249EACF04F63}"/>
              </a:ext>
            </a:extLst>
          </p:cNvPr>
          <p:cNvSpPr txBox="1"/>
          <p:nvPr/>
        </p:nvSpPr>
        <p:spPr>
          <a:xfrm>
            <a:off x="7482191" y="3249271"/>
            <a:ext cx="1193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app-flow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0ACA14-9FFC-D843-9A20-1FF7B9F3C90F}"/>
              </a:ext>
            </a:extLst>
          </p:cNvPr>
          <p:cNvSpPr txBox="1"/>
          <p:nvPr/>
        </p:nvSpPr>
        <p:spPr>
          <a:xfrm>
            <a:off x="7156802" y="5830350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8B387119-17BF-324F-80B4-85BA6F94EFEE}"/>
              </a:ext>
            </a:extLst>
          </p:cNvPr>
          <p:cNvCxnSpPr>
            <a:cxnSpLocks/>
          </p:cNvCxnSpPr>
          <p:nvPr/>
        </p:nvCxnSpPr>
        <p:spPr>
          <a:xfrm>
            <a:off x="7600342" y="3254865"/>
            <a:ext cx="75299" cy="2295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B66A49B-C78E-4441-88BB-70F2FA844957}"/>
              </a:ext>
            </a:extLst>
          </p:cNvPr>
          <p:cNvCxnSpPr>
            <a:cxnSpLocks/>
          </p:cNvCxnSpPr>
          <p:nvPr/>
        </p:nvCxnSpPr>
        <p:spPr>
          <a:xfrm flipH="1">
            <a:off x="8458305" y="3252312"/>
            <a:ext cx="56432" cy="2321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35D171B-A34E-EE43-9247-1B95E2530CAD}"/>
              </a:ext>
            </a:extLst>
          </p:cNvPr>
          <p:cNvCxnSpPr>
            <a:cxnSpLocks/>
          </p:cNvCxnSpPr>
          <p:nvPr/>
        </p:nvCxnSpPr>
        <p:spPr>
          <a:xfrm flipH="1">
            <a:off x="8066973" y="4632968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D15FE2C-0722-1E41-A02D-B023B3701220}"/>
              </a:ext>
            </a:extLst>
          </p:cNvPr>
          <p:cNvSpPr txBox="1"/>
          <p:nvPr/>
        </p:nvSpPr>
        <p:spPr>
          <a:xfrm>
            <a:off x="5320821" y="3387076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App to Svc</a:t>
            </a:r>
            <a:endParaRPr kumimoji="1" lang="ko-KR" altLang="en-US" sz="1100" b="1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FD62689-6291-0A40-9FBA-3141C40657D5}"/>
              </a:ext>
            </a:extLst>
          </p:cNvPr>
          <p:cNvCxnSpPr>
            <a:cxnSpLocks/>
          </p:cNvCxnSpPr>
          <p:nvPr/>
        </p:nvCxnSpPr>
        <p:spPr>
          <a:xfrm flipH="1">
            <a:off x="8066972" y="622858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651C2B4-1EB3-454F-AD78-D2EFDA83E0C8}"/>
              </a:ext>
            </a:extLst>
          </p:cNvPr>
          <p:cNvCxnSpPr>
            <a:cxnSpLocks/>
          </p:cNvCxnSpPr>
          <p:nvPr/>
        </p:nvCxnSpPr>
        <p:spPr>
          <a:xfrm flipH="1">
            <a:off x="7600342" y="1991608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53F2E62-0C2A-EC4A-8091-43CF0E653746}"/>
              </a:ext>
            </a:extLst>
          </p:cNvPr>
          <p:cNvCxnSpPr>
            <a:cxnSpLocks/>
          </p:cNvCxnSpPr>
          <p:nvPr/>
        </p:nvCxnSpPr>
        <p:spPr>
          <a:xfrm flipH="1">
            <a:off x="8513840" y="1991607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2AA15D0-4D5F-C340-A2D9-EC08540802B9}"/>
              </a:ext>
            </a:extLst>
          </p:cNvPr>
          <p:cNvSpPr/>
          <p:nvPr/>
        </p:nvSpPr>
        <p:spPr>
          <a:xfrm>
            <a:off x="2890788" y="2150390"/>
            <a:ext cx="6410425" cy="2578654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72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원통[C] 33">
            <a:extLst>
              <a:ext uri="{FF2B5EF4-FFF2-40B4-BE49-F238E27FC236}">
                <a16:creationId xmlns:a16="http://schemas.microsoft.com/office/drawing/2014/main" id="{A44F7D17-4A5F-D540-A9EF-BFD29E02E53B}"/>
              </a:ext>
            </a:extLst>
          </p:cNvPr>
          <p:cNvSpPr/>
          <p:nvPr/>
        </p:nvSpPr>
        <p:spPr>
          <a:xfrm>
            <a:off x="375144" y="3394621"/>
            <a:ext cx="5713784" cy="1322465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C1DA5329-9FE7-F540-8638-19E8A8E7754E}"/>
              </a:ext>
            </a:extLst>
          </p:cNvPr>
          <p:cNvSpPr/>
          <p:nvPr/>
        </p:nvSpPr>
        <p:spPr>
          <a:xfrm>
            <a:off x="6088928" y="3394620"/>
            <a:ext cx="5713784" cy="132246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원통[C] 35">
            <a:extLst>
              <a:ext uri="{FF2B5EF4-FFF2-40B4-BE49-F238E27FC236}">
                <a16:creationId xmlns:a16="http://schemas.microsoft.com/office/drawing/2014/main" id="{9DC15C21-CA02-A048-990A-51A39C74D358}"/>
              </a:ext>
            </a:extLst>
          </p:cNvPr>
          <p:cNvSpPr/>
          <p:nvPr/>
        </p:nvSpPr>
        <p:spPr>
          <a:xfrm>
            <a:off x="3447063" y="4737831"/>
            <a:ext cx="5297874" cy="1682821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d-1 aggregation</a:t>
            </a:r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D-1 (Transit 1)</a:t>
            </a:r>
            <a:endParaRPr kumimoji="1" lang="ko-KR" altLang="en-US" sz="11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3394621"/>
            <a:ext cx="11441713" cy="30309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5739539" y="5445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5173260" y="4962947"/>
            <a:ext cx="18454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5649134" y="597121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13E587-3303-E745-8876-F661641F1D03}"/>
              </a:ext>
            </a:extLst>
          </p:cNvPr>
          <p:cNvSpPr txBox="1"/>
          <p:nvPr/>
        </p:nvSpPr>
        <p:spPr>
          <a:xfrm>
            <a:off x="4370332" y="3757336"/>
            <a:ext cx="1738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899A24-3C8C-FE42-AD37-F77F6D071FF8}"/>
              </a:ext>
            </a:extLst>
          </p:cNvPr>
          <p:cNvSpPr/>
          <p:nvPr/>
        </p:nvSpPr>
        <p:spPr>
          <a:xfrm>
            <a:off x="3661276" y="3756175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2BE53-5EC9-8549-B4BF-6F9A8D485814}"/>
              </a:ext>
            </a:extLst>
          </p:cNvPr>
          <p:cNvSpPr txBox="1"/>
          <p:nvPr/>
        </p:nvSpPr>
        <p:spPr>
          <a:xfrm>
            <a:off x="1895961" y="3748956"/>
            <a:ext cx="1765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A73D2C-13C6-0740-9C66-42FC3E7FB3BE}"/>
              </a:ext>
            </a:extLst>
          </p:cNvPr>
          <p:cNvSpPr txBox="1"/>
          <p:nvPr/>
        </p:nvSpPr>
        <p:spPr>
          <a:xfrm>
            <a:off x="6160575" y="3749300"/>
            <a:ext cx="177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6E290C-A049-EF43-AA5B-7F28F808F9D0}"/>
              </a:ext>
            </a:extLst>
          </p:cNvPr>
          <p:cNvSpPr/>
          <p:nvPr/>
        </p:nvSpPr>
        <p:spPr>
          <a:xfrm>
            <a:off x="7918473" y="3756175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9F797-2D09-BB4A-8FF6-CBC0F7CE4A88}"/>
              </a:ext>
            </a:extLst>
          </p:cNvPr>
          <p:cNvSpPr txBox="1"/>
          <p:nvPr/>
        </p:nvSpPr>
        <p:spPr>
          <a:xfrm>
            <a:off x="8631395" y="3757336"/>
            <a:ext cx="1760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70C16C-32D9-D144-BFF9-6429F719D5D7}"/>
              </a:ext>
            </a:extLst>
          </p:cNvPr>
          <p:cNvCxnSpPr>
            <a:cxnSpLocks/>
            <a:stCxn id="52" idx="2"/>
            <a:endCxn id="139" idx="0"/>
          </p:cNvCxnSpPr>
          <p:nvPr/>
        </p:nvCxnSpPr>
        <p:spPr>
          <a:xfrm flipH="1">
            <a:off x="6096001" y="4180187"/>
            <a:ext cx="954457" cy="7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D5A441-63FF-DF49-9E2B-F801D8CF7F1F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>
            <a:off x="5239362" y="4188223"/>
            <a:ext cx="856639" cy="7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E8066A-61FB-5E45-8733-C36DA3254D46}"/>
              </a:ext>
            </a:extLst>
          </p:cNvPr>
          <p:cNvSpPr txBox="1"/>
          <p:nvPr/>
        </p:nvSpPr>
        <p:spPr>
          <a:xfrm>
            <a:off x="5320820" y="3060286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Fwd to Fwd</a:t>
            </a:r>
            <a:endParaRPr kumimoji="1" lang="ko-KR" altLang="en-US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7E4B0A2-8168-0E48-ABF1-89417E149212}"/>
              </a:ext>
            </a:extLst>
          </p:cNvPr>
          <p:cNvCxnSpPr>
            <a:cxnSpLocks/>
          </p:cNvCxnSpPr>
          <p:nvPr/>
        </p:nvCxnSpPr>
        <p:spPr>
          <a:xfrm flipH="1">
            <a:off x="6110822" y="6326761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CA99EB3-14D5-A04B-B532-1A01E2B56DA7}"/>
              </a:ext>
            </a:extLst>
          </p:cNvPr>
          <p:cNvSpPr/>
          <p:nvPr/>
        </p:nvSpPr>
        <p:spPr>
          <a:xfrm>
            <a:off x="3447064" y="3394621"/>
            <a:ext cx="5297872" cy="3035894"/>
          </a:xfrm>
          <a:prstGeom prst="roundRect">
            <a:avLst>
              <a:gd name="adj" fmla="val 322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B899AC-D11C-DD47-9B02-68EEDAE20B4D}"/>
              </a:ext>
            </a:extLst>
          </p:cNvPr>
          <p:cNvCxnSpPr>
            <a:cxnSpLocks/>
          </p:cNvCxnSpPr>
          <p:nvPr/>
        </p:nvCxnSpPr>
        <p:spPr>
          <a:xfrm flipH="1">
            <a:off x="2778618" y="3271973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AB16F2D-584A-5F48-829B-8B743514C8DC}"/>
              </a:ext>
            </a:extLst>
          </p:cNvPr>
          <p:cNvCxnSpPr>
            <a:cxnSpLocks/>
          </p:cNvCxnSpPr>
          <p:nvPr/>
        </p:nvCxnSpPr>
        <p:spPr>
          <a:xfrm flipH="1">
            <a:off x="9506732" y="3271972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원통[C] 27">
            <a:extLst>
              <a:ext uri="{FF2B5EF4-FFF2-40B4-BE49-F238E27FC236}">
                <a16:creationId xmlns:a16="http://schemas.microsoft.com/office/drawing/2014/main" id="{EBA45B35-A263-D146-8613-F4392EBB61F1}"/>
              </a:ext>
            </a:extLst>
          </p:cNvPr>
          <p:cNvSpPr/>
          <p:nvPr/>
        </p:nvSpPr>
        <p:spPr>
          <a:xfrm>
            <a:off x="375144" y="3394621"/>
            <a:ext cx="5713784" cy="1322465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AEDE7158-766C-3E4D-8E04-473DA31F64D8}"/>
              </a:ext>
            </a:extLst>
          </p:cNvPr>
          <p:cNvSpPr/>
          <p:nvPr/>
        </p:nvSpPr>
        <p:spPr>
          <a:xfrm>
            <a:off x="6088928" y="3394620"/>
            <a:ext cx="5713784" cy="132246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04F2787C-6F89-264E-9A20-55BCB2A78515}"/>
              </a:ext>
            </a:extLst>
          </p:cNvPr>
          <p:cNvSpPr/>
          <p:nvPr/>
        </p:nvSpPr>
        <p:spPr>
          <a:xfrm>
            <a:off x="3447063" y="4737831"/>
            <a:ext cx="5297874" cy="1682821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d-1 disaggregation</a:t>
            </a:r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410414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D-1 (Transit 4)</a:t>
            </a:r>
            <a:endParaRPr kumimoji="1" lang="ko-KR" altLang="en-US" sz="11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464737" y="3394621"/>
            <a:ext cx="11441713" cy="30309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5754361" y="5445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899A24-3C8C-FE42-AD37-F77F6D071FF8}"/>
              </a:ext>
            </a:extLst>
          </p:cNvPr>
          <p:cNvSpPr/>
          <p:nvPr/>
        </p:nvSpPr>
        <p:spPr>
          <a:xfrm>
            <a:off x="3630393" y="3805487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2BE53-5EC9-8549-B4BF-6F9A8D485814}"/>
              </a:ext>
            </a:extLst>
          </p:cNvPr>
          <p:cNvSpPr txBox="1"/>
          <p:nvPr/>
        </p:nvSpPr>
        <p:spPr>
          <a:xfrm>
            <a:off x="4343315" y="3804343"/>
            <a:ext cx="1758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6E290C-A049-EF43-AA5B-7F28F808F9D0}"/>
              </a:ext>
            </a:extLst>
          </p:cNvPr>
          <p:cNvSpPr/>
          <p:nvPr/>
        </p:nvSpPr>
        <p:spPr>
          <a:xfrm>
            <a:off x="7881427" y="376391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70C16C-32D9-D144-BFF9-6429F719D5D7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6130371" y="4202696"/>
            <a:ext cx="859959" cy="8120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D5A441-63FF-DF49-9E2B-F801D8CF7F1F}"/>
              </a:ext>
            </a:extLst>
          </p:cNvPr>
          <p:cNvCxnSpPr>
            <a:cxnSpLocks/>
            <a:stCxn id="50" idx="2"/>
            <a:endCxn id="19" idx="0"/>
          </p:cNvCxnSpPr>
          <p:nvPr/>
        </p:nvCxnSpPr>
        <p:spPr>
          <a:xfrm>
            <a:off x="5222361" y="4235230"/>
            <a:ext cx="908010" cy="7794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48C041-75AC-184D-8AF3-CFE97B0A8105}"/>
              </a:ext>
            </a:extLst>
          </p:cNvPr>
          <p:cNvSpPr txBox="1"/>
          <p:nvPr/>
        </p:nvSpPr>
        <p:spPr>
          <a:xfrm>
            <a:off x="5200871" y="5888711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58844-800E-1143-902D-CE14D6CB549C}"/>
              </a:ext>
            </a:extLst>
          </p:cNvPr>
          <p:cNvSpPr txBox="1"/>
          <p:nvPr/>
        </p:nvSpPr>
        <p:spPr>
          <a:xfrm>
            <a:off x="5172472" y="5014706"/>
            <a:ext cx="19157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forwarding-disaggregation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9E975-055C-6945-94CB-F74D58124D54}"/>
              </a:ext>
            </a:extLst>
          </p:cNvPr>
          <p:cNvSpPr txBox="1"/>
          <p:nvPr/>
        </p:nvSpPr>
        <p:spPr>
          <a:xfrm>
            <a:off x="2331751" y="3800206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BB8FC0-B051-C54C-871B-95D891166387}"/>
              </a:ext>
            </a:extLst>
          </p:cNvPr>
          <p:cNvSpPr txBox="1"/>
          <p:nvPr/>
        </p:nvSpPr>
        <p:spPr>
          <a:xfrm>
            <a:off x="6099232" y="3771809"/>
            <a:ext cx="1782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3F7D4-AADA-9742-A55A-AC4E65352013}"/>
              </a:ext>
            </a:extLst>
          </p:cNvPr>
          <p:cNvSpPr txBox="1"/>
          <p:nvPr/>
        </p:nvSpPr>
        <p:spPr>
          <a:xfrm>
            <a:off x="9059865" y="3796183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1A003-E176-A843-B67C-4B0685D490A4}"/>
              </a:ext>
            </a:extLst>
          </p:cNvPr>
          <p:cNvSpPr txBox="1"/>
          <p:nvPr/>
        </p:nvSpPr>
        <p:spPr>
          <a:xfrm>
            <a:off x="5320820" y="3060286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Fwd to Fwd</a:t>
            </a:r>
            <a:endParaRPr kumimoji="1" lang="ko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80169E-E43D-CD45-A85C-B491E386AC61}"/>
              </a:ext>
            </a:extLst>
          </p:cNvPr>
          <p:cNvCxnSpPr>
            <a:cxnSpLocks/>
          </p:cNvCxnSpPr>
          <p:nvPr/>
        </p:nvCxnSpPr>
        <p:spPr>
          <a:xfrm flipH="1">
            <a:off x="6110822" y="6326761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86D04CB-4615-7242-A8A5-7C631675EABB}"/>
              </a:ext>
            </a:extLst>
          </p:cNvPr>
          <p:cNvSpPr/>
          <p:nvPr/>
        </p:nvSpPr>
        <p:spPr>
          <a:xfrm>
            <a:off x="3447064" y="3394621"/>
            <a:ext cx="5297872" cy="3035894"/>
          </a:xfrm>
          <a:prstGeom prst="roundRect">
            <a:avLst>
              <a:gd name="adj" fmla="val 322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3F1BB2-D53D-E94F-A73D-77F9B9169745}"/>
              </a:ext>
            </a:extLst>
          </p:cNvPr>
          <p:cNvCxnSpPr>
            <a:cxnSpLocks/>
          </p:cNvCxnSpPr>
          <p:nvPr/>
        </p:nvCxnSpPr>
        <p:spPr>
          <a:xfrm flipH="1">
            <a:off x="2778618" y="3271973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F758B6-55A0-4943-8998-67E847751051}"/>
              </a:ext>
            </a:extLst>
          </p:cNvPr>
          <p:cNvCxnSpPr>
            <a:cxnSpLocks/>
          </p:cNvCxnSpPr>
          <p:nvPr/>
        </p:nvCxnSpPr>
        <p:spPr>
          <a:xfrm flipH="1">
            <a:off x="9506732" y="3271972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880766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 err="1"/>
              <a:t>ase</a:t>
            </a:r>
            <a:r>
              <a:rPr lang="en" altLang="ko-KR" sz="2800" dirty="0"/>
              <a:t> B-1: </a:t>
            </a:r>
            <a:r>
              <a:rPr lang="en-US" altLang="ko-KR" sz="2800" dirty="0"/>
              <a:t>The</a:t>
            </a:r>
            <a:r>
              <a:rPr lang="en" altLang="ko-KR" sz="2800" dirty="0"/>
              <a:t> </a:t>
            </a:r>
            <a:r>
              <a:rPr lang="en-US" altLang="ko-KR" sz="2800" dirty="0">
                <a:solidFill>
                  <a:srgbClr val="0432FF"/>
                </a:solidFill>
              </a:rPr>
              <a:t>se</a:t>
            </a:r>
            <a:r>
              <a:rPr lang="en" altLang="ko-KR" sz="2800" dirty="0">
                <a:solidFill>
                  <a:srgbClr val="0432FF"/>
                </a:solidFill>
              </a:rPr>
              <a:t>rvice sub-layers </a:t>
            </a:r>
            <a:r>
              <a:rPr lang="en" altLang="ko-KR" sz="2800" dirty="0"/>
              <a:t>of DetNet flow</a:t>
            </a:r>
            <a:r>
              <a:rPr lang="en-US" altLang="ko-KR" sz="2800" dirty="0"/>
              <a:t>s</a:t>
            </a:r>
            <a:r>
              <a:rPr lang="en" altLang="ko-KR" sz="2800" dirty="0"/>
              <a:t> 1 and 2 </a:t>
            </a:r>
            <a:r>
              <a:rPr lang="en-US" altLang="ko-KR" sz="2800" dirty="0"/>
              <a:t>are aggregated into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 forwarding sub-layer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BD15875-1579-DB49-9D53-AEC2A9E16FD6}"/>
              </a:ext>
            </a:extLst>
          </p:cNvPr>
          <p:cNvSpPr txBox="1"/>
          <p:nvPr/>
        </p:nvSpPr>
        <p:spPr>
          <a:xfrm>
            <a:off x="1274732" y="2690467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3577F05-CA5E-8240-9C8D-DA72CDFCB4A1}"/>
              </a:ext>
            </a:extLst>
          </p:cNvPr>
          <p:cNvGrpSpPr/>
          <p:nvPr/>
        </p:nvGrpSpPr>
        <p:grpSpPr>
          <a:xfrm>
            <a:off x="1385217" y="2355065"/>
            <a:ext cx="355096" cy="295358"/>
            <a:chOff x="2772012" y="3345584"/>
            <a:chExt cx="355096" cy="29535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850518B-59BA-924C-9D82-F918476EE7EB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46" name="모서리가 둥근 직사각형 145">
                <a:extLst>
                  <a:ext uri="{FF2B5EF4-FFF2-40B4-BE49-F238E27FC236}">
                    <a16:creationId xmlns:a16="http://schemas.microsoft.com/office/drawing/2014/main" id="{5A939F94-DF60-4740-A850-C9958F375DFE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49" name="Freeform 17">
                <a:extLst>
                  <a:ext uri="{FF2B5EF4-FFF2-40B4-BE49-F238E27FC236}">
                    <a16:creationId xmlns:a16="http://schemas.microsoft.com/office/drawing/2014/main" id="{9225DF95-95B8-1441-8D04-82CAD5A31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4C65136E-03E1-0D40-85A3-C927431912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215E5D38-2EF4-2D48-A1FF-2BEDC1C0EC36}"/>
              </a:ext>
            </a:extLst>
          </p:cNvPr>
          <p:cNvCxnSpPr>
            <a:cxnSpLocks/>
            <a:stCxn id="146" idx="1"/>
            <a:endCxn id="34" idx="3"/>
          </p:cNvCxnSpPr>
          <p:nvPr/>
        </p:nvCxnSpPr>
        <p:spPr>
          <a:xfrm>
            <a:off x="1740313" y="2502744"/>
            <a:ext cx="1049225" cy="1252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2C92BA8-9151-304A-A3ED-01E3430C1C06}"/>
              </a:ext>
            </a:extLst>
          </p:cNvPr>
          <p:cNvSpPr/>
          <p:nvPr/>
        </p:nvSpPr>
        <p:spPr>
          <a:xfrm>
            <a:off x="1867018" y="1756470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8781444-4D64-014C-AA20-9EC060AEC788}"/>
              </a:ext>
            </a:extLst>
          </p:cNvPr>
          <p:cNvSpPr/>
          <p:nvPr/>
        </p:nvSpPr>
        <p:spPr>
          <a:xfrm>
            <a:off x="1867018" y="206973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397E42-1CFE-9045-84C4-6D57C1505F85}"/>
              </a:ext>
            </a:extLst>
          </p:cNvPr>
          <p:cNvSpPr txBox="1"/>
          <p:nvPr/>
        </p:nvSpPr>
        <p:spPr>
          <a:xfrm>
            <a:off x="9675601" y="2687734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C5BD4B9-451F-4343-8E51-758F1B860029}"/>
              </a:ext>
            </a:extLst>
          </p:cNvPr>
          <p:cNvGrpSpPr/>
          <p:nvPr/>
        </p:nvGrpSpPr>
        <p:grpSpPr>
          <a:xfrm>
            <a:off x="9786086" y="2352332"/>
            <a:ext cx="355096" cy="295358"/>
            <a:chOff x="2772012" y="3345584"/>
            <a:chExt cx="355096" cy="295358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6003AA42-6703-804A-88A9-288803ECBE7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78" name="모서리가 둥근 직사각형 177">
                <a:extLst>
                  <a:ext uri="{FF2B5EF4-FFF2-40B4-BE49-F238E27FC236}">
                    <a16:creationId xmlns:a16="http://schemas.microsoft.com/office/drawing/2014/main" id="{3FE80EF7-00F5-EE43-AC39-AD617D20F6F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79" name="Freeform 17">
                <a:extLst>
                  <a:ext uri="{FF2B5EF4-FFF2-40B4-BE49-F238E27FC236}">
                    <a16:creationId xmlns:a16="http://schemas.microsoft.com/office/drawing/2014/main" id="{9C84E1B1-E72C-0349-8603-48C87897C8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7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45556C5-BBCE-7A42-B451-DF81B4C4E7D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0" name="직선 연결선[R] 179">
            <a:extLst>
              <a:ext uri="{FF2B5EF4-FFF2-40B4-BE49-F238E27FC236}">
                <a16:creationId xmlns:a16="http://schemas.microsoft.com/office/drawing/2014/main" id="{B6CDEA4A-AEB7-8342-AB6D-46B97876BA1D}"/>
              </a:ext>
            </a:extLst>
          </p:cNvPr>
          <p:cNvCxnSpPr>
            <a:cxnSpLocks/>
            <a:stCxn id="52" idx="1"/>
          </p:cNvCxnSpPr>
          <p:nvPr/>
        </p:nvCxnSpPr>
        <p:spPr>
          <a:xfrm flipV="1">
            <a:off x="8741874" y="2500327"/>
            <a:ext cx="1044212" cy="1254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2BE674C-B1FC-164D-83C1-9839EF52ABBD}"/>
              </a:ext>
            </a:extLst>
          </p:cNvPr>
          <p:cNvSpPr/>
          <p:nvPr/>
        </p:nvSpPr>
        <p:spPr>
          <a:xfrm>
            <a:off x="8852355" y="1756314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43285D-4F3C-594F-974E-31310C82A05A}"/>
              </a:ext>
            </a:extLst>
          </p:cNvPr>
          <p:cNvSpPr/>
          <p:nvPr/>
        </p:nvSpPr>
        <p:spPr>
          <a:xfrm>
            <a:off x="8852355" y="206029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1656854-1934-9040-A788-99C46494D878}"/>
              </a:ext>
            </a:extLst>
          </p:cNvPr>
          <p:cNvGrpSpPr/>
          <p:nvPr/>
        </p:nvGrpSpPr>
        <p:grpSpPr>
          <a:xfrm rot="3023761">
            <a:off x="1495799" y="3031917"/>
            <a:ext cx="1538253" cy="187975"/>
            <a:chOff x="1730434" y="3675275"/>
            <a:chExt cx="1050648" cy="187975"/>
          </a:xfrm>
        </p:grpSpPr>
        <p:sp>
          <p:nvSpPr>
            <p:cNvPr id="216" name="원통[C] 215">
              <a:extLst>
                <a:ext uri="{FF2B5EF4-FFF2-40B4-BE49-F238E27FC236}">
                  <a16:creationId xmlns:a16="http://schemas.microsoft.com/office/drawing/2014/main" id="{1B48BC27-9402-B440-97D1-8850300BBC08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6E5EB3-E61A-E048-B08C-CD191F5CA49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C58FEC19-14A7-4C42-879A-1753DEC7FECB}"/>
              </a:ext>
            </a:extLst>
          </p:cNvPr>
          <p:cNvGrpSpPr/>
          <p:nvPr/>
        </p:nvGrpSpPr>
        <p:grpSpPr>
          <a:xfrm rot="18594583">
            <a:off x="8521454" y="3034422"/>
            <a:ext cx="1538253" cy="187975"/>
            <a:chOff x="8726641" y="3672826"/>
            <a:chExt cx="1050648" cy="187975"/>
          </a:xfrm>
        </p:grpSpPr>
        <p:sp>
          <p:nvSpPr>
            <p:cNvPr id="219" name="원통[C] 218">
              <a:extLst>
                <a:ext uri="{FF2B5EF4-FFF2-40B4-BE49-F238E27FC236}">
                  <a16:creationId xmlns:a16="http://schemas.microsoft.com/office/drawing/2014/main" id="{9A76A048-A476-F54A-ABD0-ED96D2151D9C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7E59982-9EA7-604B-B567-2043DFB45260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97C7FBF0-ED0F-7546-B689-D371174819DB}"/>
              </a:ext>
            </a:extLst>
          </p:cNvPr>
          <p:cNvCxnSpPr/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8237156D-0961-914C-9EB4-5B61D4BB255C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CA911BA-D50D-1E41-9307-2DB2192C95F4}"/>
              </a:ext>
            </a:extLst>
          </p:cNvPr>
          <p:cNvSpPr/>
          <p:nvPr/>
        </p:nvSpPr>
        <p:spPr>
          <a:xfrm>
            <a:off x="3675670" y="2388462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103</a:t>
            </a:r>
            <a:endParaRPr kumimoji="1" lang="ko-KR" altLang="en-US" sz="700" b="1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1A33AF4-C467-E941-9579-05AE87F747D7}"/>
              </a:ext>
            </a:extLst>
          </p:cNvPr>
          <p:cNvSpPr/>
          <p:nvPr/>
        </p:nvSpPr>
        <p:spPr>
          <a:xfrm>
            <a:off x="3264126" y="270826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388E13A4-32D7-AB46-A211-E6E3B5A1ADF0}"/>
              </a:ext>
            </a:extLst>
          </p:cNvPr>
          <p:cNvSpPr/>
          <p:nvPr/>
        </p:nvSpPr>
        <p:spPr>
          <a:xfrm>
            <a:off x="3261459" y="2388462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100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F98EBA39-561C-4E4F-9FE0-BA945172BF93}"/>
              </a:ext>
            </a:extLst>
          </p:cNvPr>
          <p:cNvSpPr/>
          <p:nvPr/>
        </p:nvSpPr>
        <p:spPr>
          <a:xfrm>
            <a:off x="3259969" y="207554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B594676-9BFE-B445-95E9-39285DA00E09}"/>
              </a:ext>
            </a:extLst>
          </p:cNvPr>
          <p:cNvSpPr/>
          <p:nvPr/>
        </p:nvSpPr>
        <p:spPr>
          <a:xfrm>
            <a:off x="3675670" y="207554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A9709E-6DA2-3447-AE90-7D02899B9883}"/>
              </a:ext>
            </a:extLst>
          </p:cNvPr>
          <p:cNvSpPr/>
          <p:nvPr/>
        </p:nvSpPr>
        <p:spPr>
          <a:xfrm>
            <a:off x="3259969" y="175974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ADEB718-58D1-4640-B5A1-55060987D4B3}"/>
              </a:ext>
            </a:extLst>
          </p:cNvPr>
          <p:cNvSpPr/>
          <p:nvPr/>
        </p:nvSpPr>
        <p:spPr>
          <a:xfrm>
            <a:off x="3675670" y="175974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3B6A89D5-DF1E-FC43-ADFA-B9FF3595710C}"/>
              </a:ext>
            </a:extLst>
          </p:cNvPr>
          <p:cNvSpPr/>
          <p:nvPr/>
        </p:nvSpPr>
        <p:spPr>
          <a:xfrm>
            <a:off x="1041833" y="325188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3C2E2E8-1527-6A4F-B2DD-9B2ABA99C048}"/>
              </a:ext>
            </a:extLst>
          </p:cNvPr>
          <p:cNvSpPr/>
          <p:nvPr/>
        </p:nvSpPr>
        <p:spPr>
          <a:xfrm>
            <a:off x="4651237" y="2693573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D762195-9256-3748-9BC1-F428C3330229}"/>
              </a:ext>
            </a:extLst>
          </p:cNvPr>
          <p:cNvSpPr/>
          <p:nvPr/>
        </p:nvSpPr>
        <p:spPr>
          <a:xfrm>
            <a:off x="4669562" y="5402697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0DB3C55-9397-C141-9321-282150BAFED1}"/>
              </a:ext>
            </a:extLst>
          </p:cNvPr>
          <p:cNvSpPr/>
          <p:nvPr/>
        </p:nvSpPr>
        <p:spPr>
          <a:xfrm>
            <a:off x="4647927" y="2380600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141286BA-DFCD-4541-A5B3-32046FCA7868}"/>
              </a:ext>
            </a:extLst>
          </p:cNvPr>
          <p:cNvSpPr/>
          <p:nvPr/>
        </p:nvSpPr>
        <p:spPr>
          <a:xfrm>
            <a:off x="4647927" y="206972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1DCA5B7-FE69-C849-9C02-73635FF8D747}"/>
              </a:ext>
            </a:extLst>
          </p:cNvPr>
          <p:cNvSpPr/>
          <p:nvPr/>
        </p:nvSpPr>
        <p:spPr>
          <a:xfrm>
            <a:off x="4647927" y="1758981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E9817EA-1F81-F544-8D57-EB43A7B5CBF8}"/>
              </a:ext>
            </a:extLst>
          </p:cNvPr>
          <p:cNvSpPr/>
          <p:nvPr/>
        </p:nvSpPr>
        <p:spPr>
          <a:xfrm>
            <a:off x="5067729" y="2380600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104</a:t>
            </a:r>
            <a:endParaRPr kumimoji="1" lang="ko-KR" altLang="en-US" sz="500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AE0B8C1-F2AE-FB42-A2F0-445FE9D812DC}"/>
              </a:ext>
            </a:extLst>
          </p:cNvPr>
          <p:cNvSpPr/>
          <p:nvPr/>
        </p:nvSpPr>
        <p:spPr>
          <a:xfrm>
            <a:off x="5067729" y="206972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E91C4B6-788C-DB4D-B269-4CFFBC799144}"/>
              </a:ext>
            </a:extLst>
          </p:cNvPr>
          <p:cNvSpPr/>
          <p:nvPr/>
        </p:nvSpPr>
        <p:spPr>
          <a:xfrm>
            <a:off x="5067729" y="1758981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47A643E-5D25-D54A-AF1D-B1C8B68279E8}"/>
              </a:ext>
            </a:extLst>
          </p:cNvPr>
          <p:cNvSpPr/>
          <p:nvPr/>
        </p:nvSpPr>
        <p:spPr>
          <a:xfrm>
            <a:off x="4671992" y="509016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101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A94586C-A1D3-E945-901F-25BCC6C5A6C0}"/>
              </a:ext>
            </a:extLst>
          </p:cNvPr>
          <p:cNvSpPr/>
          <p:nvPr/>
        </p:nvSpPr>
        <p:spPr>
          <a:xfrm>
            <a:off x="5091794" y="509016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E7E88861-FF2F-ED46-87C3-1D86C7AE5C9A}"/>
              </a:ext>
            </a:extLst>
          </p:cNvPr>
          <p:cNvSpPr/>
          <p:nvPr/>
        </p:nvSpPr>
        <p:spPr>
          <a:xfrm>
            <a:off x="4671992" y="4785207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B91CEF5-DFA1-3841-953C-1F2C3E299FE0}"/>
              </a:ext>
            </a:extLst>
          </p:cNvPr>
          <p:cNvSpPr/>
          <p:nvPr/>
        </p:nvSpPr>
        <p:spPr>
          <a:xfrm>
            <a:off x="5091794" y="4785207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159AD6D-FF46-734F-AC75-923EB722AF16}"/>
              </a:ext>
            </a:extLst>
          </p:cNvPr>
          <p:cNvSpPr/>
          <p:nvPr/>
        </p:nvSpPr>
        <p:spPr>
          <a:xfrm>
            <a:off x="4671992" y="447071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13C51F6-B2F9-9348-8A18-612BE2BBBCE1}"/>
              </a:ext>
            </a:extLst>
          </p:cNvPr>
          <p:cNvSpPr/>
          <p:nvPr/>
        </p:nvSpPr>
        <p:spPr>
          <a:xfrm>
            <a:off x="5091794" y="447071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11AADEFB-7B1F-CD4E-8E7D-CA4556E68B93}"/>
              </a:ext>
            </a:extLst>
          </p:cNvPr>
          <p:cNvSpPr/>
          <p:nvPr/>
        </p:nvSpPr>
        <p:spPr>
          <a:xfrm>
            <a:off x="6480609" y="239007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104</a:t>
            </a:r>
            <a:endParaRPr kumimoji="1" lang="ko-KR" altLang="en-US" sz="500" b="1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37594D5-BFE3-5F40-84B3-2C6A46D65D62}"/>
              </a:ext>
            </a:extLst>
          </p:cNvPr>
          <p:cNvSpPr/>
          <p:nvPr/>
        </p:nvSpPr>
        <p:spPr>
          <a:xfrm>
            <a:off x="6060226" y="270826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DF305F-C019-284A-AA81-C695D7A9F6DB}"/>
              </a:ext>
            </a:extLst>
          </p:cNvPr>
          <p:cNvSpPr/>
          <p:nvPr/>
        </p:nvSpPr>
        <p:spPr>
          <a:xfrm>
            <a:off x="6071568" y="5412636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20004</a:t>
            </a:r>
            <a:endParaRPr kumimoji="1" lang="ko-KR" altLang="en-US" sz="600" b="1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CD61797-E82E-A545-A5C9-EC063FE2265C}"/>
              </a:ext>
            </a:extLst>
          </p:cNvPr>
          <p:cNvSpPr/>
          <p:nvPr/>
        </p:nvSpPr>
        <p:spPr>
          <a:xfrm>
            <a:off x="6064908" y="239007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B2C15A2-CA9C-9049-AA8F-D7B2F0A123CB}"/>
              </a:ext>
            </a:extLst>
          </p:cNvPr>
          <p:cNvSpPr/>
          <p:nvPr/>
        </p:nvSpPr>
        <p:spPr>
          <a:xfrm>
            <a:off x="6064908" y="2076934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3E34104-802C-ED40-B8D9-8F2496DCBA5F}"/>
              </a:ext>
            </a:extLst>
          </p:cNvPr>
          <p:cNvSpPr/>
          <p:nvPr/>
        </p:nvSpPr>
        <p:spPr>
          <a:xfrm>
            <a:off x="6480609" y="2076934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06883F6-C21F-B649-9ED7-6F1E904D5FB2}"/>
              </a:ext>
            </a:extLst>
          </p:cNvPr>
          <p:cNvSpPr/>
          <p:nvPr/>
        </p:nvSpPr>
        <p:spPr>
          <a:xfrm>
            <a:off x="6064908" y="1761136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83DE02F-82F4-CD4D-9081-2F03F3753763}"/>
              </a:ext>
            </a:extLst>
          </p:cNvPr>
          <p:cNvSpPr/>
          <p:nvPr/>
        </p:nvSpPr>
        <p:spPr>
          <a:xfrm>
            <a:off x="6480609" y="1761136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58F3006-8B68-5043-91B0-A05EF6811F39}"/>
              </a:ext>
            </a:extLst>
          </p:cNvPr>
          <p:cNvSpPr/>
          <p:nvPr/>
        </p:nvSpPr>
        <p:spPr>
          <a:xfrm>
            <a:off x="6072932" y="5096115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DC7E430-C226-C540-BD82-64D917954307}"/>
              </a:ext>
            </a:extLst>
          </p:cNvPr>
          <p:cNvSpPr/>
          <p:nvPr/>
        </p:nvSpPr>
        <p:spPr>
          <a:xfrm>
            <a:off x="6489053" y="5096115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104</a:t>
            </a:r>
            <a:endParaRPr kumimoji="1" lang="ko-KR" altLang="en-US" sz="500" b="1" dirty="0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9670F8D2-F853-4641-9EE9-F4B2CCA69675}"/>
              </a:ext>
            </a:extLst>
          </p:cNvPr>
          <p:cNvSpPr/>
          <p:nvPr/>
        </p:nvSpPr>
        <p:spPr>
          <a:xfrm>
            <a:off x="6072932" y="4783942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EB951F8E-2582-DD4D-9EEE-B659EE5B988F}"/>
              </a:ext>
            </a:extLst>
          </p:cNvPr>
          <p:cNvSpPr/>
          <p:nvPr/>
        </p:nvSpPr>
        <p:spPr>
          <a:xfrm>
            <a:off x="6489053" y="4783942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D3163DC8-F53B-3A4B-B6A7-1BF03DFFA55E}"/>
              </a:ext>
            </a:extLst>
          </p:cNvPr>
          <p:cNvSpPr/>
          <p:nvPr/>
        </p:nvSpPr>
        <p:spPr>
          <a:xfrm>
            <a:off x="6072932" y="4473195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291B00F1-425B-0441-9986-97DA3CBADDEA}"/>
              </a:ext>
            </a:extLst>
          </p:cNvPr>
          <p:cNvSpPr/>
          <p:nvPr/>
        </p:nvSpPr>
        <p:spPr>
          <a:xfrm>
            <a:off x="6489053" y="4473195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AF59824-BBA9-9D4E-AB8F-0EF58DC60E4A}"/>
              </a:ext>
            </a:extLst>
          </p:cNvPr>
          <p:cNvSpPr/>
          <p:nvPr/>
        </p:nvSpPr>
        <p:spPr>
          <a:xfrm>
            <a:off x="7882781" y="239001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500" b="1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8A3AAA0-30D3-3148-9F64-C216488F83DB}"/>
              </a:ext>
            </a:extLst>
          </p:cNvPr>
          <p:cNvSpPr/>
          <p:nvPr/>
        </p:nvSpPr>
        <p:spPr>
          <a:xfrm>
            <a:off x="7459892" y="270826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20005</a:t>
            </a:r>
            <a:endParaRPr kumimoji="1" lang="ko-KR" altLang="en-US" sz="600" b="1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FBF877A6-1989-CA42-AD07-CB1A2A6C8CFF}"/>
              </a:ext>
            </a:extLst>
          </p:cNvPr>
          <p:cNvSpPr/>
          <p:nvPr/>
        </p:nvSpPr>
        <p:spPr>
          <a:xfrm>
            <a:off x="7466584" y="239001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85970EC9-EA9A-FC4C-A23F-B9ABA1F69FFE}"/>
              </a:ext>
            </a:extLst>
          </p:cNvPr>
          <p:cNvSpPr/>
          <p:nvPr/>
        </p:nvSpPr>
        <p:spPr>
          <a:xfrm>
            <a:off x="7466584" y="207709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08B82C8-92EF-F345-AF79-424629F8FC53}"/>
              </a:ext>
            </a:extLst>
          </p:cNvPr>
          <p:cNvSpPr/>
          <p:nvPr/>
        </p:nvSpPr>
        <p:spPr>
          <a:xfrm>
            <a:off x="7882781" y="207709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DDD7F243-A211-FC45-A16D-35696BAC3160}"/>
              </a:ext>
            </a:extLst>
          </p:cNvPr>
          <p:cNvSpPr/>
          <p:nvPr/>
        </p:nvSpPr>
        <p:spPr>
          <a:xfrm>
            <a:off x="7466584" y="1761300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71F840B-3BB8-D443-8247-20BE9E19954C}"/>
              </a:ext>
            </a:extLst>
          </p:cNvPr>
          <p:cNvSpPr/>
          <p:nvPr/>
        </p:nvSpPr>
        <p:spPr>
          <a:xfrm>
            <a:off x="7882781" y="1761300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A38CDD4-0613-554A-B79A-2AA639E8BA2E}"/>
              </a:ext>
            </a:extLst>
          </p:cNvPr>
          <p:cNvSpPr/>
          <p:nvPr/>
        </p:nvSpPr>
        <p:spPr>
          <a:xfrm>
            <a:off x="9675601" y="3253010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AD8F72F5-CA2B-2140-91D8-D62D6FF5EFD2}"/>
              </a:ext>
            </a:extLst>
          </p:cNvPr>
          <p:cNvGrpSpPr/>
          <p:nvPr/>
        </p:nvGrpSpPr>
        <p:grpSpPr>
          <a:xfrm>
            <a:off x="3187627" y="3453368"/>
            <a:ext cx="1113700" cy="599273"/>
            <a:chOff x="1730435" y="3628387"/>
            <a:chExt cx="1050648" cy="266519"/>
          </a:xfrm>
        </p:grpSpPr>
        <p:sp>
          <p:nvSpPr>
            <p:cNvPr id="306" name="원통[C] 305">
              <a:extLst>
                <a:ext uri="{FF2B5EF4-FFF2-40B4-BE49-F238E27FC236}">
                  <a16:creationId xmlns:a16="http://schemas.microsoft.com/office/drawing/2014/main" id="{61AEAE4E-172C-0B4B-86CA-B82844F46C8A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3F6AE2F3-E27F-9F42-B670-76042A526EB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C7006EDC-3656-224B-8697-035DA936E543}"/>
              </a:ext>
            </a:extLst>
          </p:cNvPr>
          <p:cNvGrpSpPr/>
          <p:nvPr/>
        </p:nvGrpSpPr>
        <p:grpSpPr>
          <a:xfrm>
            <a:off x="3005827" y="3453756"/>
            <a:ext cx="276668" cy="293171"/>
            <a:chOff x="1730435" y="3628387"/>
            <a:chExt cx="1050648" cy="266519"/>
          </a:xfrm>
        </p:grpSpPr>
        <p:sp>
          <p:nvSpPr>
            <p:cNvPr id="309" name="원통[C] 308">
              <a:extLst>
                <a:ext uri="{FF2B5EF4-FFF2-40B4-BE49-F238E27FC236}">
                  <a16:creationId xmlns:a16="http://schemas.microsoft.com/office/drawing/2014/main" id="{68FEF034-89F8-074F-9E4A-41C7932C80B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1A8C6F2-5931-7E4A-9DAC-F43FE34D64B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7FAA0EB7-8325-8343-ACCC-B88C3E803E5E}"/>
              </a:ext>
            </a:extLst>
          </p:cNvPr>
          <p:cNvGrpSpPr/>
          <p:nvPr/>
        </p:nvGrpSpPr>
        <p:grpSpPr>
          <a:xfrm>
            <a:off x="2999642" y="3765379"/>
            <a:ext cx="276668" cy="293171"/>
            <a:chOff x="1730435" y="3628387"/>
            <a:chExt cx="1050648" cy="266519"/>
          </a:xfrm>
        </p:grpSpPr>
        <p:sp>
          <p:nvSpPr>
            <p:cNvPr id="312" name="원통[C] 311">
              <a:extLst>
                <a:ext uri="{FF2B5EF4-FFF2-40B4-BE49-F238E27FC236}">
                  <a16:creationId xmlns:a16="http://schemas.microsoft.com/office/drawing/2014/main" id="{69D40F64-C43B-604F-898E-4688D9F8B1A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985904C-9CAC-AE45-A72B-30611ED5DCB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3BEE540E-4BF0-ED48-91AE-4108D6591A96}"/>
              </a:ext>
            </a:extLst>
          </p:cNvPr>
          <p:cNvGrpSpPr/>
          <p:nvPr/>
        </p:nvGrpSpPr>
        <p:grpSpPr>
          <a:xfrm>
            <a:off x="4196754" y="3453346"/>
            <a:ext cx="334769" cy="293171"/>
            <a:chOff x="1730435" y="3628387"/>
            <a:chExt cx="1050648" cy="266519"/>
          </a:xfrm>
        </p:grpSpPr>
        <p:sp>
          <p:nvSpPr>
            <p:cNvPr id="315" name="원통[C] 314">
              <a:extLst>
                <a:ext uri="{FF2B5EF4-FFF2-40B4-BE49-F238E27FC236}">
                  <a16:creationId xmlns:a16="http://schemas.microsoft.com/office/drawing/2014/main" id="{DE7F9C65-C701-DC4A-BC37-904467D94FD0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CBA00191-2432-314A-9168-465603C3BA9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B97F4836-94A5-F64A-A3B4-A3963704B683}"/>
              </a:ext>
            </a:extLst>
          </p:cNvPr>
          <p:cNvGrpSpPr/>
          <p:nvPr/>
        </p:nvGrpSpPr>
        <p:grpSpPr>
          <a:xfrm>
            <a:off x="4190569" y="3764969"/>
            <a:ext cx="334769" cy="293171"/>
            <a:chOff x="1730435" y="3628387"/>
            <a:chExt cx="1050648" cy="266519"/>
          </a:xfrm>
        </p:grpSpPr>
        <p:sp>
          <p:nvSpPr>
            <p:cNvPr id="318" name="원통[C] 317">
              <a:extLst>
                <a:ext uri="{FF2B5EF4-FFF2-40B4-BE49-F238E27FC236}">
                  <a16:creationId xmlns:a16="http://schemas.microsoft.com/office/drawing/2014/main" id="{5772B252-9241-4641-82BB-07466B1A27A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E62B3A-3502-0A40-8082-58D6AE688AC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A0F7ED1-3749-AE49-ABC3-D3FDCCB4FF84}"/>
              </a:ext>
            </a:extLst>
          </p:cNvPr>
          <p:cNvGrpSpPr/>
          <p:nvPr/>
        </p:nvGrpSpPr>
        <p:grpSpPr>
          <a:xfrm>
            <a:off x="7250654" y="3455025"/>
            <a:ext cx="1104286" cy="599273"/>
            <a:chOff x="1730435" y="3628387"/>
            <a:chExt cx="1050648" cy="266519"/>
          </a:xfrm>
        </p:grpSpPr>
        <p:sp>
          <p:nvSpPr>
            <p:cNvPr id="321" name="원통[C] 320">
              <a:extLst>
                <a:ext uri="{FF2B5EF4-FFF2-40B4-BE49-F238E27FC236}">
                  <a16:creationId xmlns:a16="http://schemas.microsoft.com/office/drawing/2014/main" id="{1F254F0D-65E5-734D-8673-E0540E241211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05AA4B68-9D59-E446-BA94-BFCF967359EA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F91ADA0F-4F9B-B847-879D-4A81E5A9B42B}"/>
              </a:ext>
            </a:extLst>
          </p:cNvPr>
          <p:cNvGrpSpPr/>
          <p:nvPr/>
        </p:nvGrpSpPr>
        <p:grpSpPr>
          <a:xfrm>
            <a:off x="8243561" y="3455003"/>
            <a:ext cx="276668" cy="293171"/>
            <a:chOff x="1730435" y="3628387"/>
            <a:chExt cx="1050648" cy="266519"/>
          </a:xfrm>
        </p:grpSpPr>
        <p:sp>
          <p:nvSpPr>
            <p:cNvPr id="324" name="원통[C] 323">
              <a:extLst>
                <a:ext uri="{FF2B5EF4-FFF2-40B4-BE49-F238E27FC236}">
                  <a16:creationId xmlns:a16="http://schemas.microsoft.com/office/drawing/2014/main" id="{2C44EDF8-229F-8E44-BBAB-4CBC8F1BF51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6C56CE1D-92AA-BF4B-8AA9-709BCB0FA8FD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18F4F9DC-B5DC-DC49-A127-D3679C5B4C0B}"/>
              </a:ext>
            </a:extLst>
          </p:cNvPr>
          <p:cNvGrpSpPr/>
          <p:nvPr/>
        </p:nvGrpSpPr>
        <p:grpSpPr>
          <a:xfrm>
            <a:off x="8237376" y="3766626"/>
            <a:ext cx="276668" cy="293171"/>
            <a:chOff x="1730435" y="3628387"/>
            <a:chExt cx="1050648" cy="266519"/>
          </a:xfrm>
        </p:grpSpPr>
        <p:sp>
          <p:nvSpPr>
            <p:cNvPr id="327" name="원통[C] 326">
              <a:extLst>
                <a:ext uri="{FF2B5EF4-FFF2-40B4-BE49-F238E27FC236}">
                  <a16:creationId xmlns:a16="http://schemas.microsoft.com/office/drawing/2014/main" id="{B0E1B11B-BC07-DA4A-B035-DEC128994821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EB7F507-6D72-134A-AC5F-505290A87D2D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4EC4178C-0C95-0848-B995-B9F162792789}"/>
              </a:ext>
            </a:extLst>
          </p:cNvPr>
          <p:cNvGrpSpPr/>
          <p:nvPr/>
        </p:nvGrpSpPr>
        <p:grpSpPr>
          <a:xfrm>
            <a:off x="4432152" y="3455261"/>
            <a:ext cx="2700168" cy="599273"/>
            <a:chOff x="1730435" y="3628387"/>
            <a:chExt cx="1050648" cy="266519"/>
          </a:xfrm>
        </p:grpSpPr>
        <p:sp>
          <p:nvSpPr>
            <p:cNvPr id="330" name="원통[C] 329">
              <a:extLst>
                <a:ext uri="{FF2B5EF4-FFF2-40B4-BE49-F238E27FC236}">
                  <a16:creationId xmlns:a16="http://schemas.microsoft.com/office/drawing/2014/main" id="{54469FA0-ED68-8048-9379-B79617E8100C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30E4F2F1-0B06-8340-A072-8C8660EFD9F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4BBA9A0D-6A49-CB41-BE1A-A00974A3DA3A}"/>
              </a:ext>
            </a:extLst>
          </p:cNvPr>
          <p:cNvGrpSpPr/>
          <p:nvPr/>
        </p:nvGrpSpPr>
        <p:grpSpPr>
          <a:xfrm>
            <a:off x="7004117" y="3455909"/>
            <a:ext cx="334769" cy="293171"/>
            <a:chOff x="1730435" y="3628387"/>
            <a:chExt cx="1050648" cy="266519"/>
          </a:xfrm>
        </p:grpSpPr>
        <p:sp>
          <p:nvSpPr>
            <p:cNvPr id="333" name="원통[C] 332">
              <a:extLst>
                <a:ext uri="{FF2B5EF4-FFF2-40B4-BE49-F238E27FC236}">
                  <a16:creationId xmlns:a16="http://schemas.microsoft.com/office/drawing/2014/main" id="{32314F74-A04B-1246-A8F6-55109B7B730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A1AF0BC-907F-0145-820C-237BAE6B676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B5BF829D-4C6B-2B43-B862-4FF62F8F46AB}"/>
              </a:ext>
            </a:extLst>
          </p:cNvPr>
          <p:cNvGrpSpPr/>
          <p:nvPr/>
        </p:nvGrpSpPr>
        <p:grpSpPr>
          <a:xfrm>
            <a:off x="6997932" y="3767532"/>
            <a:ext cx="334769" cy="293171"/>
            <a:chOff x="1730435" y="3628387"/>
            <a:chExt cx="1050648" cy="266519"/>
          </a:xfrm>
        </p:grpSpPr>
        <p:sp>
          <p:nvSpPr>
            <p:cNvPr id="336" name="원통[C] 335">
              <a:extLst>
                <a:ext uri="{FF2B5EF4-FFF2-40B4-BE49-F238E27FC236}">
                  <a16:creationId xmlns:a16="http://schemas.microsoft.com/office/drawing/2014/main" id="{8A82B01C-E431-404E-80DA-A4540BCD1A19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07DA506-A378-F04D-B737-0EC4209A044F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0A30F8A-E458-3242-9D9A-8227B1E0B778}"/>
              </a:ext>
            </a:extLst>
          </p:cNvPr>
          <p:cNvSpPr/>
          <p:nvPr/>
        </p:nvSpPr>
        <p:spPr>
          <a:xfrm>
            <a:off x="1041833" y="2970979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383580B-8C19-8D4E-8AD8-18E014614E55}"/>
              </a:ext>
            </a:extLst>
          </p:cNvPr>
          <p:cNvSpPr/>
          <p:nvPr/>
        </p:nvSpPr>
        <p:spPr>
          <a:xfrm>
            <a:off x="9675601" y="2939744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E64820F-C70D-B049-8C2E-11F69B854567}"/>
              </a:ext>
            </a:extLst>
          </p:cNvPr>
          <p:cNvGrpSpPr/>
          <p:nvPr/>
        </p:nvGrpSpPr>
        <p:grpSpPr>
          <a:xfrm>
            <a:off x="1733506" y="3664171"/>
            <a:ext cx="1050648" cy="187975"/>
            <a:chOff x="1730434" y="3675275"/>
            <a:chExt cx="1050648" cy="187975"/>
          </a:xfrm>
        </p:grpSpPr>
        <p:sp>
          <p:nvSpPr>
            <p:cNvPr id="229" name="원통[C] 228">
              <a:extLst>
                <a:ext uri="{FF2B5EF4-FFF2-40B4-BE49-F238E27FC236}">
                  <a16:creationId xmlns:a16="http://schemas.microsoft.com/office/drawing/2014/main" id="{D8CFE0C2-473D-CA47-A798-B39A2628A7E2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E095412-23B3-B844-B70A-FFC972E4534F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ED5E063-03A9-4F44-97C7-10D5C52AE2FF}"/>
              </a:ext>
            </a:extLst>
          </p:cNvPr>
          <p:cNvGrpSpPr/>
          <p:nvPr/>
        </p:nvGrpSpPr>
        <p:grpSpPr>
          <a:xfrm>
            <a:off x="8729732" y="3672550"/>
            <a:ext cx="1050648" cy="187975"/>
            <a:chOff x="8726641" y="3672826"/>
            <a:chExt cx="1050648" cy="187975"/>
          </a:xfrm>
        </p:grpSpPr>
        <p:sp>
          <p:nvSpPr>
            <p:cNvPr id="232" name="원통[C] 231">
              <a:extLst>
                <a:ext uri="{FF2B5EF4-FFF2-40B4-BE49-F238E27FC236}">
                  <a16:creationId xmlns:a16="http://schemas.microsoft.com/office/drawing/2014/main" id="{2B61110E-4209-7B43-8440-8CC915073E01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5A2F4EF-592A-FE43-96C5-356A64AAEAFF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E2333CEB-36BA-9A4E-AD6C-455AD6495587}"/>
              </a:ext>
            </a:extLst>
          </p:cNvPr>
          <p:cNvSpPr txBox="1"/>
          <p:nvPr/>
        </p:nvSpPr>
        <p:spPr>
          <a:xfrm>
            <a:off x="8354940" y="4568146"/>
            <a:ext cx="37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S-label in this diagram includes d-CW.</a:t>
            </a:r>
            <a:endParaRPr lang="ko-KR" altLang="en-US" sz="140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F449EDE6-F186-0C46-838E-0F17E2F82FAA}"/>
              </a:ext>
            </a:extLst>
          </p:cNvPr>
          <p:cNvSpPr/>
          <p:nvPr/>
        </p:nvSpPr>
        <p:spPr>
          <a:xfrm>
            <a:off x="4286488" y="2390593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4CDB57C7-D311-594C-B271-F1FA46F91519}"/>
              </a:ext>
            </a:extLst>
          </p:cNvPr>
          <p:cNvSpPr/>
          <p:nvPr/>
        </p:nvSpPr>
        <p:spPr>
          <a:xfrm>
            <a:off x="6969924" y="239745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9BEBA8C8-B67E-0344-AD15-9013B6ABB5FB}"/>
              </a:ext>
            </a:extLst>
          </p:cNvPr>
          <p:cNvSpPr/>
          <p:nvPr/>
        </p:nvSpPr>
        <p:spPr>
          <a:xfrm>
            <a:off x="4286488" y="5100253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F2BCAC21-D361-774D-923F-B427DB3E36F7}"/>
              </a:ext>
            </a:extLst>
          </p:cNvPr>
          <p:cNvSpPr/>
          <p:nvPr/>
        </p:nvSpPr>
        <p:spPr>
          <a:xfrm>
            <a:off x="6969924" y="510711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004D0F4C-4E3A-9C44-A229-5159F5E79907}"/>
              </a:ext>
            </a:extLst>
          </p:cNvPr>
          <p:cNvSpPr/>
          <p:nvPr/>
        </p:nvSpPr>
        <p:spPr>
          <a:xfrm>
            <a:off x="2628563" y="3384716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2B5C6E9-BFFC-DF4E-8C00-B026B792ED4A}"/>
              </a:ext>
            </a:extLst>
          </p:cNvPr>
          <p:cNvSpPr/>
          <p:nvPr/>
        </p:nvSpPr>
        <p:spPr>
          <a:xfrm>
            <a:off x="8123134" y="3384716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96E331-4248-6242-B432-5B7A506BA91F}"/>
              </a:ext>
            </a:extLst>
          </p:cNvPr>
          <p:cNvSpPr txBox="1"/>
          <p:nvPr/>
        </p:nvSpPr>
        <p:spPr>
          <a:xfrm>
            <a:off x="2517257" y="4250058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89775B1-49FF-F647-970A-8B94EFE219E8}"/>
              </a:ext>
            </a:extLst>
          </p:cNvPr>
          <p:cNvSpPr txBox="1"/>
          <p:nvPr/>
        </p:nvSpPr>
        <p:spPr>
          <a:xfrm>
            <a:off x="8098746" y="4254077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원통[C] 154">
            <a:extLst>
              <a:ext uri="{FF2B5EF4-FFF2-40B4-BE49-F238E27FC236}">
                <a16:creationId xmlns:a16="http://schemas.microsoft.com/office/drawing/2014/main" id="{67EE0145-C74B-3B4F-9D69-5672F1EFD80F}"/>
              </a:ext>
            </a:extLst>
          </p:cNvPr>
          <p:cNvSpPr/>
          <p:nvPr/>
        </p:nvSpPr>
        <p:spPr>
          <a:xfrm>
            <a:off x="7147208" y="2029713"/>
            <a:ext cx="1407165" cy="1190369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6" name="원통[C] 155">
            <a:extLst>
              <a:ext uri="{FF2B5EF4-FFF2-40B4-BE49-F238E27FC236}">
                <a16:creationId xmlns:a16="http://schemas.microsoft.com/office/drawing/2014/main" id="{FF02DA83-FA19-8046-ABA9-77C7D2D23F2B}"/>
              </a:ext>
            </a:extLst>
          </p:cNvPr>
          <p:cNvSpPr/>
          <p:nvPr/>
        </p:nvSpPr>
        <p:spPr>
          <a:xfrm>
            <a:off x="8563444" y="1994202"/>
            <a:ext cx="1506445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원통[C] 156">
            <a:extLst>
              <a:ext uri="{FF2B5EF4-FFF2-40B4-BE49-F238E27FC236}">
                <a16:creationId xmlns:a16="http://schemas.microsoft.com/office/drawing/2014/main" id="{82D2BC38-BEA6-644F-9387-7B1F6CD8C665}"/>
              </a:ext>
            </a:extLst>
          </p:cNvPr>
          <p:cNvSpPr/>
          <p:nvPr/>
        </p:nvSpPr>
        <p:spPr>
          <a:xfrm>
            <a:off x="7147208" y="4716852"/>
            <a:ext cx="2934100" cy="1706398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원통[C] 157">
            <a:extLst>
              <a:ext uri="{FF2B5EF4-FFF2-40B4-BE49-F238E27FC236}">
                <a16:creationId xmlns:a16="http://schemas.microsoft.com/office/drawing/2014/main" id="{380B90D2-38A5-494F-9FAC-A6865D4CBF0B}"/>
              </a:ext>
            </a:extLst>
          </p:cNvPr>
          <p:cNvSpPr/>
          <p:nvPr/>
        </p:nvSpPr>
        <p:spPr>
          <a:xfrm>
            <a:off x="7147208" y="3231625"/>
            <a:ext cx="1407165" cy="1481507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9" name="원통[C] 158">
            <a:extLst>
              <a:ext uri="{FF2B5EF4-FFF2-40B4-BE49-F238E27FC236}">
                <a16:creationId xmlns:a16="http://schemas.microsoft.com/office/drawing/2014/main" id="{370AAFFB-203B-FF42-AD53-3E8743C38C03}"/>
              </a:ext>
            </a:extLst>
          </p:cNvPr>
          <p:cNvSpPr/>
          <p:nvPr/>
        </p:nvSpPr>
        <p:spPr>
          <a:xfrm>
            <a:off x="8563444" y="3223136"/>
            <a:ext cx="1506445" cy="1531374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0" name="원통[C] 149">
            <a:extLst>
              <a:ext uri="{FF2B5EF4-FFF2-40B4-BE49-F238E27FC236}">
                <a16:creationId xmlns:a16="http://schemas.microsoft.com/office/drawing/2014/main" id="{FB986FC8-DA2A-D64A-87F8-18E3581B882C}"/>
              </a:ext>
            </a:extLst>
          </p:cNvPr>
          <p:cNvSpPr/>
          <p:nvPr/>
        </p:nvSpPr>
        <p:spPr>
          <a:xfrm>
            <a:off x="2188272" y="2034512"/>
            <a:ext cx="1407165" cy="1193780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1" name="원통[C] 150">
            <a:extLst>
              <a:ext uri="{FF2B5EF4-FFF2-40B4-BE49-F238E27FC236}">
                <a16:creationId xmlns:a16="http://schemas.microsoft.com/office/drawing/2014/main" id="{24E6947C-228D-0047-BEC6-794BA0B74A63}"/>
              </a:ext>
            </a:extLst>
          </p:cNvPr>
          <p:cNvSpPr/>
          <p:nvPr/>
        </p:nvSpPr>
        <p:spPr>
          <a:xfrm>
            <a:off x="3604508" y="1999001"/>
            <a:ext cx="1506445" cy="123668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원통[C] 151">
            <a:extLst>
              <a:ext uri="{FF2B5EF4-FFF2-40B4-BE49-F238E27FC236}">
                <a16:creationId xmlns:a16="http://schemas.microsoft.com/office/drawing/2014/main" id="{ED18D695-FB28-E24D-834D-56A44EE00330}"/>
              </a:ext>
            </a:extLst>
          </p:cNvPr>
          <p:cNvSpPr/>
          <p:nvPr/>
        </p:nvSpPr>
        <p:spPr>
          <a:xfrm>
            <a:off x="2188272" y="4721651"/>
            <a:ext cx="2934100" cy="1706398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3" name="원통[C] 152">
            <a:extLst>
              <a:ext uri="{FF2B5EF4-FFF2-40B4-BE49-F238E27FC236}">
                <a16:creationId xmlns:a16="http://schemas.microsoft.com/office/drawing/2014/main" id="{D2DB6F53-448D-5943-AE9D-40F84D2EB43C}"/>
              </a:ext>
            </a:extLst>
          </p:cNvPr>
          <p:cNvSpPr/>
          <p:nvPr/>
        </p:nvSpPr>
        <p:spPr>
          <a:xfrm>
            <a:off x="2188272" y="3236424"/>
            <a:ext cx="1407165" cy="1481507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4" name="원통[C] 153">
            <a:extLst>
              <a:ext uri="{FF2B5EF4-FFF2-40B4-BE49-F238E27FC236}">
                <a16:creationId xmlns:a16="http://schemas.microsoft.com/office/drawing/2014/main" id="{E1B8803A-93B5-3249-8543-093CB19ABC24}"/>
              </a:ext>
            </a:extLst>
          </p:cNvPr>
          <p:cNvSpPr/>
          <p:nvPr/>
        </p:nvSpPr>
        <p:spPr>
          <a:xfrm>
            <a:off x="3604508" y="3236424"/>
            <a:ext cx="1506445" cy="1522885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b-1 aggregation &amp;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22829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729044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F6374F-F291-574C-BEA8-AC52FD49CEC7}"/>
              </a:ext>
            </a:extLst>
          </p:cNvPr>
          <p:cNvSpPr/>
          <p:nvPr/>
        </p:nvSpPr>
        <p:spPr>
          <a:xfrm>
            <a:off x="2554023" y="2297065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087467-05E6-1E40-BDA7-6A94138B51E5}"/>
              </a:ext>
            </a:extLst>
          </p:cNvPr>
          <p:cNvSpPr txBox="1"/>
          <p:nvPr/>
        </p:nvSpPr>
        <p:spPr>
          <a:xfrm>
            <a:off x="2234529" y="2812039"/>
            <a:ext cx="1343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F9A60A-0A49-9544-9945-27DC910FEBBD}"/>
              </a:ext>
            </a:extLst>
          </p:cNvPr>
          <p:cNvSpPr/>
          <p:nvPr/>
        </p:nvSpPr>
        <p:spPr>
          <a:xfrm>
            <a:off x="3996734" y="2296404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3B5EDF-9F5C-3841-AEE5-BD1F8182D72E}"/>
              </a:ext>
            </a:extLst>
          </p:cNvPr>
          <p:cNvSpPr txBox="1"/>
          <p:nvPr/>
        </p:nvSpPr>
        <p:spPr>
          <a:xfrm>
            <a:off x="3645154" y="2800291"/>
            <a:ext cx="14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937C611-81DC-AA46-9ED9-56FB5E79A7C0}"/>
              </a:ext>
            </a:extLst>
          </p:cNvPr>
          <p:cNvSpPr/>
          <p:nvPr/>
        </p:nvSpPr>
        <p:spPr>
          <a:xfrm>
            <a:off x="2553478" y="3738446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05B3F8-C12E-9F41-9626-8D9854F370B4}"/>
              </a:ext>
            </a:extLst>
          </p:cNvPr>
          <p:cNvSpPr/>
          <p:nvPr/>
        </p:nvSpPr>
        <p:spPr>
          <a:xfrm>
            <a:off x="3238977" y="5368714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F1ADBD-572C-1C40-BDC5-1167338F9378}"/>
              </a:ext>
            </a:extLst>
          </p:cNvPr>
          <p:cNvSpPr txBox="1"/>
          <p:nvPr/>
        </p:nvSpPr>
        <p:spPr>
          <a:xfrm>
            <a:off x="2513258" y="3331307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app-flow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B5CAD9-C905-9F44-9ABF-0051E4AF70CA}"/>
              </a:ext>
            </a:extLst>
          </p:cNvPr>
          <p:cNvSpPr txBox="1"/>
          <p:nvPr/>
        </p:nvSpPr>
        <p:spPr>
          <a:xfrm>
            <a:off x="2137657" y="4238463"/>
            <a:ext cx="1533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AE8C61-7523-6348-A290-714722C8AF57}"/>
              </a:ext>
            </a:extLst>
          </p:cNvPr>
          <p:cNvSpPr txBox="1"/>
          <p:nvPr/>
        </p:nvSpPr>
        <p:spPr>
          <a:xfrm>
            <a:off x="3148572" y="5864658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90E81E-6203-8043-AA00-E7469F54E81B}"/>
              </a:ext>
            </a:extLst>
          </p:cNvPr>
          <p:cNvSpPr/>
          <p:nvPr/>
        </p:nvSpPr>
        <p:spPr>
          <a:xfrm>
            <a:off x="3996734" y="3739067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F6069A5-5B34-0C41-8F18-78DFA74EF2CF}"/>
              </a:ext>
            </a:extLst>
          </p:cNvPr>
          <p:cNvSpPr txBox="1"/>
          <p:nvPr/>
        </p:nvSpPr>
        <p:spPr>
          <a:xfrm>
            <a:off x="3961863" y="3334368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app-flow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70D10A-EB17-B749-B9E7-48D90CF48CAB}"/>
              </a:ext>
            </a:extLst>
          </p:cNvPr>
          <p:cNvSpPr txBox="1"/>
          <p:nvPr/>
        </p:nvSpPr>
        <p:spPr>
          <a:xfrm>
            <a:off x="3595438" y="4238463"/>
            <a:ext cx="1515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A55DA3-4EA7-254D-BC94-04FAE95E2EB3}"/>
              </a:ext>
            </a:extLst>
          </p:cNvPr>
          <p:cNvSpPr txBox="1"/>
          <p:nvPr/>
        </p:nvSpPr>
        <p:spPr>
          <a:xfrm>
            <a:off x="2695625" y="6435442"/>
            <a:ext cx="187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B-1 (Ingress 1)</a:t>
            </a:r>
            <a:endParaRPr kumimoji="1"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706090-09A0-4740-ABDE-0F7B2F981ACA}"/>
              </a:ext>
            </a:extLst>
          </p:cNvPr>
          <p:cNvSpPr/>
          <p:nvPr/>
        </p:nvSpPr>
        <p:spPr>
          <a:xfrm>
            <a:off x="2188273" y="2155318"/>
            <a:ext cx="2927576" cy="42776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523816F-7A91-B942-A8A7-EA786DEE7F4E}"/>
              </a:ext>
            </a:extLst>
          </p:cNvPr>
          <p:cNvCxnSpPr>
            <a:cxnSpLocks/>
          </p:cNvCxnSpPr>
          <p:nvPr/>
        </p:nvCxnSpPr>
        <p:spPr>
          <a:xfrm flipH="1">
            <a:off x="2909939" y="3062020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D037E5-9384-6E4A-8CBE-AE3F3489D864}"/>
              </a:ext>
            </a:extLst>
          </p:cNvPr>
          <p:cNvCxnSpPr>
            <a:cxnSpLocks/>
          </p:cNvCxnSpPr>
          <p:nvPr/>
        </p:nvCxnSpPr>
        <p:spPr>
          <a:xfrm flipH="1">
            <a:off x="4344114" y="3058803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023378C-8440-8F44-B084-B9108CC81705}"/>
              </a:ext>
            </a:extLst>
          </p:cNvPr>
          <p:cNvCxnSpPr>
            <a:cxnSpLocks/>
            <a:stCxn id="89" idx="2"/>
            <a:endCxn id="85" idx="0"/>
          </p:cNvCxnSpPr>
          <p:nvPr/>
        </p:nvCxnSpPr>
        <p:spPr>
          <a:xfrm>
            <a:off x="2904591" y="4669350"/>
            <a:ext cx="690848" cy="2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ECFFB74-247F-D54F-BA75-D134BDFD379F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 flipH="1">
            <a:off x="3595439" y="4669350"/>
            <a:ext cx="757757" cy="2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1CEE55B-2D91-8247-91D5-F358AAAF907B}"/>
              </a:ext>
            </a:extLst>
          </p:cNvPr>
          <p:cNvCxnSpPr>
            <a:cxnSpLocks/>
          </p:cNvCxnSpPr>
          <p:nvPr/>
        </p:nvCxnSpPr>
        <p:spPr>
          <a:xfrm flipH="1">
            <a:off x="3600191" y="624218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93AA87-67FF-D545-ADB5-00AD4C21D8FC}"/>
              </a:ext>
            </a:extLst>
          </p:cNvPr>
          <p:cNvSpPr txBox="1"/>
          <p:nvPr/>
        </p:nvSpPr>
        <p:spPr>
          <a:xfrm>
            <a:off x="2832843" y="4934107"/>
            <a:ext cx="1525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E832704-EA6D-6B4A-8E27-7341C27A6EB0}"/>
              </a:ext>
            </a:extLst>
          </p:cNvPr>
          <p:cNvCxnSpPr>
            <a:cxnSpLocks/>
          </p:cNvCxnSpPr>
          <p:nvPr/>
        </p:nvCxnSpPr>
        <p:spPr>
          <a:xfrm flipH="1">
            <a:off x="2903991" y="1978294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CE2C378-98BF-FC40-B15F-238C399C04AC}"/>
              </a:ext>
            </a:extLst>
          </p:cNvPr>
          <p:cNvCxnSpPr>
            <a:cxnSpLocks/>
          </p:cNvCxnSpPr>
          <p:nvPr/>
        </p:nvCxnSpPr>
        <p:spPr>
          <a:xfrm flipH="1">
            <a:off x="4353195" y="1978294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5D8357E-F9CE-0342-942A-781BF357CE01}"/>
              </a:ext>
            </a:extLst>
          </p:cNvPr>
          <p:cNvSpPr/>
          <p:nvPr/>
        </p:nvSpPr>
        <p:spPr>
          <a:xfrm>
            <a:off x="7524291" y="2300936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C50C86-4096-1F42-BE82-94DD2C065BAB}"/>
              </a:ext>
            </a:extLst>
          </p:cNvPr>
          <p:cNvSpPr txBox="1"/>
          <p:nvPr/>
        </p:nvSpPr>
        <p:spPr>
          <a:xfrm>
            <a:off x="7133539" y="2802922"/>
            <a:ext cx="137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E1D7AC5-75B7-1840-9327-796AE10F770B}"/>
              </a:ext>
            </a:extLst>
          </p:cNvPr>
          <p:cNvSpPr/>
          <p:nvPr/>
        </p:nvSpPr>
        <p:spPr>
          <a:xfrm>
            <a:off x="8986031" y="2296403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795F54-08E6-8245-810F-3AE2ABDA2EC9}"/>
              </a:ext>
            </a:extLst>
          </p:cNvPr>
          <p:cNvSpPr txBox="1"/>
          <p:nvPr/>
        </p:nvSpPr>
        <p:spPr>
          <a:xfrm>
            <a:off x="8688637" y="2800410"/>
            <a:ext cx="129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315BEC3-C498-8746-BC4B-782E75292D79}"/>
              </a:ext>
            </a:extLst>
          </p:cNvPr>
          <p:cNvSpPr/>
          <p:nvPr/>
        </p:nvSpPr>
        <p:spPr>
          <a:xfrm>
            <a:off x="7524291" y="3743384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F74E215-A977-1249-9D6C-850B35469BFE}"/>
              </a:ext>
            </a:extLst>
          </p:cNvPr>
          <p:cNvSpPr/>
          <p:nvPr/>
        </p:nvSpPr>
        <p:spPr>
          <a:xfrm>
            <a:off x="8245535" y="537015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BAB0935-5AF5-5946-B288-C6FD65A34EFB}"/>
              </a:ext>
            </a:extLst>
          </p:cNvPr>
          <p:cNvSpPr/>
          <p:nvPr/>
        </p:nvSpPr>
        <p:spPr>
          <a:xfrm>
            <a:off x="8981427" y="3737290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DD4182-25CB-1E4B-8A78-CF6D77775D8F}"/>
              </a:ext>
            </a:extLst>
          </p:cNvPr>
          <p:cNvSpPr txBox="1"/>
          <p:nvPr/>
        </p:nvSpPr>
        <p:spPr>
          <a:xfrm>
            <a:off x="7661240" y="6435442"/>
            <a:ext cx="187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B-1 (Egress 1)</a:t>
            </a:r>
            <a:endParaRPr kumimoji="1" lang="ko-KR" altLang="en-US" sz="11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B3DB008-77E7-5347-BE63-0D00F20CBFC0}"/>
              </a:ext>
            </a:extLst>
          </p:cNvPr>
          <p:cNvSpPr/>
          <p:nvPr/>
        </p:nvSpPr>
        <p:spPr>
          <a:xfrm>
            <a:off x="7158627" y="2155318"/>
            <a:ext cx="2911262" cy="42776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331F22C-AB5D-F740-9CAC-2F95DCAE0423}"/>
              </a:ext>
            </a:extLst>
          </p:cNvPr>
          <p:cNvSpPr txBox="1"/>
          <p:nvPr/>
        </p:nvSpPr>
        <p:spPr>
          <a:xfrm>
            <a:off x="7283326" y="3359905"/>
            <a:ext cx="119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outgoing</a:t>
            </a:r>
          </a:p>
          <a:p>
            <a:pPr algn="ctr"/>
            <a:r>
              <a:rPr kumimoji="1" lang="en-US" altLang="ko-KR" sz="1000" dirty="0">
                <a:solidFill>
                  <a:srgbClr val="0432FF"/>
                </a:solidFill>
              </a:rPr>
              <a:t>app-flow</a:t>
            </a:r>
            <a:endParaRPr kumimoji="1" lang="ko-KR" altLang="en-US" sz="1000" dirty="0">
              <a:solidFill>
                <a:srgbClr val="0432FF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95CA9-78F2-3E4C-95C9-CBD056495E68}"/>
              </a:ext>
            </a:extLst>
          </p:cNvPr>
          <p:cNvSpPr txBox="1"/>
          <p:nvPr/>
        </p:nvSpPr>
        <p:spPr>
          <a:xfrm>
            <a:off x="8739314" y="3340021"/>
            <a:ext cx="119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outgoing</a:t>
            </a:r>
          </a:p>
          <a:p>
            <a:pPr algn="ctr"/>
            <a:r>
              <a:rPr kumimoji="1" lang="en-US" altLang="ko-KR" sz="1000" dirty="0">
                <a:solidFill>
                  <a:srgbClr val="0432FF"/>
                </a:solidFill>
              </a:rPr>
              <a:t>app-flow</a:t>
            </a:r>
            <a:endParaRPr kumimoji="1" lang="ko-KR" altLang="en-US" sz="1000" dirty="0">
              <a:solidFill>
                <a:srgbClr val="0432FF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9BCBC7-ECE6-B94C-802C-12EEA41F2E1C}"/>
              </a:ext>
            </a:extLst>
          </p:cNvPr>
          <p:cNvSpPr txBox="1"/>
          <p:nvPr/>
        </p:nvSpPr>
        <p:spPr>
          <a:xfrm>
            <a:off x="7129474" y="4235762"/>
            <a:ext cx="1501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6515DD-39BA-4F4C-8AF5-775C3D0A203D}"/>
              </a:ext>
            </a:extLst>
          </p:cNvPr>
          <p:cNvSpPr txBox="1"/>
          <p:nvPr/>
        </p:nvSpPr>
        <p:spPr>
          <a:xfrm>
            <a:off x="8383667" y="4243973"/>
            <a:ext cx="1920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46506EC-6E5E-F14F-9062-C1A65EC89D21}"/>
              </a:ext>
            </a:extLst>
          </p:cNvPr>
          <p:cNvSpPr txBox="1"/>
          <p:nvPr/>
        </p:nvSpPr>
        <p:spPr>
          <a:xfrm>
            <a:off x="7677735" y="5853044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CD33471-3C36-4043-9458-383DAEA289A3}"/>
              </a:ext>
            </a:extLst>
          </p:cNvPr>
          <p:cNvSpPr txBox="1"/>
          <p:nvPr/>
        </p:nvSpPr>
        <p:spPr>
          <a:xfrm>
            <a:off x="7843427" y="4931054"/>
            <a:ext cx="151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1A20817-4142-684A-BF5C-D088EB66C8D2}"/>
              </a:ext>
            </a:extLst>
          </p:cNvPr>
          <p:cNvCxnSpPr>
            <a:cxnSpLocks/>
          </p:cNvCxnSpPr>
          <p:nvPr/>
        </p:nvCxnSpPr>
        <p:spPr>
          <a:xfrm flipH="1">
            <a:off x="7880002" y="3068222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7649018-0E69-2C43-A9D0-B81752EC1429}"/>
              </a:ext>
            </a:extLst>
          </p:cNvPr>
          <p:cNvCxnSpPr>
            <a:cxnSpLocks/>
          </p:cNvCxnSpPr>
          <p:nvPr/>
        </p:nvCxnSpPr>
        <p:spPr>
          <a:xfrm flipH="1">
            <a:off x="9343433" y="3056425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B3F492A-EEA2-3C45-9C1C-76747F422F7C}"/>
              </a:ext>
            </a:extLst>
          </p:cNvPr>
          <p:cNvCxnSpPr>
            <a:cxnSpLocks/>
            <a:stCxn id="137" idx="2"/>
            <a:endCxn id="140" idx="0"/>
          </p:cNvCxnSpPr>
          <p:nvPr/>
        </p:nvCxnSpPr>
        <p:spPr>
          <a:xfrm>
            <a:off x="7880003" y="4666649"/>
            <a:ext cx="719799" cy="2644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88D681F-ABE5-124C-B231-80E3733948A0}"/>
              </a:ext>
            </a:extLst>
          </p:cNvPr>
          <p:cNvCxnSpPr>
            <a:cxnSpLocks/>
            <a:stCxn id="138" idx="2"/>
            <a:endCxn id="140" idx="0"/>
          </p:cNvCxnSpPr>
          <p:nvPr/>
        </p:nvCxnSpPr>
        <p:spPr>
          <a:xfrm flipH="1">
            <a:off x="8599802" y="4674860"/>
            <a:ext cx="744025" cy="25619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9156F70-16BE-9144-B18A-649F16882A79}"/>
              </a:ext>
            </a:extLst>
          </p:cNvPr>
          <p:cNvSpPr txBox="1"/>
          <p:nvPr/>
        </p:nvSpPr>
        <p:spPr>
          <a:xfrm>
            <a:off x="5320819" y="4464970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Fwd</a:t>
            </a:r>
            <a:endParaRPr kumimoji="1" lang="ko-KR" altLang="en-US" sz="11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3CDC65-B2AD-F545-941F-32044FD7E7CA}"/>
              </a:ext>
            </a:extLst>
          </p:cNvPr>
          <p:cNvCxnSpPr>
            <a:cxnSpLocks/>
          </p:cNvCxnSpPr>
          <p:nvPr/>
        </p:nvCxnSpPr>
        <p:spPr>
          <a:xfrm flipH="1">
            <a:off x="8604218" y="624218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137B862-7E2D-214C-BF8A-E4D2E73D4EA3}"/>
              </a:ext>
            </a:extLst>
          </p:cNvPr>
          <p:cNvCxnSpPr>
            <a:cxnSpLocks/>
          </p:cNvCxnSpPr>
          <p:nvPr/>
        </p:nvCxnSpPr>
        <p:spPr>
          <a:xfrm flipH="1">
            <a:off x="7852669" y="1978294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4E2F076-41BA-524C-B656-8ED633C62047}"/>
              </a:ext>
            </a:extLst>
          </p:cNvPr>
          <p:cNvCxnSpPr>
            <a:cxnSpLocks/>
          </p:cNvCxnSpPr>
          <p:nvPr/>
        </p:nvCxnSpPr>
        <p:spPr>
          <a:xfrm flipH="1">
            <a:off x="9335990" y="1978294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CE0D6CC5-3872-ED4E-942F-225E86B81756}"/>
              </a:ext>
            </a:extLst>
          </p:cNvPr>
          <p:cNvSpPr/>
          <p:nvPr/>
        </p:nvSpPr>
        <p:spPr>
          <a:xfrm>
            <a:off x="1829861" y="3235687"/>
            <a:ext cx="8532277" cy="3194827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23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674" y="242018"/>
            <a:ext cx="11261504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</a:t>
            </a:r>
            <a:r>
              <a:rPr lang="en" altLang="ko-KR" sz="2800" dirty="0" err="1"/>
              <a:t>ase</a:t>
            </a:r>
            <a:r>
              <a:rPr lang="en" altLang="ko-KR" sz="2800" dirty="0"/>
              <a:t> B-2: </a:t>
            </a:r>
            <a:r>
              <a:rPr lang="en-US" altLang="ko-KR" sz="2800" dirty="0"/>
              <a:t>The</a:t>
            </a:r>
            <a:r>
              <a:rPr lang="en" altLang="ko-KR" sz="2800" dirty="0"/>
              <a:t> </a:t>
            </a:r>
            <a:r>
              <a:rPr lang="en-US" altLang="ko-KR" sz="2800" dirty="0">
                <a:solidFill>
                  <a:srgbClr val="0432FF"/>
                </a:solidFill>
              </a:rPr>
              <a:t>se</a:t>
            </a:r>
            <a:r>
              <a:rPr lang="en" altLang="ko-KR" sz="2800" dirty="0">
                <a:solidFill>
                  <a:srgbClr val="0432FF"/>
                </a:solidFill>
              </a:rPr>
              <a:t>rvice sub-layers </a:t>
            </a:r>
            <a:r>
              <a:rPr lang="en" altLang="ko-KR" sz="2800" dirty="0"/>
              <a:t>of DetNet flow</a:t>
            </a:r>
            <a:r>
              <a:rPr lang="en-US" altLang="ko-KR" sz="2800" dirty="0"/>
              <a:t>s</a:t>
            </a:r>
            <a:r>
              <a:rPr lang="en" altLang="ko-KR" sz="2800" dirty="0"/>
              <a:t> 1 and 2 </a:t>
            </a:r>
            <a:r>
              <a:rPr lang="en-US" altLang="ko-KR" sz="2800" dirty="0"/>
              <a:t>are aggregated </a:t>
            </a:r>
            <a:r>
              <a:rPr lang="en" altLang="ko-KR" sz="2800" dirty="0"/>
              <a:t>into </a:t>
            </a:r>
            <a:r>
              <a:rPr lang="en" altLang="ko-KR" sz="2800" dirty="0">
                <a:solidFill>
                  <a:srgbClr val="0432FF"/>
                </a:solidFill>
              </a:rPr>
              <a:t>a service sub-layer</a:t>
            </a:r>
            <a:r>
              <a:rPr lang="en" altLang="ko-KR" sz="2800" dirty="0"/>
              <a:t> of </a:t>
            </a:r>
            <a:r>
              <a:rPr lang="en-US" altLang="ko-KR" sz="2800" dirty="0"/>
              <a:t>A</a:t>
            </a:r>
            <a:r>
              <a:rPr lang="en" altLang="ko-KR" sz="2800" dirty="0"/>
              <a:t>ggregat</a:t>
            </a:r>
            <a:r>
              <a:rPr lang="en-US" altLang="ko-KR" sz="2800" dirty="0"/>
              <a:t>ed</a:t>
            </a:r>
            <a:r>
              <a:rPr lang="en" altLang="ko-KR" sz="2800" dirty="0"/>
              <a:t> DetNet flow 1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BD15875-1579-DB49-9D53-AEC2A9E16FD6}"/>
              </a:ext>
            </a:extLst>
          </p:cNvPr>
          <p:cNvSpPr txBox="1"/>
          <p:nvPr/>
        </p:nvSpPr>
        <p:spPr>
          <a:xfrm>
            <a:off x="1274732" y="2690467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3577F05-CA5E-8240-9C8D-DA72CDFCB4A1}"/>
              </a:ext>
            </a:extLst>
          </p:cNvPr>
          <p:cNvGrpSpPr/>
          <p:nvPr/>
        </p:nvGrpSpPr>
        <p:grpSpPr>
          <a:xfrm>
            <a:off x="1385217" y="2355065"/>
            <a:ext cx="355096" cy="295358"/>
            <a:chOff x="2772012" y="3345584"/>
            <a:chExt cx="355096" cy="29535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850518B-59BA-924C-9D82-F918476EE7EB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46" name="모서리가 둥근 직사각형 145">
                <a:extLst>
                  <a:ext uri="{FF2B5EF4-FFF2-40B4-BE49-F238E27FC236}">
                    <a16:creationId xmlns:a16="http://schemas.microsoft.com/office/drawing/2014/main" id="{5A939F94-DF60-4740-A850-C9958F375DFE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49" name="Freeform 17">
                <a:extLst>
                  <a:ext uri="{FF2B5EF4-FFF2-40B4-BE49-F238E27FC236}">
                    <a16:creationId xmlns:a16="http://schemas.microsoft.com/office/drawing/2014/main" id="{9225DF95-95B8-1441-8D04-82CAD5A31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4C65136E-03E1-0D40-85A3-C927431912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215E5D38-2EF4-2D48-A1FF-2BEDC1C0EC36}"/>
              </a:ext>
            </a:extLst>
          </p:cNvPr>
          <p:cNvCxnSpPr>
            <a:cxnSpLocks/>
            <a:stCxn id="146" idx="1"/>
            <a:endCxn id="34" idx="3"/>
          </p:cNvCxnSpPr>
          <p:nvPr/>
        </p:nvCxnSpPr>
        <p:spPr>
          <a:xfrm>
            <a:off x="1740313" y="2502744"/>
            <a:ext cx="1049225" cy="1252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2C92BA8-9151-304A-A3ED-01E3430C1C06}"/>
              </a:ext>
            </a:extLst>
          </p:cNvPr>
          <p:cNvSpPr/>
          <p:nvPr/>
        </p:nvSpPr>
        <p:spPr>
          <a:xfrm>
            <a:off x="1867018" y="1756470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8781444-4D64-014C-AA20-9EC060AEC788}"/>
              </a:ext>
            </a:extLst>
          </p:cNvPr>
          <p:cNvSpPr/>
          <p:nvPr/>
        </p:nvSpPr>
        <p:spPr>
          <a:xfrm>
            <a:off x="1867018" y="2069736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397E42-1CFE-9045-84C4-6D57C1505F85}"/>
              </a:ext>
            </a:extLst>
          </p:cNvPr>
          <p:cNvSpPr txBox="1"/>
          <p:nvPr/>
        </p:nvSpPr>
        <p:spPr>
          <a:xfrm>
            <a:off x="9675601" y="2687734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C5BD4B9-451F-4343-8E51-758F1B860029}"/>
              </a:ext>
            </a:extLst>
          </p:cNvPr>
          <p:cNvGrpSpPr/>
          <p:nvPr/>
        </p:nvGrpSpPr>
        <p:grpSpPr>
          <a:xfrm>
            <a:off x="9786086" y="2352332"/>
            <a:ext cx="355096" cy="295358"/>
            <a:chOff x="2772012" y="3345584"/>
            <a:chExt cx="355096" cy="295358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6003AA42-6703-804A-88A9-288803ECBE7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78" name="모서리가 둥근 직사각형 177">
                <a:extLst>
                  <a:ext uri="{FF2B5EF4-FFF2-40B4-BE49-F238E27FC236}">
                    <a16:creationId xmlns:a16="http://schemas.microsoft.com/office/drawing/2014/main" id="{3FE80EF7-00F5-EE43-AC39-AD617D20F6F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79" name="Freeform 17">
                <a:extLst>
                  <a:ext uri="{FF2B5EF4-FFF2-40B4-BE49-F238E27FC236}">
                    <a16:creationId xmlns:a16="http://schemas.microsoft.com/office/drawing/2014/main" id="{9C84E1B1-E72C-0349-8603-48C87897C8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7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45556C5-BBCE-7A42-B451-DF81B4C4E7D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0" name="직선 연결선[R] 179">
            <a:extLst>
              <a:ext uri="{FF2B5EF4-FFF2-40B4-BE49-F238E27FC236}">
                <a16:creationId xmlns:a16="http://schemas.microsoft.com/office/drawing/2014/main" id="{B6CDEA4A-AEB7-8342-AB6D-46B97876BA1D}"/>
              </a:ext>
            </a:extLst>
          </p:cNvPr>
          <p:cNvCxnSpPr>
            <a:cxnSpLocks/>
            <a:stCxn id="52" idx="1"/>
          </p:cNvCxnSpPr>
          <p:nvPr/>
        </p:nvCxnSpPr>
        <p:spPr>
          <a:xfrm flipV="1">
            <a:off x="8741874" y="2500327"/>
            <a:ext cx="1044212" cy="1254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2BE674C-B1FC-164D-83C1-9839EF52ABBD}"/>
              </a:ext>
            </a:extLst>
          </p:cNvPr>
          <p:cNvSpPr/>
          <p:nvPr/>
        </p:nvSpPr>
        <p:spPr>
          <a:xfrm>
            <a:off x="8852355" y="1756314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B43285D-4F3C-594F-974E-31310C82A05A}"/>
              </a:ext>
            </a:extLst>
          </p:cNvPr>
          <p:cNvSpPr/>
          <p:nvPr/>
        </p:nvSpPr>
        <p:spPr>
          <a:xfrm>
            <a:off x="8852355" y="2060295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1656854-1934-9040-A788-99C46494D878}"/>
              </a:ext>
            </a:extLst>
          </p:cNvPr>
          <p:cNvGrpSpPr/>
          <p:nvPr/>
        </p:nvGrpSpPr>
        <p:grpSpPr>
          <a:xfrm rot="3023761">
            <a:off x="1495799" y="3031917"/>
            <a:ext cx="1538253" cy="187975"/>
            <a:chOff x="1730434" y="3675275"/>
            <a:chExt cx="1050648" cy="187975"/>
          </a:xfrm>
        </p:grpSpPr>
        <p:sp>
          <p:nvSpPr>
            <p:cNvPr id="216" name="원통[C] 215">
              <a:extLst>
                <a:ext uri="{FF2B5EF4-FFF2-40B4-BE49-F238E27FC236}">
                  <a16:creationId xmlns:a16="http://schemas.microsoft.com/office/drawing/2014/main" id="{1B48BC27-9402-B440-97D1-8850300BBC08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6E5EB3-E61A-E048-B08C-CD191F5CA49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C58FEC19-14A7-4C42-879A-1753DEC7FECB}"/>
              </a:ext>
            </a:extLst>
          </p:cNvPr>
          <p:cNvGrpSpPr/>
          <p:nvPr/>
        </p:nvGrpSpPr>
        <p:grpSpPr>
          <a:xfrm rot="18594583">
            <a:off x="8521454" y="3034422"/>
            <a:ext cx="1538253" cy="187975"/>
            <a:chOff x="8726641" y="3672826"/>
            <a:chExt cx="1050648" cy="187975"/>
          </a:xfrm>
        </p:grpSpPr>
        <p:sp>
          <p:nvSpPr>
            <p:cNvPr id="219" name="원통[C] 218">
              <a:extLst>
                <a:ext uri="{FF2B5EF4-FFF2-40B4-BE49-F238E27FC236}">
                  <a16:creationId xmlns:a16="http://schemas.microsoft.com/office/drawing/2014/main" id="{9A76A048-A476-F54A-ABD0-ED96D2151D9C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7E59982-9EA7-604B-B567-2043DFB45260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BC6A7FF-AF9B-9C41-92D3-437894FD8840}"/>
              </a:ext>
            </a:extLst>
          </p:cNvPr>
          <p:cNvGrpSpPr/>
          <p:nvPr/>
        </p:nvGrpSpPr>
        <p:grpSpPr>
          <a:xfrm>
            <a:off x="3005827" y="3453756"/>
            <a:ext cx="276668" cy="293171"/>
            <a:chOff x="1730435" y="3628387"/>
            <a:chExt cx="1050648" cy="266519"/>
          </a:xfrm>
        </p:grpSpPr>
        <p:sp>
          <p:nvSpPr>
            <p:cNvPr id="182" name="원통[C] 181">
              <a:extLst>
                <a:ext uri="{FF2B5EF4-FFF2-40B4-BE49-F238E27FC236}">
                  <a16:creationId xmlns:a16="http://schemas.microsoft.com/office/drawing/2014/main" id="{7FA81F24-90B4-D141-A532-6ADC1B6C4F70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52CD8AA-AFE8-5843-84DB-9CA48BEC4DB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20296911-5BD7-AA41-9E03-2FC3602C9CD5}"/>
              </a:ext>
            </a:extLst>
          </p:cNvPr>
          <p:cNvGrpSpPr/>
          <p:nvPr/>
        </p:nvGrpSpPr>
        <p:grpSpPr>
          <a:xfrm>
            <a:off x="2999642" y="3765379"/>
            <a:ext cx="276668" cy="293171"/>
            <a:chOff x="1730435" y="3628387"/>
            <a:chExt cx="1050648" cy="266519"/>
          </a:xfrm>
        </p:grpSpPr>
        <p:sp>
          <p:nvSpPr>
            <p:cNvPr id="185" name="원통[C] 184">
              <a:extLst>
                <a:ext uri="{FF2B5EF4-FFF2-40B4-BE49-F238E27FC236}">
                  <a16:creationId xmlns:a16="http://schemas.microsoft.com/office/drawing/2014/main" id="{2013941F-5DAF-8347-A004-5FEBC008039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15629A-1F76-9242-9232-199D77C6DAB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937EAA7-7137-DA47-BCE9-45AB5A78F6DC}"/>
              </a:ext>
            </a:extLst>
          </p:cNvPr>
          <p:cNvGrpSpPr/>
          <p:nvPr/>
        </p:nvGrpSpPr>
        <p:grpSpPr>
          <a:xfrm>
            <a:off x="3187627" y="3453368"/>
            <a:ext cx="5107314" cy="599273"/>
            <a:chOff x="1730435" y="3628387"/>
            <a:chExt cx="1050648" cy="266519"/>
          </a:xfrm>
        </p:grpSpPr>
        <p:sp>
          <p:nvSpPr>
            <p:cNvPr id="188" name="원통[C] 187">
              <a:extLst>
                <a:ext uri="{FF2B5EF4-FFF2-40B4-BE49-F238E27FC236}">
                  <a16:creationId xmlns:a16="http://schemas.microsoft.com/office/drawing/2014/main" id="{240881D7-37FA-5646-B470-3A26F399929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7452F75-6874-CC43-9CBB-952B001A3A0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Aggregated DN 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E0CEF8-EDFE-D449-8272-E18A1F9C7F20}"/>
              </a:ext>
            </a:extLst>
          </p:cNvPr>
          <p:cNvGrpSpPr/>
          <p:nvPr/>
        </p:nvGrpSpPr>
        <p:grpSpPr>
          <a:xfrm>
            <a:off x="8198273" y="3447254"/>
            <a:ext cx="276668" cy="293171"/>
            <a:chOff x="1730435" y="3628387"/>
            <a:chExt cx="1050648" cy="266519"/>
          </a:xfrm>
        </p:grpSpPr>
        <p:sp>
          <p:nvSpPr>
            <p:cNvPr id="191" name="원통[C] 190">
              <a:extLst>
                <a:ext uri="{FF2B5EF4-FFF2-40B4-BE49-F238E27FC236}">
                  <a16:creationId xmlns:a16="http://schemas.microsoft.com/office/drawing/2014/main" id="{59AACBA9-5927-2D48-84E4-89D08B248BF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BB206F2-3873-DD49-9097-EEF82B626114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1C31505-E993-D148-A86C-0708EED43BF9}"/>
              </a:ext>
            </a:extLst>
          </p:cNvPr>
          <p:cNvGrpSpPr/>
          <p:nvPr/>
        </p:nvGrpSpPr>
        <p:grpSpPr>
          <a:xfrm>
            <a:off x="8192088" y="3758877"/>
            <a:ext cx="276668" cy="293171"/>
            <a:chOff x="1730435" y="3628387"/>
            <a:chExt cx="1050648" cy="266519"/>
          </a:xfrm>
        </p:grpSpPr>
        <p:sp>
          <p:nvSpPr>
            <p:cNvPr id="194" name="원통[C] 193">
              <a:extLst>
                <a:ext uri="{FF2B5EF4-FFF2-40B4-BE49-F238E27FC236}">
                  <a16:creationId xmlns:a16="http://schemas.microsoft.com/office/drawing/2014/main" id="{35137CE8-2E0B-B447-B209-2E1C2A9522B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8385F09-4221-7A48-8BFE-4A1042D14809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97C7FBF0-ED0F-7546-B689-D371174819DB}"/>
              </a:ext>
            </a:extLst>
          </p:cNvPr>
          <p:cNvCxnSpPr/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8237156D-0961-914C-9EB4-5B61D4BB255C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CA911BA-D50D-1E41-9307-2DB2192C95F4}"/>
              </a:ext>
            </a:extLst>
          </p:cNvPr>
          <p:cNvSpPr/>
          <p:nvPr/>
        </p:nvSpPr>
        <p:spPr>
          <a:xfrm>
            <a:off x="3675670" y="2388462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700" b="1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1A33AF4-C467-E941-9579-05AE87F747D7}"/>
              </a:ext>
            </a:extLst>
          </p:cNvPr>
          <p:cNvSpPr/>
          <p:nvPr/>
        </p:nvSpPr>
        <p:spPr>
          <a:xfrm>
            <a:off x="3264126" y="301637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388E13A4-32D7-AB46-A211-E6E3B5A1ADF0}"/>
              </a:ext>
            </a:extLst>
          </p:cNvPr>
          <p:cNvSpPr/>
          <p:nvPr/>
        </p:nvSpPr>
        <p:spPr>
          <a:xfrm>
            <a:off x="3261459" y="2388462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F98EBA39-561C-4E4F-9FE0-BA945172BF93}"/>
              </a:ext>
            </a:extLst>
          </p:cNvPr>
          <p:cNvSpPr/>
          <p:nvPr/>
        </p:nvSpPr>
        <p:spPr>
          <a:xfrm>
            <a:off x="3259969" y="207554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B594676-9BFE-B445-95E9-39285DA00E09}"/>
              </a:ext>
            </a:extLst>
          </p:cNvPr>
          <p:cNvSpPr/>
          <p:nvPr/>
        </p:nvSpPr>
        <p:spPr>
          <a:xfrm>
            <a:off x="3675670" y="207554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A9709E-6DA2-3447-AE90-7D02899B9883}"/>
              </a:ext>
            </a:extLst>
          </p:cNvPr>
          <p:cNvSpPr/>
          <p:nvPr/>
        </p:nvSpPr>
        <p:spPr>
          <a:xfrm>
            <a:off x="3259969" y="175974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ADEB718-58D1-4640-B5A1-55060987D4B3}"/>
              </a:ext>
            </a:extLst>
          </p:cNvPr>
          <p:cNvSpPr/>
          <p:nvPr/>
        </p:nvSpPr>
        <p:spPr>
          <a:xfrm>
            <a:off x="3675670" y="1759743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3B6A89D5-DF1E-FC43-ADFA-B9FF3595710C}"/>
              </a:ext>
            </a:extLst>
          </p:cNvPr>
          <p:cNvSpPr/>
          <p:nvPr/>
        </p:nvSpPr>
        <p:spPr>
          <a:xfrm>
            <a:off x="1041028" y="325188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4AEEE24-6AF4-9947-B4A8-6232720D6ED2}"/>
              </a:ext>
            </a:extLst>
          </p:cNvPr>
          <p:cNvSpPr/>
          <p:nvPr/>
        </p:nvSpPr>
        <p:spPr>
          <a:xfrm>
            <a:off x="3260222" y="2703567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1000</a:t>
            </a:r>
            <a:endParaRPr kumimoji="1" lang="ko-KR" altLang="en-US" sz="600" b="1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3C2E2E8-1527-6A4F-B2DD-9B2ABA99C048}"/>
              </a:ext>
            </a:extLst>
          </p:cNvPr>
          <p:cNvSpPr/>
          <p:nvPr/>
        </p:nvSpPr>
        <p:spPr>
          <a:xfrm>
            <a:off x="4651237" y="3001683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D762195-9256-3748-9BC1-F428C3330229}"/>
              </a:ext>
            </a:extLst>
          </p:cNvPr>
          <p:cNvSpPr/>
          <p:nvPr/>
        </p:nvSpPr>
        <p:spPr>
          <a:xfrm>
            <a:off x="4658220" y="5706951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4E5E3F2B-4FD4-D147-B185-17C57411A809}"/>
              </a:ext>
            </a:extLst>
          </p:cNvPr>
          <p:cNvSpPr/>
          <p:nvPr/>
        </p:nvSpPr>
        <p:spPr>
          <a:xfrm>
            <a:off x="4652358" y="2692040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1001</a:t>
            </a:r>
            <a:endParaRPr kumimoji="1" lang="ko-KR" altLang="en-US" sz="600" b="1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7373E61-B24B-5A43-835D-E3A73CB6977B}"/>
              </a:ext>
            </a:extLst>
          </p:cNvPr>
          <p:cNvSpPr/>
          <p:nvPr/>
        </p:nvSpPr>
        <p:spPr>
          <a:xfrm>
            <a:off x="4658681" y="5394940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1001</a:t>
            </a:r>
            <a:endParaRPr kumimoji="1" lang="ko-KR" altLang="en-US" sz="600" b="1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0DB3C55-9397-C141-9321-282150BAFED1}"/>
              </a:ext>
            </a:extLst>
          </p:cNvPr>
          <p:cNvSpPr/>
          <p:nvPr/>
        </p:nvSpPr>
        <p:spPr>
          <a:xfrm>
            <a:off x="4647927" y="2380600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141286BA-DFCD-4541-A5B3-32046FCA7868}"/>
              </a:ext>
            </a:extLst>
          </p:cNvPr>
          <p:cNvSpPr/>
          <p:nvPr/>
        </p:nvSpPr>
        <p:spPr>
          <a:xfrm>
            <a:off x="4647927" y="206972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1DCA5B7-FE69-C849-9C02-73635FF8D747}"/>
              </a:ext>
            </a:extLst>
          </p:cNvPr>
          <p:cNvSpPr/>
          <p:nvPr/>
        </p:nvSpPr>
        <p:spPr>
          <a:xfrm>
            <a:off x="4647927" y="1758981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E9817EA-1F81-F544-8D57-EB43A7B5CBF8}"/>
              </a:ext>
            </a:extLst>
          </p:cNvPr>
          <p:cNvSpPr/>
          <p:nvPr/>
        </p:nvSpPr>
        <p:spPr>
          <a:xfrm>
            <a:off x="5067729" y="2380600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500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AE0B8C1-F2AE-FB42-A2F0-445FE9D812DC}"/>
              </a:ext>
            </a:extLst>
          </p:cNvPr>
          <p:cNvSpPr/>
          <p:nvPr/>
        </p:nvSpPr>
        <p:spPr>
          <a:xfrm>
            <a:off x="5067729" y="206972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E91C4B6-788C-DB4D-B269-4CFFBC799144}"/>
              </a:ext>
            </a:extLst>
          </p:cNvPr>
          <p:cNvSpPr/>
          <p:nvPr/>
        </p:nvSpPr>
        <p:spPr>
          <a:xfrm>
            <a:off x="5067729" y="1758981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47A643E-5D25-D54A-AF1D-B1C8B68279E8}"/>
              </a:ext>
            </a:extLst>
          </p:cNvPr>
          <p:cNvSpPr/>
          <p:nvPr/>
        </p:nvSpPr>
        <p:spPr>
          <a:xfrm>
            <a:off x="4660650" y="5086313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A94586C-A1D3-E945-901F-25BCC6C5A6C0}"/>
              </a:ext>
            </a:extLst>
          </p:cNvPr>
          <p:cNvSpPr/>
          <p:nvPr/>
        </p:nvSpPr>
        <p:spPr>
          <a:xfrm>
            <a:off x="5080452" y="5086313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105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E7E88861-FF2F-ED46-87C3-1D86C7AE5C9A}"/>
              </a:ext>
            </a:extLst>
          </p:cNvPr>
          <p:cNvSpPr/>
          <p:nvPr/>
        </p:nvSpPr>
        <p:spPr>
          <a:xfrm>
            <a:off x="4660650" y="478135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B91CEF5-DFA1-3841-953C-1F2C3E299FE0}"/>
              </a:ext>
            </a:extLst>
          </p:cNvPr>
          <p:cNvSpPr/>
          <p:nvPr/>
        </p:nvSpPr>
        <p:spPr>
          <a:xfrm>
            <a:off x="5080452" y="4781351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159AD6D-FF46-734F-AC75-923EB722AF16}"/>
              </a:ext>
            </a:extLst>
          </p:cNvPr>
          <p:cNvSpPr/>
          <p:nvPr/>
        </p:nvSpPr>
        <p:spPr>
          <a:xfrm>
            <a:off x="4660650" y="4466857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13C51F6-B2F9-9348-8A18-612BE2BBBCE1}"/>
              </a:ext>
            </a:extLst>
          </p:cNvPr>
          <p:cNvSpPr/>
          <p:nvPr/>
        </p:nvSpPr>
        <p:spPr>
          <a:xfrm>
            <a:off x="5080452" y="4466857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11AADEFB-7B1F-CD4E-8E7D-CA4556E68B93}"/>
              </a:ext>
            </a:extLst>
          </p:cNvPr>
          <p:cNvSpPr/>
          <p:nvPr/>
        </p:nvSpPr>
        <p:spPr>
          <a:xfrm>
            <a:off x="6480609" y="239007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500" b="1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37594D5-BFE3-5F40-84B3-2C6A46D65D62}"/>
              </a:ext>
            </a:extLst>
          </p:cNvPr>
          <p:cNvSpPr/>
          <p:nvPr/>
        </p:nvSpPr>
        <p:spPr>
          <a:xfrm>
            <a:off x="6060226" y="301637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DF305F-C019-284A-AA81-C695D7A9F6DB}"/>
              </a:ext>
            </a:extLst>
          </p:cNvPr>
          <p:cNvSpPr/>
          <p:nvPr/>
        </p:nvSpPr>
        <p:spPr>
          <a:xfrm>
            <a:off x="6060226" y="5716890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20004</a:t>
            </a:r>
            <a:endParaRPr kumimoji="1" lang="ko-KR" altLang="en-US" sz="600" b="1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9B2BED1F-A72D-0E45-940A-44CE1FBEE12C}"/>
              </a:ext>
            </a:extLst>
          </p:cNvPr>
          <p:cNvSpPr/>
          <p:nvPr/>
        </p:nvSpPr>
        <p:spPr>
          <a:xfrm>
            <a:off x="6060225" y="5404426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1001</a:t>
            </a:r>
            <a:endParaRPr kumimoji="1" lang="ko-KR" altLang="en-US" sz="600" b="1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14551FF9-8363-FD4F-A34E-518FEB6228B0}"/>
              </a:ext>
            </a:extLst>
          </p:cNvPr>
          <p:cNvSpPr/>
          <p:nvPr/>
        </p:nvSpPr>
        <p:spPr>
          <a:xfrm>
            <a:off x="6065161" y="2704960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1001</a:t>
            </a:r>
            <a:endParaRPr kumimoji="1" lang="ko-KR" altLang="en-US" sz="600" b="1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CD61797-E82E-A545-A5C9-EC063FE2265C}"/>
              </a:ext>
            </a:extLst>
          </p:cNvPr>
          <p:cNvSpPr/>
          <p:nvPr/>
        </p:nvSpPr>
        <p:spPr>
          <a:xfrm>
            <a:off x="6064908" y="239007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B2C15A2-CA9C-9049-AA8F-D7B2F0A123CB}"/>
              </a:ext>
            </a:extLst>
          </p:cNvPr>
          <p:cNvSpPr/>
          <p:nvPr/>
        </p:nvSpPr>
        <p:spPr>
          <a:xfrm>
            <a:off x="6064908" y="2076934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3E34104-802C-ED40-B8D9-8F2496DCBA5F}"/>
              </a:ext>
            </a:extLst>
          </p:cNvPr>
          <p:cNvSpPr/>
          <p:nvPr/>
        </p:nvSpPr>
        <p:spPr>
          <a:xfrm>
            <a:off x="6480609" y="2076934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06883F6-C21F-B649-9ED7-6F1E904D5FB2}"/>
              </a:ext>
            </a:extLst>
          </p:cNvPr>
          <p:cNvSpPr/>
          <p:nvPr/>
        </p:nvSpPr>
        <p:spPr>
          <a:xfrm>
            <a:off x="6064908" y="1761136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83DE02F-82F4-CD4D-9081-2F03F3753763}"/>
              </a:ext>
            </a:extLst>
          </p:cNvPr>
          <p:cNvSpPr/>
          <p:nvPr/>
        </p:nvSpPr>
        <p:spPr>
          <a:xfrm>
            <a:off x="6480609" y="1761136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58F3006-8B68-5043-91B0-A05EF6811F39}"/>
              </a:ext>
            </a:extLst>
          </p:cNvPr>
          <p:cNvSpPr/>
          <p:nvPr/>
        </p:nvSpPr>
        <p:spPr>
          <a:xfrm>
            <a:off x="6060227" y="509225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DC7E430-C226-C540-BD82-64D917954307}"/>
              </a:ext>
            </a:extLst>
          </p:cNvPr>
          <p:cNvSpPr/>
          <p:nvPr/>
        </p:nvSpPr>
        <p:spPr>
          <a:xfrm>
            <a:off x="6475122" y="509225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500" b="1" dirty="0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9670F8D2-F853-4641-9EE9-F4B2CCA69675}"/>
              </a:ext>
            </a:extLst>
          </p:cNvPr>
          <p:cNvSpPr/>
          <p:nvPr/>
        </p:nvSpPr>
        <p:spPr>
          <a:xfrm>
            <a:off x="6060227" y="4780086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EB951F8E-2582-DD4D-9EEE-B659EE5B988F}"/>
              </a:ext>
            </a:extLst>
          </p:cNvPr>
          <p:cNvSpPr/>
          <p:nvPr/>
        </p:nvSpPr>
        <p:spPr>
          <a:xfrm>
            <a:off x="6475122" y="4780086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D3163DC8-F53B-3A4B-B6A7-1BF03DFFA55E}"/>
              </a:ext>
            </a:extLst>
          </p:cNvPr>
          <p:cNvSpPr/>
          <p:nvPr/>
        </p:nvSpPr>
        <p:spPr>
          <a:xfrm>
            <a:off x="6060227" y="4469339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291B00F1-425B-0441-9986-97DA3CBADDEA}"/>
              </a:ext>
            </a:extLst>
          </p:cNvPr>
          <p:cNvSpPr/>
          <p:nvPr/>
        </p:nvSpPr>
        <p:spPr>
          <a:xfrm>
            <a:off x="6475122" y="4469339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AF59824-BBA9-9D4E-AB8F-0EF58DC60E4A}"/>
              </a:ext>
            </a:extLst>
          </p:cNvPr>
          <p:cNvSpPr/>
          <p:nvPr/>
        </p:nvSpPr>
        <p:spPr>
          <a:xfrm>
            <a:off x="7882781" y="239001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</a:t>
            </a:r>
            <a:r>
              <a:rPr kumimoji="1" lang="en-US" altLang="ko-KR" sz="700" b="1" dirty="0"/>
              <a:t>105</a:t>
            </a:r>
            <a:endParaRPr kumimoji="1" lang="ko-KR" altLang="en-US" sz="500" b="1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8A3AAA0-30D3-3148-9F64-C216488F83DB}"/>
              </a:ext>
            </a:extLst>
          </p:cNvPr>
          <p:cNvSpPr/>
          <p:nvPr/>
        </p:nvSpPr>
        <p:spPr>
          <a:xfrm>
            <a:off x="7459892" y="3016379"/>
            <a:ext cx="82440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20005</a:t>
            </a:r>
            <a:endParaRPr kumimoji="1" lang="ko-KR" altLang="en-US" sz="600" b="1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FBF877A6-1989-CA42-AD07-CB1A2A6C8CFF}"/>
              </a:ext>
            </a:extLst>
          </p:cNvPr>
          <p:cNvSpPr/>
          <p:nvPr/>
        </p:nvSpPr>
        <p:spPr>
          <a:xfrm>
            <a:off x="7468570" y="2390019"/>
            <a:ext cx="410399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</a:t>
            </a:r>
            <a:r>
              <a:rPr kumimoji="1" lang="en-US" altLang="ko-KR" sz="700" b="1" dirty="0">
                <a:solidFill>
                  <a:prstClr val="white"/>
                </a:solidFill>
              </a:rPr>
              <a:t>102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85970EC9-EA9A-FC4C-A23F-B9ABA1F69FFE}"/>
              </a:ext>
            </a:extLst>
          </p:cNvPr>
          <p:cNvSpPr/>
          <p:nvPr/>
        </p:nvSpPr>
        <p:spPr>
          <a:xfrm>
            <a:off x="7467080" y="207709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08B82C8-92EF-F345-AF79-424629F8FC53}"/>
              </a:ext>
            </a:extLst>
          </p:cNvPr>
          <p:cNvSpPr/>
          <p:nvPr/>
        </p:nvSpPr>
        <p:spPr>
          <a:xfrm>
            <a:off x="7882781" y="2077098"/>
            <a:ext cx="410399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DDD7F243-A211-FC45-A16D-35696BAC3160}"/>
              </a:ext>
            </a:extLst>
          </p:cNvPr>
          <p:cNvSpPr/>
          <p:nvPr/>
        </p:nvSpPr>
        <p:spPr>
          <a:xfrm>
            <a:off x="7467080" y="1761300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71F840B-3BB8-D443-8247-20BE9E19954C}"/>
              </a:ext>
            </a:extLst>
          </p:cNvPr>
          <p:cNvSpPr/>
          <p:nvPr/>
        </p:nvSpPr>
        <p:spPr>
          <a:xfrm>
            <a:off x="7882781" y="1761300"/>
            <a:ext cx="410399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B23C3DFA-D71E-4349-9346-264CDA580468}"/>
              </a:ext>
            </a:extLst>
          </p:cNvPr>
          <p:cNvSpPr/>
          <p:nvPr/>
        </p:nvSpPr>
        <p:spPr>
          <a:xfrm>
            <a:off x="7467333" y="2705124"/>
            <a:ext cx="82440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A-label 1002</a:t>
            </a:r>
            <a:endParaRPr kumimoji="1" lang="ko-KR" altLang="en-US" sz="600" b="1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7DEF9A1-F942-BC4C-BD22-22EBDB5A28B9}"/>
              </a:ext>
            </a:extLst>
          </p:cNvPr>
          <p:cNvSpPr/>
          <p:nvPr/>
        </p:nvSpPr>
        <p:spPr>
          <a:xfrm>
            <a:off x="9675601" y="3253010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D17F801-E174-634A-9DF4-58DD413578A8}"/>
              </a:ext>
            </a:extLst>
          </p:cNvPr>
          <p:cNvGrpSpPr/>
          <p:nvPr/>
        </p:nvGrpSpPr>
        <p:grpSpPr>
          <a:xfrm>
            <a:off x="1733506" y="3664171"/>
            <a:ext cx="1050648" cy="187975"/>
            <a:chOff x="1730434" y="3675275"/>
            <a:chExt cx="1050648" cy="187975"/>
          </a:xfrm>
        </p:grpSpPr>
        <p:sp>
          <p:nvSpPr>
            <p:cNvPr id="211" name="원통[C] 210">
              <a:extLst>
                <a:ext uri="{FF2B5EF4-FFF2-40B4-BE49-F238E27FC236}">
                  <a16:creationId xmlns:a16="http://schemas.microsoft.com/office/drawing/2014/main" id="{E3AC1D5B-B11C-694A-A246-7F14F713D5C8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4CC0C93-3467-3541-9976-A16DE934FDD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CEBE34C-89D2-9748-BD27-CE62C545C2C3}"/>
              </a:ext>
            </a:extLst>
          </p:cNvPr>
          <p:cNvGrpSpPr/>
          <p:nvPr/>
        </p:nvGrpSpPr>
        <p:grpSpPr>
          <a:xfrm>
            <a:off x="8729732" y="3672550"/>
            <a:ext cx="1050648" cy="187975"/>
            <a:chOff x="8726641" y="3672826"/>
            <a:chExt cx="1050648" cy="187975"/>
          </a:xfrm>
        </p:grpSpPr>
        <p:sp>
          <p:nvSpPr>
            <p:cNvPr id="214" name="원통[C] 213">
              <a:extLst>
                <a:ext uri="{FF2B5EF4-FFF2-40B4-BE49-F238E27FC236}">
                  <a16:creationId xmlns:a16="http://schemas.microsoft.com/office/drawing/2014/main" id="{087CE1E4-DDD9-004F-A0BC-0029DF61E9C1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204E6D9-CA7E-5746-979D-8E65813B73B2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29B3328-4A6E-0F48-B7E0-83C76F71B3F4}"/>
              </a:ext>
            </a:extLst>
          </p:cNvPr>
          <p:cNvSpPr/>
          <p:nvPr/>
        </p:nvSpPr>
        <p:spPr>
          <a:xfrm>
            <a:off x="1041833" y="2970979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7822DA-1A4D-1A44-93CD-0F10DB5D04DA}"/>
              </a:ext>
            </a:extLst>
          </p:cNvPr>
          <p:cNvSpPr/>
          <p:nvPr/>
        </p:nvSpPr>
        <p:spPr>
          <a:xfrm>
            <a:off x="9675601" y="2939744"/>
            <a:ext cx="823246" cy="313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D9C7709-79B6-5946-90A8-BD13428968D9}"/>
              </a:ext>
            </a:extLst>
          </p:cNvPr>
          <p:cNvSpPr/>
          <p:nvPr/>
        </p:nvSpPr>
        <p:spPr>
          <a:xfrm>
            <a:off x="4286488" y="271332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208D818-22A4-F341-8A5D-2BCB1CAF20D7}"/>
              </a:ext>
            </a:extLst>
          </p:cNvPr>
          <p:cNvSpPr/>
          <p:nvPr/>
        </p:nvSpPr>
        <p:spPr>
          <a:xfrm>
            <a:off x="6969924" y="2720189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0AF3AEB4-1B43-0C4D-B81E-852127E409F9}"/>
              </a:ext>
            </a:extLst>
          </p:cNvPr>
          <p:cNvSpPr/>
          <p:nvPr/>
        </p:nvSpPr>
        <p:spPr>
          <a:xfrm>
            <a:off x="4286488" y="542298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6AD5EA92-3554-EB47-A929-CFE8B20EF116}"/>
              </a:ext>
            </a:extLst>
          </p:cNvPr>
          <p:cNvSpPr/>
          <p:nvPr/>
        </p:nvSpPr>
        <p:spPr>
          <a:xfrm>
            <a:off x="6969924" y="5429849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DCF08-6656-4F4D-B78D-009FFB5B5EE5}"/>
              </a:ext>
            </a:extLst>
          </p:cNvPr>
          <p:cNvSpPr txBox="1"/>
          <p:nvPr/>
        </p:nvSpPr>
        <p:spPr>
          <a:xfrm>
            <a:off x="7575490" y="5024224"/>
            <a:ext cx="4200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Notes: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 and A labels in this diagram include d-CWs of their own. 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70595309-295A-FA46-8920-A197746CF938}"/>
              </a:ext>
            </a:extLst>
          </p:cNvPr>
          <p:cNvSpPr/>
          <p:nvPr/>
        </p:nvSpPr>
        <p:spPr>
          <a:xfrm>
            <a:off x="2628563" y="3384716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142B4660-62FB-2A40-9EE7-8489A39BC2CC}"/>
              </a:ext>
            </a:extLst>
          </p:cNvPr>
          <p:cNvSpPr/>
          <p:nvPr/>
        </p:nvSpPr>
        <p:spPr>
          <a:xfrm>
            <a:off x="8123134" y="3384716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27196B-275E-BC4F-A68B-63AE1B5574F5}"/>
              </a:ext>
            </a:extLst>
          </p:cNvPr>
          <p:cNvSpPr txBox="1"/>
          <p:nvPr/>
        </p:nvSpPr>
        <p:spPr>
          <a:xfrm>
            <a:off x="2517257" y="4250058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5C3EF6D-B8B0-6548-AA17-8FB3ACDF48D3}"/>
              </a:ext>
            </a:extLst>
          </p:cNvPr>
          <p:cNvSpPr txBox="1"/>
          <p:nvPr/>
        </p:nvSpPr>
        <p:spPr>
          <a:xfrm>
            <a:off x="8098746" y="4254077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1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원통[C] 264">
            <a:extLst>
              <a:ext uri="{FF2B5EF4-FFF2-40B4-BE49-F238E27FC236}">
                <a16:creationId xmlns:a16="http://schemas.microsoft.com/office/drawing/2014/main" id="{2781E14B-D67B-084E-9FE9-25DE7C1CD0BF}"/>
              </a:ext>
            </a:extLst>
          </p:cNvPr>
          <p:cNvSpPr/>
          <p:nvPr/>
        </p:nvSpPr>
        <p:spPr>
          <a:xfrm>
            <a:off x="7144616" y="1302357"/>
            <a:ext cx="1407165" cy="1128767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6" name="원통[C] 265">
            <a:extLst>
              <a:ext uri="{FF2B5EF4-FFF2-40B4-BE49-F238E27FC236}">
                <a16:creationId xmlns:a16="http://schemas.microsoft.com/office/drawing/2014/main" id="{5E52ADA1-9C82-1444-91C6-1001C792BF1F}"/>
              </a:ext>
            </a:extLst>
          </p:cNvPr>
          <p:cNvSpPr/>
          <p:nvPr/>
        </p:nvSpPr>
        <p:spPr>
          <a:xfrm>
            <a:off x="8560852" y="1302358"/>
            <a:ext cx="1506445" cy="1130803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7" name="원통[C] 266">
            <a:extLst>
              <a:ext uri="{FF2B5EF4-FFF2-40B4-BE49-F238E27FC236}">
                <a16:creationId xmlns:a16="http://schemas.microsoft.com/office/drawing/2014/main" id="{43601917-978C-8647-AA48-9ABB438ECCB5}"/>
              </a:ext>
            </a:extLst>
          </p:cNvPr>
          <p:cNvSpPr/>
          <p:nvPr/>
        </p:nvSpPr>
        <p:spPr>
          <a:xfrm>
            <a:off x="7144616" y="3861203"/>
            <a:ext cx="2934100" cy="2686585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8" name="원통[C] 267">
            <a:extLst>
              <a:ext uri="{FF2B5EF4-FFF2-40B4-BE49-F238E27FC236}">
                <a16:creationId xmlns:a16="http://schemas.microsoft.com/office/drawing/2014/main" id="{652E2A5F-4FCC-164F-B386-D0222002B57C}"/>
              </a:ext>
            </a:extLst>
          </p:cNvPr>
          <p:cNvSpPr/>
          <p:nvPr/>
        </p:nvSpPr>
        <p:spPr>
          <a:xfrm>
            <a:off x="7144616" y="2440846"/>
            <a:ext cx="1407165" cy="141014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9" name="원통[C] 268">
            <a:extLst>
              <a:ext uri="{FF2B5EF4-FFF2-40B4-BE49-F238E27FC236}">
                <a16:creationId xmlns:a16="http://schemas.microsoft.com/office/drawing/2014/main" id="{A4219E63-40A6-4A4C-A0A6-3A8CB8F5DA2C}"/>
              </a:ext>
            </a:extLst>
          </p:cNvPr>
          <p:cNvSpPr/>
          <p:nvPr/>
        </p:nvSpPr>
        <p:spPr>
          <a:xfrm>
            <a:off x="8560852" y="2438328"/>
            <a:ext cx="1506445" cy="140881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0" name="원통[C] 259">
            <a:extLst>
              <a:ext uri="{FF2B5EF4-FFF2-40B4-BE49-F238E27FC236}">
                <a16:creationId xmlns:a16="http://schemas.microsoft.com/office/drawing/2014/main" id="{57F219FA-2451-FE4B-80B9-BE62A4BE4F01}"/>
              </a:ext>
            </a:extLst>
          </p:cNvPr>
          <p:cNvSpPr/>
          <p:nvPr/>
        </p:nvSpPr>
        <p:spPr>
          <a:xfrm>
            <a:off x="2188273" y="1316416"/>
            <a:ext cx="1407165" cy="1128767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1" name="원통[C] 260">
            <a:extLst>
              <a:ext uri="{FF2B5EF4-FFF2-40B4-BE49-F238E27FC236}">
                <a16:creationId xmlns:a16="http://schemas.microsoft.com/office/drawing/2014/main" id="{03C1B3CD-079D-6144-81C5-F61436AD2971}"/>
              </a:ext>
            </a:extLst>
          </p:cNvPr>
          <p:cNvSpPr/>
          <p:nvPr/>
        </p:nvSpPr>
        <p:spPr>
          <a:xfrm>
            <a:off x="3604509" y="1316417"/>
            <a:ext cx="1506445" cy="1130803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2" name="원통[C] 261">
            <a:extLst>
              <a:ext uri="{FF2B5EF4-FFF2-40B4-BE49-F238E27FC236}">
                <a16:creationId xmlns:a16="http://schemas.microsoft.com/office/drawing/2014/main" id="{E6023550-7B7C-8744-A612-51FD87310561}"/>
              </a:ext>
            </a:extLst>
          </p:cNvPr>
          <p:cNvSpPr/>
          <p:nvPr/>
        </p:nvSpPr>
        <p:spPr>
          <a:xfrm>
            <a:off x="2188273" y="3875262"/>
            <a:ext cx="2934100" cy="2686585"/>
          </a:xfrm>
          <a:prstGeom prst="can">
            <a:avLst/>
          </a:prstGeom>
          <a:solidFill>
            <a:srgbClr val="FF000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3" name="원통[C] 262">
            <a:extLst>
              <a:ext uri="{FF2B5EF4-FFF2-40B4-BE49-F238E27FC236}">
                <a16:creationId xmlns:a16="http://schemas.microsoft.com/office/drawing/2014/main" id="{7160971F-C84F-6448-A8C5-AFB24F72FDB8}"/>
              </a:ext>
            </a:extLst>
          </p:cNvPr>
          <p:cNvSpPr/>
          <p:nvPr/>
        </p:nvSpPr>
        <p:spPr>
          <a:xfrm>
            <a:off x="2188273" y="2454905"/>
            <a:ext cx="1407165" cy="141014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4" name="원통[C] 263">
            <a:extLst>
              <a:ext uri="{FF2B5EF4-FFF2-40B4-BE49-F238E27FC236}">
                <a16:creationId xmlns:a16="http://schemas.microsoft.com/office/drawing/2014/main" id="{A077B7F2-4308-2A47-A988-42D04B2EF322}"/>
              </a:ext>
            </a:extLst>
          </p:cNvPr>
          <p:cNvSpPr/>
          <p:nvPr/>
        </p:nvSpPr>
        <p:spPr>
          <a:xfrm>
            <a:off x="3604509" y="2452387"/>
            <a:ext cx="1506445" cy="1408816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Case b-2 aggregation &amp;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29892" y="3865046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29892" y="5232547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8011" y="6567729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DC75D5E5-A816-EE47-8DD1-0283B8A3A732}"/>
              </a:ext>
            </a:extLst>
          </p:cNvPr>
          <p:cNvCxnSpPr>
            <a:cxnSpLocks/>
          </p:cNvCxnSpPr>
          <p:nvPr/>
        </p:nvCxnSpPr>
        <p:spPr>
          <a:xfrm>
            <a:off x="288011" y="2451063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FD602DD-24C9-0849-9571-5C0785339A11}"/>
              </a:ext>
            </a:extLst>
          </p:cNvPr>
          <p:cNvSpPr/>
          <p:nvPr/>
        </p:nvSpPr>
        <p:spPr>
          <a:xfrm>
            <a:off x="2549419" y="1635189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B5507D1-F97F-7744-8701-B2441C6032FA}"/>
              </a:ext>
            </a:extLst>
          </p:cNvPr>
          <p:cNvSpPr txBox="1"/>
          <p:nvPr/>
        </p:nvSpPr>
        <p:spPr>
          <a:xfrm>
            <a:off x="2229925" y="2150163"/>
            <a:ext cx="1343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8EEF85F-0043-A449-B84C-F71C15385795}"/>
              </a:ext>
            </a:extLst>
          </p:cNvPr>
          <p:cNvSpPr/>
          <p:nvPr/>
        </p:nvSpPr>
        <p:spPr>
          <a:xfrm>
            <a:off x="3992130" y="1634528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74519AF-F57B-2645-82E4-4065D9A24412}"/>
              </a:ext>
            </a:extLst>
          </p:cNvPr>
          <p:cNvSpPr txBox="1"/>
          <p:nvPr/>
        </p:nvSpPr>
        <p:spPr>
          <a:xfrm>
            <a:off x="3640550" y="2138415"/>
            <a:ext cx="14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outgoing-service</a:t>
            </a:r>
            <a:endParaRPr kumimoji="1" lang="ko-KR" altLang="en-US" sz="110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429281-2505-1B46-ADB2-BE7B6E0782F0}"/>
              </a:ext>
            </a:extLst>
          </p:cNvPr>
          <p:cNvSpPr/>
          <p:nvPr/>
        </p:nvSpPr>
        <p:spPr>
          <a:xfrm>
            <a:off x="2539793" y="2929905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0DEFEA5-1EF3-5E41-B3CB-71F1B038E8EC}"/>
              </a:ext>
            </a:extLst>
          </p:cNvPr>
          <p:cNvSpPr/>
          <p:nvPr/>
        </p:nvSpPr>
        <p:spPr>
          <a:xfrm>
            <a:off x="3238977" y="5705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086E8E-796A-DA49-ABA1-A15FE4055F2F}"/>
              </a:ext>
            </a:extLst>
          </p:cNvPr>
          <p:cNvSpPr txBox="1"/>
          <p:nvPr/>
        </p:nvSpPr>
        <p:spPr>
          <a:xfrm>
            <a:off x="2499573" y="2474641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app-flow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7952994-5D31-E748-ADD9-B5CC13DC9AA3}"/>
              </a:ext>
            </a:extLst>
          </p:cNvPr>
          <p:cNvSpPr txBox="1"/>
          <p:nvPr/>
        </p:nvSpPr>
        <p:spPr>
          <a:xfrm>
            <a:off x="2123972" y="3381797"/>
            <a:ext cx="1533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7D4CB5D-5CC1-4147-B830-A567B6E170F9}"/>
              </a:ext>
            </a:extLst>
          </p:cNvPr>
          <p:cNvSpPr txBox="1"/>
          <p:nvPr/>
        </p:nvSpPr>
        <p:spPr>
          <a:xfrm>
            <a:off x="3148572" y="6163037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7E76BDF-DAFA-F249-8936-0B72A18D050D}"/>
              </a:ext>
            </a:extLst>
          </p:cNvPr>
          <p:cNvSpPr/>
          <p:nvPr/>
        </p:nvSpPr>
        <p:spPr>
          <a:xfrm>
            <a:off x="3983049" y="2930526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91DEE10-D449-6247-A1FD-388842BA22C7}"/>
              </a:ext>
            </a:extLst>
          </p:cNvPr>
          <p:cNvSpPr txBox="1"/>
          <p:nvPr/>
        </p:nvSpPr>
        <p:spPr>
          <a:xfrm>
            <a:off x="3948178" y="2477702"/>
            <a:ext cx="782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app-flow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318DCBC-B40C-8D48-A2C5-A225BD6CA834}"/>
              </a:ext>
            </a:extLst>
          </p:cNvPr>
          <p:cNvSpPr txBox="1"/>
          <p:nvPr/>
        </p:nvSpPr>
        <p:spPr>
          <a:xfrm>
            <a:off x="3581753" y="3381797"/>
            <a:ext cx="1515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E11F7C8-1B8A-F848-A5AA-C0BD5B4D589A}"/>
              </a:ext>
            </a:extLst>
          </p:cNvPr>
          <p:cNvSpPr txBox="1"/>
          <p:nvPr/>
        </p:nvSpPr>
        <p:spPr>
          <a:xfrm>
            <a:off x="2695625" y="6570193"/>
            <a:ext cx="187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B-2 (Ingress 1)</a:t>
            </a:r>
            <a:endParaRPr kumimoji="1" lang="ko-KR" altLang="en-US" sz="11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7AA51BA-BAFA-6240-A150-80FC6B98B7E2}"/>
              </a:ext>
            </a:extLst>
          </p:cNvPr>
          <p:cNvSpPr/>
          <p:nvPr/>
        </p:nvSpPr>
        <p:spPr>
          <a:xfrm>
            <a:off x="2188273" y="1453415"/>
            <a:ext cx="2927576" cy="511431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9F479C7F-326D-CB42-BC09-ED9E6B98EDB9}"/>
              </a:ext>
            </a:extLst>
          </p:cNvPr>
          <p:cNvCxnSpPr>
            <a:cxnSpLocks/>
          </p:cNvCxnSpPr>
          <p:nvPr/>
        </p:nvCxnSpPr>
        <p:spPr>
          <a:xfrm flipH="1">
            <a:off x="2905335" y="2377486"/>
            <a:ext cx="1" cy="16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664B932D-7900-8145-A63E-533C382EA87F}"/>
              </a:ext>
            </a:extLst>
          </p:cNvPr>
          <p:cNvCxnSpPr>
            <a:cxnSpLocks/>
          </p:cNvCxnSpPr>
          <p:nvPr/>
        </p:nvCxnSpPr>
        <p:spPr>
          <a:xfrm flipH="1">
            <a:off x="4339510" y="2374269"/>
            <a:ext cx="1" cy="16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BAE29409-E511-C845-AD55-E4BDFDB5AEC4}"/>
              </a:ext>
            </a:extLst>
          </p:cNvPr>
          <p:cNvCxnSpPr>
            <a:cxnSpLocks/>
            <a:stCxn id="213" idx="2"/>
          </p:cNvCxnSpPr>
          <p:nvPr/>
        </p:nvCxnSpPr>
        <p:spPr>
          <a:xfrm>
            <a:off x="2890906" y="3812684"/>
            <a:ext cx="288666" cy="1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F06BA322-CBC9-A64F-AADA-78CFF1A39D52}"/>
              </a:ext>
            </a:extLst>
          </p:cNvPr>
          <p:cNvCxnSpPr>
            <a:cxnSpLocks/>
            <a:stCxn id="217" idx="2"/>
          </p:cNvCxnSpPr>
          <p:nvPr/>
        </p:nvCxnSpPr>
        <p:spPr>
          <a:xfrm flipH="1">
            <a:off x="3938214" y="3812684"/>
            <a:ext cx="401297" cy="1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4ACF669-25AF-6D48-8777-170397472233}"/>
              </a:ext>
            </a:extLst>
          </p:cNvPr>
          <p:cNvCxnSpPr>
            <a:cxnSpLocks/>
          </p:cNvCxnSpPr>
          <p:nvPr/>
        </p:nvCxnSpPr>
        <p:spPr>
          <a:xfrm flipH="1">
            <a:off x="3600191" y="6540568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C6DDEAD-A885-DE4F-8A17-AF4CDA0FA597}"/>
              </a:ext>
            </a:extLst>
          </p:cNvPr>
          <p:cNvSpPr txBox="1"/>
          <p:nvPr/>
        </p:nvSpPr>
        <p:spPr>
          <a:xfrm>
            <a:off x="2832843" y="5270986"/>
            <a:ext cx="1525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F761668D-2947-0D40-87BA-2817392FCB3E}"/>
              </a:ext>
            </a:extLst>
          </p:cNvPr>
          <p:cNvCxnSpPr>
            <a:cxnSpLocks/>
          </p:cNvCxnSpPr>
          <p:nvPr/>
        </p:nvCxnSpPr>
        <p:spPr>
          <a:xfrm flipH="1">
            <a:off x="2899387" y="1316418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EE93AAAC-24C8-E94D-9FAE-D91D7299CED9}"/>
              </a:ext>
            </a:extLst>
          </p:cNvPr>
          <p:cNvCxnSpPr>
            <a:cxnSpLocks/>
          </p:cNvCxnSpPr>
          <p:nvPr/>
        </p:nvCxnSpPr>
        <p:spPr>
          <a:xfrm flipH="1">
            <a:off x="4348591" y="1316418"/>
            <a:ext cx="1" cy="2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CA1ECB8-E56B-E547-B36E-2569C8DE9FBC}"/>
              </a:ext>
            </a:extLst>
          </p:cNvPr>
          <p:cNvSpPr/>
          <p:nvPr/>
        </p:nvSpPr>
        <p:spPr>
          <a:xfrm>
            <a:off x="7510543" y="1639060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14EF148-258F-8B48-9FD1-DC226C976CC6}"/>
              </a:ext>
            </a:extLst>
          </p:cNvPr>
          <p:cNvSpPr txBox="1"/>
          <p:nvPr/>
        </p:nvSpPr>
        <p:spPr>
          <a:xfrm>
            <a:off x="7156367" y="2141046"/>
            <a:ext cx="137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7BDBE8A-D0EC-DB43-BD27-BB4C2861891B}"/>
              </a:ext>
            </a:extLst>
          </p:cNvPr>
          <p:cNvSpPr/>
          <p:nvPr/>
        </p:nvSpPr>
        <p:spPr>
          <a:xfrm>
            <a:off x="8981427" y="1634527"/>
            <a:ext cx="712922" cy="495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7F2320-A780-544F-AB1F-66DC5A5DCF11}"/>
              </a:ext>
            </a:extLst>
          </p:cNvPr>
          <p:cNvSpPr txBox="1"/>
          <p:nvPr/>
        </p:nvSpPr>
        <p:spPr>
          <a:xfrm>
            <a:off x="8684033" y="2138534"/>
            <a:ext cx="129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incoming-service</a:t>
            </a:r>
            <a:endParaRPr kumimoji="1" lang="ko-KR" altLang="en-US" sz="11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E41F4E1-B2D2-EB45-9E96-19A56621A976}"/>
              </a:ext>
            </a:extLst>
          </p:cNvPr>
          <p:cNvSpPr/>
          <p:nvPr/>
        </p:nvSpPr>
        <p:spPr>
          <a:xfrm>
            <a:off x="7501462" y="2934843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D693FBC-72BA-6944-9E1A-FC85187FD9FE}"/>
              </a:ext>
            </a:extLst>
          </p:cNvPr>
          <p:cNvSpPr/>
          <p:nvPr/>
        </p:nvSpPr>
        <p:spPr>
          <a:xfrm>
            <a:off x="8245535" y="5707031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1E318BA-AE8F-DF4D-943F-7C57799CF083}"/>
              </a:ext>
            </a:extLst>
          </p:cNvPr>
          <p:cNvSpPr/>
          <p:nvPr/>
        </p:nvSpPr>
        <p:spPr>
          <a:xfrm>
            <a:off x="8967742" y="2928749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BAC25D0-092B-3B43-8037-E8B1498958AA}"/>
              </a:ext>
            </a:extLst>
          </p:cNvPr>
          <p:cNvSpPr txBox="1"/>
          <p:nvPr/>
        </p:nvSpPr>
        <p:spPr>
          <a:xfrm>
            <a:off x="7661240" y="6570193"/>
            <a:ext cx="187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B-2 (Egress 1)</a:t>
            </a:r>
            <a:endParaRPr kumimoji="1" lang="ko-KR" altLang="en-US" sz="11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49F1E0CB-5046-4C4E-B0A9-A5DD20204D7D}"/>
              </a:ext>
            </a:extLst>
          </p:cNvPr>
          <p:cNvSpPr/>
          <p:nvPr/>
        </p:nvSpPr>
        <p:spPr>
          <a:xfrm>
            <a:off x="7133197" y="1453415"/>
            <a:ext cx="2934100" cy="511431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FFC56C5-CC02-6C48-B0BF-1C95AB3ECD5B}"/>
              </a:ext>
            </a:extLst>
          </p:cNvPr>
          <p:cNvSpPr txBox="1"/>
          <p:nvPr/>
        </p:nvSpPr>
        <p:spPr>
          <a:xfrm>
            <a:off x="7260497" y="2503239"/>
            <a:ext cx="119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outgoing</a:t>
            </a:r>
          </a:p>
          <a:p>
            <a:pPr algn="ctr"/>
            <a:r>
              <a:rPr kumimoji="1" lang="en-US" altLang="ko-KR" sz="1000" dirty="0">
                <a:solidFill>
                  <a:srgbClr val="0432FF"/>
                </a:solidFill>
              </a:rPr>
              <a:t>app-flow</a:t>
            </a:r>
            <a:endParaRPr kumimoji="1" lang="ko-KR" altLang="en-US" sz="1000" dirty="0">
              <a:solidFill>
                <a:srgbClr val="0432FF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A05B54C-8BBF-1C42-93C0-9F750B3CE70D}"/>
              </a:ext>
            </a:extLst>
          </p:cNvPr>
          <p:cNvSpPr txBox="1"/>
          <p:nvPr/>
        </p:nvSpPr>
        <p:spPr>
          <a:xfrm>
            <a:off x="8725629" y="2483355"/>
            <a:ext cx="119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outgoing</a:t>
            </a:r>
          </a:p>
          <a:p>
            <a:pPr algn="ctr"/>
            <a:r>
              <a:rPr kumimoji="1" lang="en-US" altLang="ko-KR" sz="1000" dirty="0">
                <a:solidFill>
                  <a:srgbClr val="0432FF"/>
                </a:solidFill>
              </a:rPr>
              <a:t>app-flow</a:t>
            </a:r>
            <a:endParaRPr kumimoji="1" lang="ko-KR" altLang="en-US" sz="1000" dirty="0">
              <a:solidFill>
                <a:srgbClr val="0432FF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31B00B-2B63-704E-BB25-6C7AC8A5A2F6}"/>
              </a:ext>
            </a:extLst>
          </p:cNvPr>
          <p:cNvSpPr txBox="1"/>
          <p:nvPr/>
        </p:nvSpPr>
        <p:spPr>
          <a:xfrm>
            <a:off x="7106645" y="3379096"/>
            <a:ext cx="1501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500C226-9F15-BD46-B19A-E3D01D40C5D0}"/>
              </a:ext>
            </a:extLst>
          </p:cNvPr>
          <p:cNvSpPr txBox="1"/>
          <p:nvPr/>
        </p:nvSpPr>
        <p:spPr>
          <a:xfrm>
            <a:off x="8369982" y="3387307"/>
            <a:ext cx="1920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57F8A59-2A10-5849-8E2C-0A78B71892B0}"/>
              </a:ext>
            </a:extLst>
          </p:cNvPr>
          <p:cNvSpPr txBox="1"/>
          <p:nvPr/>
        </p:nvSpPr>
        <p:spPr>
          <a:xfrm>
            <a:off x="7677735" y="6151423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1694FE1-6BA5-2247-B1D2-18607211139F}"/>
              </a:ext>
            </a:extLst>
          </p:cNvPr>
          <p:cNvSpPr txBox="1"/>
          <p:nvPr/>
        </p:nvSpPr>
        <p:spPr>
          <a:xfrm>
            <a:off x="7843427" y="5277558"/>
            <a:ext cx="151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EE92BDA0-3C2A-0A4D-BE5F-35AF300854F0}"/>
              </a:ext>
            </a:extLst>
          </p:cNvPr>
          <p:cNvCxnSpPr>
            <a:cxnSpLocks/>
          </p:cNvCxnSpPr>
          <p:nvPr/>
        </p:nvCxnSpPr>
        <p:spPr>
          <a:xfrm flipH="1">
            <a:off x="7866254" y="2364438"/>
            <a:ext cx="1" cy="1658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04199B5-7598-7B4D-9827-690DBF2C6B4C}"/>
              </a:ext>
            </a:extLst>
          </p:cNvPr>
          <p:cNvCxnSpPr>
            <a:cxnSpLocks/>
          </p:cNvCxnSpPr>
          <p:nvPr/>
        </p:nvCxnSpPr>
        <p:spPr>
          <a:xfrm flipH="1">
            <a:off x="9338829" y="2371891"/>
            <a:ext cx="1" cy="1658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6FCF2D7A-2CE3-E843-9C55-CD3012AB6EE7}"/>
              </a:ext>
            </a:extLst>
          </p:cNvPr>
          <p:cNvCxnSpPr>
            <a:cxnSpLocks/>
            <a:stCxn id="239" idx="2"/>
          </p:cNvCxnSpPr>
          <p:nvPr/>
        </p:nvCxnSpPr>
        <p:spPr>
          <a:xfrm>
            <a:off x="7857174" y="3809983"/>
            <a:ext cx="402108" cy="1267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8400DE0A-804A-CA40-9317-FED4D48BB4E5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8926484" y="3818194"/>
            <a:ext cx="403658" cy="1185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BF138EAD-E04E-694F-B5B3-85FA4D340505}"/>
              </a:ext>
            </a:extLst>
          </p:cNvPr>
          <p:cNvSpPr txBox="1"/>
          <p:nvPr/>
        </p:nvSpPr>
        <p:spPr>
          <a:xfrm>
            <a:off x="5317167" y="3471945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Svc to Svc</a:t>
            </a:r>
            <a:endParaRPr kumimoji="1" lang="ko-KR" altLang="en-US" sz="1100" b="1" dirty="0"/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B0B7F32F-04E4-934C-87BE-E6F2153036AC}"/>
              </a:ext>
            </a:extLst>
          </p:cNvPr>
          <p:cNvCxnSpPr>
            <a:cxnSpLocks/>
          </p:cNvCxnSpPr>
          <p:nvPr/>
        </p:nvCxnSpPr>
        <p:spPr>
          <a:xfrm flipH="1">
            <a:off x="8604218" y="6540568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AD9AB52F-4ED2-0545-866B-EEDF62BA1678}"/>
              </a:ext>
            </a:extLst>
          </p:cNvPr>
          <p:cNvCxnSpPr>
            <a:cxnSpLocks/>
          </p:cNvCxnSpPr>
          <p:nvPr/>
        </p:nvCxnSpPr>
        <p:spPr>
          <a:xfrm flipH="1">
            <a:off x="7838921" y="1316418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7BA42362-4883-4341-88CD-28D437659B48}"/>
              </a:ext>
            </a:extLst>
          </p:cNvPr>
          <p:cNvCxnSpPr>
            <a:cxnSpLocks/>
          </p:cNvCxnSpPr>
          <p:nvPr/>
        </p:nvCxnSpPr>
        <p:spPr>
          <a:xfrm flipH="1">
            <a:off x="9331386" y="1316418"/>
            <a:ext cx="1" cy="293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7EA97543-1B61-6241-ADD6-BE657F9FCF84}"/>
              </a:ext>
            </a:extLst>
          </p:cNvPr>
          <p:cNvSpPr/>
          <p:nvPr/>
        </p:nvSpPr>
        <p:spPr>
          <a:xfrm>
            <a:off x="1887980" y="2454906"/>
            <a:ext cx="8532277" cy="2777642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593157E-ABC2-6746-895E-E6A43F553EF4}"/>
              </a:ext>
            </a:extLst>
          </p:cNvPr>
          <p:cNvSpPr/>
          <p:nvPr/>
        </p:nvSpPr>
        <p:spPr>
          <a:xfrm>
            <a:off x="3243730" y="431784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5AA9971-28DF-DD40-B43C-38CD14CD2D2F}"/>
              </a:ext>
            </a:extLst>
          </p:cNvPr>
          <p:cNvSpPr txBox="1"/>
          <p:nvPr/>
        </p:nvSpPr>
        <p:spPr>
          <a:xfrm>
            <a:off x="2837596" y="3890106"/>
            <a:ext cx="1525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4B84BBD-1A45-144D-B86B-387208649FB9}"/>
              </a:ext>
            </a:extLst>
          </p:cNvPr>
          <p:cNvSpPr txBox="1"/>
          <p:nvPr/>
        </p:nvSpPr>
        <p:spPr>
          <a:xfrm>
            <a:off x="2729374" y="4765103"/>
            <a:ext cx="174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2C0CE3A-FEC4-E84F-9A68-EB023545E2B8}"/>
              </a:ext>
            </a:extLst>
          </p:cNvPr>
          <p:cNvCxnSpPr>
            <a:cxnSpLocks/>
          </p:cNvCxnSpPr>
          <p:nvPr/>
        </p:nvCxnSpPr>
        <p:spPr>
          <a:xfrm flipH="1">
            <a:off x="3581752" y="5168896"/>
            <a:ext cx="1" cy="18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5A3A2DB-02BF-C146-B01B-C9AF4C745A26}"/>
              </a:ext>
            </a:extLst>
          </p:cNvPr>
          <p:cNvSpPr/>
          <p:nvPr/>
        </p:nvSpPr>
        <p:spPr>
          <a:xfrm>
            <a:off x="8267249" y="4317842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108567A-4B03-0947-A268-1B3E67CA682C}"/>
              </a:ext>
            </a:extLst>
          </p:cNvPr>
          <p:cNvSpPr txBox="1"/>
          <p:nvPr/>
        </p:nvSpPr>
        <p:spPr>
          <a:xfrm>
            <a:off x="7750116" y="3905494"/>
            <a:ext cx="174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outgoing</a:t>
            </a:r>
          </a:p>
          <a:p>
            <a:pPr algn="ctr"/>
            <a:r>
              <a:rPr kumimoji="1" lang="en-US" altLang="ko-KR" sz="1000" dirty="0">
                <a:solidFill>
                  <a:srgbClr val="0432FF"/>
                </a:solidFill>
              </a:rPr>
              <a:t>service-disaggregation</a:t>
            </a:r>
            <a:endParaRPr kumimoji="1" lang="ko-KR" altLang="en-US" sz="1000" dirty="0">
              <a:solidFill>
                <a:srgbClr val="0432FF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0FA21A2-2AA8-B141-8A93-8588B64073D2}"/>
              </a:ext>
            </a:extLst>
          </p:cNvPr>
          <p:cNvSpPr txBox="1"/>
          <p:nvPr/>
        </p:nvSpPr>
        <p:spPr>
          <a:xfrm>
            <a:off x="7861673" y="4787810"/>
            <a:ext cx="1524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4785EECB-5F53-1644-8839-529D0862F6DA}"/>
              </a:ext>
            </a:extLst>
          </p:cNvPr>
          <p:cNvCxnSpPr>
            <a:cxnSpLocks/>
          </p:cNvCxnSpPr>
          <p:nvPr/>
        </p:nvCxnSpPr>
        <p:spPr>
          <a:xfrm flipH="1">
            <a:off x="8634923" y="5153039"/>
            <a:ext cx="1" cy="1658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5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97" y="185126"/>
            <a:ext cx="11382172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Case C-1: Relay node 1 a</a:t>
            </a:r>
            <a:r>
              <a:rPr lang="en" altLang="ko-KR" sz="2800" dirty="0"/>
              <a:t>ggregat</a:t>
            </a:r>
            <a:r>
              <a:rPr lang="en-US" altLang="ko-KR" sz="2800" dirty="0"/>
              <a:t>es the</a:t>
            </a:r>
            <a:r>
              <a:rPr lang="en" altLang="ko-KR" sz="2800" dirty="0"/>
              <a:t> </a:t>
            </a:r>
            <a:r>
              <a:rPr lang="en-US" altLang="ko-KR" sz="2800" dirty="0" err="1">
                <a:solidFill>
                  <a:srgbClr val="0432FF"/>
                </a:solidFill>
              </a:rPr>
              <a:t>fo</a:t>
            </a:r>
            <a:r>
              <a:rPr lang="en" altLang="ko-KR" sz="2800" dirty="0">
                <a:solidFill>
                  <a:srgbClr val="0432FF"/>
                </a:solidFill>
              </a:rPr>
              <a:t>rwarding sub-layers </a:t>
            </a:r>
            <a:r>
              <a:rPr lang="en" altLang="ko-KR" sz="2800" dirty="0"/>
              <a:t>of DetNet flow</a:t>
            </a:r>
            <a:r>
              <a:rPr lang="en-US" altLang="ko-KR" sz="2800" dirty="0"/>
              <a:t>s</a:t>
            </a:r>
            <a:r>
              <a:rPr lang="en" altLang="ko-KR" sz="2800" dirty="0"/>
              <a:t> 1 and 2 </a:t>
            </a:r>
            <a:r>
              <a:rPr kumimoji="1" lang="en-US" altLang="ko-KR" sz="2800" dirty="0"/>
              <a:t>into</a:t>
            </a:r>
            <a:r>
              <a:rPr lang="en" altLang="ko-KR" sz="2800" dirty="0"/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a</a:t>
            </a:r>
            <a:r>
              <a:rPr lang="en-US" altLang="ko-KR" sz="2800" dirty="0">
                <a:solidFill>
                  <a:srgbClr val="0432FF"/>
                </a:solidFill>
              </a:rPr>
              <a:t> </a:t>
            </a:r>
            <a:r>
              <a:rPr lang="en" altLang="ko-KR" sz="2800" dirty="0">
                <a:solidFill>
                  <a:srgbClr val="0432FF"/>
                </a:solidFill>
              </a:rPr>
              <a:t>forwarding sub-l</a:t>
            </a:r>
            <a:r>
              <a:rPr lang="en-US" altLang="ko-KR" sz="2800" dirty="0">
                <a:solidFill>
                  <a:srgbClr val="0432FF"/>
                </a:solidFill>
              </a:rPr>
              <a:t>a</a:t>
            </a:r>
            <a:r>
              <a:rPr lang="en" altLang="ko-KR" sz="2800" dirty="0">
                <a:solidFill>
                  <a:srgbClr val="0432FF"/>
                </a:solidFill>
              </a:rPr>
              <a:t>yer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E5FC3-3DC4-8248-A217-A2E6102F40A7}"/>
              </a:ext>
            </a:extLst>
          </p:cNvPr>
          <p:cNvSpPr txBox="1"/>
          <p:nvPr/>
        </p:nvSpPr>
        <p:spPr>
          <a:xfrm>
            <a:off x="127974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1.1.1.1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B7B7F-39C6-754C-9D27-CF72B3675196}"/>
              </a:ext>
            </a:extLst>
          </p:cNvPr>
          <p:cNvGrpSpPr/>
          <p:nvPr/>
        </p:nvGrpSpPr>
        <p:grpSpPr>
          <a:xfrm>
            <a:off x="1390228" y="3607218"/>
            <a:ext cx="355096" cy="295358"/>
            <a:chOff x="2772012" y="3345584"/>
            <a:chExt cx="355096" cy="29535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B7A511D-EAF5-A34F-A345-B1185192DBB6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4C1E1838-5B7A-F040-97E8-E8092D74ABC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DD1D575-BDE6-1B4A-98E3-09DF4B8C3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2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B752F761-2E33-A14A-9478-E8E1C07C3E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6B8D69-5E57-9740-BF5C-D06C313BF479}"/>
              </a:ext>
            </a:extLst>
          </p:cNvPr>
          <p:cNvSpPr txBox="1"/>
          <p:nvPr/>
        </p:nvSpPr>
        <p:spPr>
          <a:xfrm>
            <a:off x="267905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B56CC-B609-C34A-BBA8-5FB84E3424FE}"/>
              </a:ext>
            </a:extLst>
          </p:cNvPr>
          <p:cNvGrpSpPr/>
          <p:nvPr/>
        </p:nvGrpSpPr>
        <p:grpSpPr>
          <a:xfrm>
            <a:off x="2789538" y="3607218"/>
            <a:ext cx="355096" cy="295358"/>
            <a:chOff x="2772012" y="3345584"/>
            <a:chExt cx="355096" cy="29535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1625911-4856-2E4B-8ED2-DAAB9F6D3E61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336D0F27-EF8E-984A-8398-6BE2735B6284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F24DB87B-0F5F-D845-B2E2-502A74FE2F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8156ED-28CB-D94D-883D-00D6D0701EC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31348D-4216-AA4E-8D8F-23EA67FB90A8}"/>
              </a:ext>
            </a:extLst>
          </p:cNvPr>
          <p:cNvSpPr txBox="1"/>
          <p:nvPr/>
        </p:nvSpPr>
        <p:spPr>
          <a:xfrm>
            <a:off x="407836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3.3.3.3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822D28-7969-F348-A5CC-23C1B97D8097}"/>
              </a:ext>
            </a:extLst>
          </p:cNvPr>
          <p:cNvGrpSpPr/>
          <p:nvPr/>
        </p:nvGrpSpPr>
        <p:grpSpPr>
          <a:xfrm>
            <a:off x="4188848" y="3607218"/>
            <a:ext cx="355096" cy="295358"/>
            <a:chOff x="2772012" y="3345584"/>
            <a:chExt cx="355096" cy="29535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1457E4-F32B-724A-AE84-A06A2E934ECD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BE40B84A-F252-2743-894C-54C832DC14DC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1039E08-47E6-AC49-AF34-5457BCD046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3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D3D4925-110F-7542-8D84-C2759A62F3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F37DEA-2EAE-4548-9FE0-9D47E4983A95}"/>
              </a:ext>
            </a:extLst>
          </p:cNvPr>
          <p:cNvSpPr txBox="1"/>
          <p:nvPr/>
        </p:nvSpPr>
        <p:spPr>
          <a:xfrm>
            <a:off x="6876983" y="394321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Relay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6.6.6.6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60C7B3-970A-1149-A8BD-2154A3A222A0}"/>
              </a:ext>
            </a:extLst>
          </p:cNvPr>
          <p:cNvGrpSpPr/>
          <p:nvPr/>
        </p:nvGrpSpPr>
        <p:grpSpPr>
          <a:xfrm>
            <a:off x="6987468" y="3607808"/>
            <a:ext cx="355096" cy="295358"/>
            <a:chOff x="2772012" y="3345584"/>
            <a:chExt cx="355096" cy="29535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EB94D8-BD3A-244F-A923-BE9D36C0AA84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E15CC231-1741-0349-8B34-C6F03A0721D2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33ED5E-2FBB-364C-85A9-CCFD4586B2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45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8FD6A9-1827-7D44-BB42-40F71AB05F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17AEFA-D4CA-0E43-9750-4D940FF93920}"/>
              </a:ext>
            </a:extLst>
          </p:cNvPr>
          <p:cNvSpPr txBox="1"/>
          <p:nvPr/>
        </p:nvSpPr>
        <p:spPr>
          <a:xfrm>
            <a:off x="827629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7.7.7.7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64D0E07-B319-B94D-BE0A-F0B686398527}"/>
              </a:ext>
            </a:extLst>
          </p:cNvPr>
          <p:cNvGrpSpPr/>
          <p:nvPr/>
        </p:nvGrpSpPr>
        <p:grpSpPr>
          <a:xfrm>
            <a:off x="8386778" y="3607218"/>
            <a:ext cx="355096" cy="295358"/>
            <a:chOff x="2772012" y="3345584"/>
            <a:chExt cx="355096" cy="29535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91EBBD6-1B82-6446-9330-C7EC738C9E5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52D380EA-7DBA-0545-A828-F6030D16E1DB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AA7C1979-8E36-B04D-B307-195957A30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1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CEFBE0B-9C85-CA48-86F4-E8AD080B76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3DF10B-1078-6E4B-8CE8-7FBCF14B0F6B}"/>
              </a:ext>
            </a:extLst>
          </p:cNvPr>
          <p:cNvSpPr txBox="1"/>
          <p:nvPr/>
        </p:nvSpPr>
        <p:spPr>
          <a:xfrm>
            <a:off x="5477673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5.5.5.5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89F9E6-D3C9-C34D-9902-79F39C939C20}"/>
              </a:ext>
            </a:extLst>
          </p:cNvPr>
          <p:cNvGrpSpPr/>
          <p:nvPr/>
        </p:nvGrpSpPr>
        <p:grpSpPr>
          <a:xfrm>
            <a:off x="5588158" y="4316997"/>
            <a:ext cx="355096" cy="295358"/>
            <a:chOff x="2772012" y="3345584"/>
            <a:chExt cx="355096" cy="2953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B9A04CA-929D-F943-92E0-06EA5C4A2557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EC28FE4B-CAD1-794B-B21E-28E011154D36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0FF510AB-7D48-3244-864A-48F2F079C5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57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E8676496-5BAB-EE41-9CB0-469DA21CF3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95FAD17-B75E-4945-849C-B282E8C875FD}"/>
              </a:ext>
            </a:extLst>
          </p:cNvPr>
          <p:cNvSpPr txBox="1"/>
          <p:nvPr/>
        </p:nvSpPr>
        <p:spPr>
          <a:xfrm>
            <a:off x="5477673" y="32315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Transit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4.4.4.4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64D195-0030-C744-BE43-3A4C384861E9}"/>
              </a:ext>
            </a:extLst>
          </p:cNvPr>
          <p:cNvGrpSpPr/>
          <p:nvPr/>
        </p:nvGrpSpPr>
        <p:grpSpPr>
          <a:xfrm>
            <a:off x="5588158" y="2896118"/>
            <a:ext cx="355096" cy="295358"/>
            <a:chOff x="2772012" y="3345584"/>
            <a:chExt cx="355096" cy="29535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D6EF3ED-6FEE-CA4A-9D56-99F7FD40121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6BA279D5-5945-344D-8B6D-F3D4986DD5E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001FBEC8-6571-9E4D-8660-1334FD84A1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3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17C4B0BA-D76B-5A4A-9D9E-94A4B631A3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88F23F5-CDF8-1E46-BB73-0612A04CD7AE}"/>
              </a:ext>
            </a:extLst>
          </p:cNvPr>
          <p:cNvSpPr txBox="1"/>
          <p:nvPr/>
        </p:nvSpPr>
        <p:spPr>
          <a:xfrm>
            <a:off x="9675603" y="3942620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1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75E34D-E9B8-F241-825F-DB991D9908AF}"/>
              </a:ext>
            </a:extLst>
          </p:cNvPr>
          <p:cNvGrpSpPr/>
          <p:nvPr/>
        </p:nvGrpSpPr>
        <p:grpSpPr>
          <a:xfrm>
            <a:off x="9786088" y="3607218"/>
            <a:ext cx="355096" cy="295358"/>
            <a:chOff x="2772012" y="3345584"/>
            <a:chExt cx="355096" cy="29535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459DF0A-37E2-DD42-88DE-7484E8803E3A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1B4C3E-0E47-E045-AAE7-183B3FAC2A7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F206F8D7-CF79-4E45-9800-86E6FBAAF0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6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F9617F6-7E3E-DC42-B7E7-CE4C359BB5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2D7C68F-D4F7-7A44-99C8-52BBB09FF8CB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>
            <a:off x="174532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71EF409-E89D-8545-8263-D202E9CD4ADA}"/>
              </a:ext>
            </a:extLst>
          </p:cNvPr>
          <p:cNvCxnSpPr/>
          <p:nvPr/>
        </p:nvCxnSpPr>
        <p:spPr>
          <a:xfrm>
            <a:off x="314463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F01C9210-7C72-2E41-B044-346F8372D7A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454394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BAB702A-24AF-634C-BF02-92693C487B41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5943254" y="3043797"/>
            <a:ext cx="1044214" cy="71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7D624C1-74C1-4D4A-B8A8-458D7D25B01E}"/>
              </a:ext>
            </a:extLst>
          </p:cNvPr>
          <p:cNvCxnSpPr/>
          <p:nvPr/>
        </p:nvCxnSpPr>
        <p:spPr>
          <a:xfrm>
            <a:off x="7342564" y="3754897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0E1DB35F-D3C9-0449-888F-FBD4447C3A3F}"/>
              </a:ext>
            </a:extLst>
          </p:cNvPr>
          <p:cNvCxnSpPr/>
          <p:nvPr/>
        </p:nvCxnSpPr>
        <p:spPr>
          <a:xfrm>
            <a:off x="8743884" y="3755212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64A59E78-9B63-074A-8027-AF226438D730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5943254" y="3754898"/>
            <a:ext cx="1044214" cy="709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B230F99-116E-CF40-8664-C7381DB6E0BF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>
            <a:off x="4543944" y="3754897"/>
            <a:ext cx="1044214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B37347-2119-9B45-B161-4BDA33834715}"/>
              </a:ext>
            </a:extLst>
          </p:cNvPr>
          <p:cNvSpPr/>
          <p:nvPr/>
        </p:nvSpPr>
        <p:spPr>
          <a:xfrm>
            <a:off x="1855807" y="1470817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D2B51E-1857-9B42-A6EC-024B68924B46}"/>
              </a:ext>
            </a:extLst>
          </p:cNvPr>
          <p:cNvSpPr/>
          <p:nvPr/>
        </p:nvSpPr>
        <p:spPr>
          <a:xfrm>
            <a:off x="4647947" y="2704533"/>
            <a:ext cx="816629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20000</a:t>
            </a:r>
            <a:endParaRPr kumimoji="1"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07EFEE-7166-6640-ACD4-69EE3D8E108B}"/>
              </a:ext>
            </a:extLst>
          </p:cNvPr>
          <p:cNvSpPr/>
          <p:nvPr/>
        </p:nvSpPr>
        <p:spPr>
          <a:xfrm>
            <a:off x="4648341" y="5738988"/>
            <a:ext cx="816237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20001</a:t>
            </a:r>
            <a:endParaRPr kumimoji="1" lang="ko-KR" altLang="en-US" sz="6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7EAD78-E721-7F4A-B2CC-82DAB71D3BCF}"/>
              </a:ext>
            </a:extLst>
          </p:cNvPr>
          <p:cNvSpPr/>
          <p:nvPr/>
        </p:nvSpPr>
        <p:spPr>
          <a:xfrm>
            <a:off x="6051525" y="2704533"/>
            <a:ext cx="81441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20002</a:t>
            </a:r>
            <a:endParaRPr kumimoji="1" lang="ko-KR" altLang="en-US" sz="6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A77F73-1182-E046-A361-5C6E8166DBA3}"/>
              </a:ext>
            </a:extLst>
          </p:cNvPr>
          <p:cNvSpPr/>
          <p:nvPr/>
        </p:nvSpPr>
        <p:spPr>
          <a:xfrm>
            <a:off x="6053737" y="5738988"/>
            <a:ext cx="82103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20003</a:t>
            </a:r>
            <a:endParaRPr kumimoji="1" lang="ko-KR" altLang="en-US" sz="6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A1E02E-304D-4346-9008-A2CA0860CBC4}"/>
              </a:ext>
            </a:extLst>
          </p:cNvPr>
          <p:cNvSpPr/>
          <p:nvPr/>
        </p:nvSpPr>
        <p:spPr>
          <a:xfrm>
            <a:off x="8852357" y="1460331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D64A5EE-482B-3842-9D37-705FC844B635}"/>
              </a:ext>
            </a:extLst>
          </p:cNvPr>
          <p:cNvSpPr/>
          <p:nvPr/>
        </p:nvSpPr>
        <p:spPr>
          <a:xfrm>
            <a:off x="1855807" y="1784083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5867FC-4759-F942-836F-2D391ACF8091}"/>
              </a:ext>
            </a:extLst>
          </p:cNvPr>
          <p:cNvSpPr/>
          <p:nvPr/>
        </p:nvSpPr>
        <p:spPr>
          <a:xfrm>
            <a:off x="8852357" y="1764312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B390AE-4BD9-8E40-8516-8A08EFCD1967}"/>
              </a:ext>
            </a:extLst>
          </p:cNvPr>
          <p:cNvSpPr/>
          <p:nvPr/>
        </p:nvSpPr>
        <p:spPr>
          <a:xfrm>
            <a:off x="3252725" y="2102006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100</a:t>
            </a:r>
            <a:endParaRPr kumimoji="1" lang="ko-KR" altLang="en-US" sz="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7B9F0B-416D-E54E-87C5-24D753730227}"/>
              </a:ext>
            </a:extLst>
          </p:cNvPr>
          <p:cNvSpPr/>
          <p:nvPr/>
        </p:nvSpPr>
        <p:spPr>
          <a:xfrm>
            <a:off x="3252725" y="2415122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10000</a:t>
            </a:r>
            <a:endParaRPr kumimoji="1" lang="ko-KR" altLang="en-US" sz="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49EAD9-B366-F24A-A276-895C997D0CFB}"/>
              </a:ext>
            </a:extLst>
          </p:cNvPr>
          <p:cNvSpPr/>
          <p:nvPr/>
        </p:nvSpPr>
        <p:spPr>
          <a:xfrm>
            <a:off x="3252725" y="147094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0EB61D-AA06-9C40-BF22-2C6B9A7B2B56}"/>
              </a:ext>
            </a:extLst>
          </p:cNvPr>
          <p:cNvSpPr/>
          <p:nvPr/>
        </p:nvSpPr>
        <p:spPr>
          <a:xfrm>
            <a:off x="3252725" y="178256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85B6E0-4192-8141-8597-CE498E8AEDE8}"/>
              </a:ext>
            </a:extLst>
          </p:cNvPr>
          <p:cNvSpPr/>
          <p:nvPr/>
        </p:nvSpPr>
        <p:spPr>
          <a:xfrm>
            <a:off x="7453047" y="2097556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102</a:t>
            </a:r>
            <a:endParaRPr kumimoji="1" lang="ko-KR" altLang="en-US" sz="6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959DCB-8AE1-5F45-B7B7-687837FF4240}"/>
              </a:ext>
            </a:extLst>
          </p:cNvPr>
          <p:cNvSpPr/>
          <p:nvPr/>
        </p:nvSpPr>
        <p:spPr>
          <a:xfrm>
            <a:off x="7452809" y="2407839"/>
            <a:ext cx="823484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10005</a:t>
            </a:r>
            <a:endParaRPr kumimoji="1" lang="ko-KR" altLang="en-US" sz="6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76DD5A-C9B9-2642-9EA6-0A2C514C7AB3}"/>
              </a:ext>
            </a:extLst>
          </p:cNvPr>
          <p:cNvSpPr/>
          <p:nvPr/>
        </p:nvSpPr>
        <p:spPr>
          <a:xfrm>
            <a:off x="7453047" y="146649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1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CA88A01-55F8-354D-A4A0-356F9EDBC996}"/>
              </a:ext>
            </a:extLst>
          </p:cNvPr>
          <p:cNvSpPr/>
          <p:nvPr/>
        </p:nvSpPr>
        <p:spPr>
          <a:xfrm>
            <a:off x="7453047" y="177811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1.1.1.1</a:t>
            </a:r>
          </a:p>
          <a:p>
            <a:pPr algn="ctr"/>
            <a:r>
              <a:rPr kumimoji="1" lang="en-US" altLang="ko-KR" sz="700" b="1" dirty="0"/>
              <a:t>     8.8.8.8</a:t>
            </a:r>
            <a:endParaRPr kumimoji="1"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BA2ED7-0BF4-7441-8DA2-2D660BAE6C54}"/>
              </a:ext>
            </a:extLst>
          </p:cNvPr>
          <p:cNvSpPr txBox="1"/>
          <p:nvPr/>
        </p:nvSpPr>
        <p:spPr>
          <a:xfrm>
            <a:off x="1285314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Source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1.1.1.2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9625BC1-476F-364A-9F41-1B275A75C901}"/>
              </a:ext>
            </a:extLst>
          </p:cNvPr>
          <p:cNvGrpSpPr/>
          <p:nvPr/>
        </p:nvGrpSpPr>
        <p:grpSpPr>
          <a:xfrm>
            <a:off x="1395799" y="4316997"/>
            <a:ext cx="355096" cy="295358"/>
            <a:chOff x="2772012" y="3345584"/>
            <a:chExt cx="355096" cy="295358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1ABEDBC-02DB-0D43-869D-8290C113A5F9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0" name="모서리가 둥근 직사각형 119">
                <a:extLst>
                  <a:ext uri="{FF2B5EF4-FFF2-40B4-BE49-F238E27FC236}">
                    <a16:creationId xmlns:a16="http://schemas.microsoft.com/office/drawing/2014/main" id="{418BE95F-D06E-E848-B0D2-B792DD76024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7E8577F0-902C-9841-996A-C06387C17B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19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7E6AAB56-F5A8-1B41-B07B-918678FBC6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AD0CCDE-6D1D-504C-AB9D-B7C04AF49594}"/>
              </a:ext>
            </a:extLst>
          </p:cNvPr>
          <p:cNvCxnSpPr>
            <a:cxnSpLocks/>
            <a:stCxn id="120" idx="1"/>
            <a:endCxn id="138" idx="3"/>
          </p:cNvCxnSpPr>
          <p:nvPr/>
        </p:nvCxnSpPr>
        <p:spPr>
          <a:xfrm>
            <a:off x="1750895" y="4464676"/>
            <a:ext cx="1044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4B3DAAE-345B-5747-99D8-F43F5CCA867B}"/>
              </a:ext>
            </a:extLst>
          </p:cNvPr>
          <p:cNvSpPr/>
          <p:nvPr/>
        </p:nvSpPr>
        <p:spPr>
          <a:xfrm>
            <a:off x="1856048" y="5423413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0BD2DA-231D-274B-981E-D44F30CBF7DB}"/>
              </a:ext>
            </a:extLst>
          </p:cNvPr>
          <p:cNvSpPr/>
          <p:nvPr/>
        </p:nvSpPr>
        <p:spPr>
          <a:xfrm>
            <a:off x="1856048" y="573667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43590D-2C76-9D45-B968-E12155083FF3}"/>
              </a:ext>
            </a:extLst>
          </p:cNvPr>
          <p:cNvSpPr txBox="1"/>
          <p:nvPr/>
        </p:nvSpPr>
        <p:spPr>
          <a:xfrm>
            <a:off x="9681840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Destination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8.8.8.9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2691456-3BF0-7A4B-A7AB-4EE507E3A64A}"/>
              </a:ext>
            </a:extLst>
          </p:cNvPr>
          <p:cNvGrpSpPr/>
          <p:nvPr/>
        </p:nvGrpSpPr>
        <p:grpSpPr>
          <a:xfrm>
            <a:off x="9792325" y="4316997"/>
            <a:ext cx="355096" cy="295358"/>
            <a:chOff x="2772012" y="3345584"/>
            <a:chExt cx="355096" cy="295358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7D48F45-E995-E04D-A6C3-1B533C771DE3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29" name="모서리가 둥근 직사각형 128">
                <a:extLst>
                  <a:ext uri="{FF2B5EF4-FFF2-40B4-BE49-F238E27FC236}">
                    <a16:creationId xmlns:a16="http://schemas.microsoft.com/office/drawing/2014/main" id="{1731F866-120B-CD46-809E-72E77F1DC3B5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E7478012-460F-2847-9FF8-1DB9745D72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28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2C3E7AAC-A0B7-FA41-B0E2-69582E5333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BFA604D2-41B5-FD4D-965B-ABE1DE160B7A}"/>
              </a:ext>
            </a:extLst>
          </p:cNvPr>
          <p:cNvCxnSpPr>
            <a:cxnSpLocks/>
          </p:cNvCxnSpPr>
          <p:nvPr/>
        </p:nvCxnSpPr>
        <p:spPr>
          <a:xfrm>
            <a:off x="8739657" y="4464676"/>
            <a:ext cx="1052668" cy="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B620C47-BC6A-5049-9024-BFDF69CCE2B0}"/>
              </a:ext>
            </a:extLst>
          </p:cNvPr>
          <p:cNvSpPr/>
          <p:nvPr/>
        </p:nvSpPr>
        <p:spPr>
          <a:xfrm>
            <a:off x="8852357" y="540306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2531B-8203-0C42-8101-CF1EEE771F89}"/>
              </a:ext>
            </a:extLst>
          </p:cNvPr>
          <p:cNvSpPr/>
          <p:nvPr/>
        </p:nvSpPr>
        <p:spPr>
          <a:xfrm>
            <a:off x="8852357" y="5707047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B1A6E3B-23A5-9A40-80AE-6DF90FB5255E}"/>
              </a:ext>
            </a:extLst>
          </p:cNvPr>
          <p:cNvSpPr/>
          <p:nvPr/>
        </p:nvSpPr>
        <p:spPr>
          <a:xfrm>
            <a:off x="3257002" y="5425626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MPLS</a:t>
            </a:r>
          </a:p>
          <a:p>
            <a:pPr algn="ctr"/>
            <a:r>
              <a:rPr kumimoji="1" lang="en-US" altLang="ko-KR" sz="800" b="1" dirty="0"/>
              <a:t>S-label 103</a:t>
            </a:r>
            <a:endParaRPr kumimoji="1" lang="ko-KR" altLang="en-US" sz="700" b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1B1E19B-A31E-9F4C-A632-98E59CF5CCF4}"/>
              </a:ext>
            </a:extLst>
          </p:cNvPr>
          <p:cNvSpPr/>
          <p:nvPr/>
        </p:nvSpPr>
        <p:spPr>
          <a:xfrm>
            <a:off x="3257002" y="4801546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4A5A8D-FC6F-A344-9A7B-5C321A5A6B05}"/>
              </a:ext>
            </a:extLst>
          </p:cNvPr>
          <p:cNvSpPr/>
          <p:nvPr/>
        </p:nvSpPr>
        <p:spPr>
          <a:xfrm>
            <a:off x="3257002" y="5106189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00419D3-8AA7-6F41-B6EA-D4283C97FDB2}"/>
              </a:ext>
            </a:extLst>
          </p:cNvPr>
          <p:cNvGrpSpPr/>
          <p:nvPr/>
        </p:nvGrpSpPr>
        <p:grpSpPr>
          <a:xfrm>
            <a:off x="2795109" y="4316997"/>
            <a:ext cx="355096" cy="295358"/>
            <a:chOff x="2772012" y="3345584"/>
            <a:chExt cx="355096" cy="295358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2431EC6-8E0F-FC4F-A2FE-1DDA551BF275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38" name="모서리가 둥근 직사각형 137">
                <a:extLst>
                  <a:ext uri="{FF2B5EF4-FFF2-40B4-BE49-F238E27FC236}">
                    <a16:creationId xmlns:a16="http://schemas.microsoft.com/office/drawing/2014/main" id="{7DE75FB7-4B81-B249-94FA-C542DC17B241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ABC4C0AA-CFF4-0147-B7D5-AB321C7406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36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812D7511-F4CD-EF45-943A-2D47393DDA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6AE30110-5490-E44F-A6BF-2FE22E6CCD8D}"/>
              </a:ext>
            </a:extLst>
          </p:cNvPr>
          <p:cNvCxnSpPr>
            <a:cxnSpLocks/>
            <a:stCxn id="138" idx="1"/>
            <a:endCxn id="40" idx="3"/>
          </p:cNvCxnSpPr>
          <p:nvPr/>
        </p:nvCxnSpPr>
        <p:spPr>
          <a:xfrm flipV="1">
            <a:off x="3150205" y="3754897"/>
            <a:ext cx="1038643" cy="709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B77BB27-C1DA-D444-920B-06D918CFEF13}"/>
              </a:ext>
            </a:extLst>
          </p:cNvPr>
          <p:cNvSpPr txBox="1"/>
          <p:nvPr/>
        </p:nvSpPr>
        <p:spPr>
          <a:xfrm>
            <a:off x="2684446" y="4652905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Ingress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2.2.2.3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D5663E4-B47B-A24C-88E6-FF9181975B68}"/>
              </a:ext>
            </a:extLst>
          </p:cNvPr>
          <p:cNvGrpSpPr/>
          <p:nvPr/>
        </p:nvGrpSpPr>
        <p:grpSpPr>
          <a:xfrm>
            <a:off x="8384561" y="4316997"/>
            <a:ext cx="355096" cy="295358"/>
            <a:chOff x="2772012" y="3345584"/>
            <a:chExt cx="355096" cy="29535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38ECE57E-5EA4-D14E-867E-A72FBEF103CE}"/>
                </a:ext>
              </a:extLst>
            </p:cNvPr>
            <p:cNvGrpSpPr/>
            <p:nvPr/>
          </p:nvGrpSpPr>
          <p:grpSpPr>
            <a:xfrm>
              <a:off x="2772012" y="3345584"/>
              <a:ext cx="355096" cy="295358"/>
              <a:chOff x="3150806" y="1406746"/>
              <a:chExt cx="596741" cy="334289"/>
            </a:xfrm>
          </p:grpSpPr>
          <p:sp>
            <p:nvSpPr>
              <p:cNvPr id="153" name="모서리가 둥근 직사각형 152">
                <a:extLst>
                  <a:ext uri="{FF2B5EF4-FFF2-40B4-BE49-F238E27FC236}">
                    <a16:creationId xmlns:a16="http://schemas.microsoft.com/office/drawing/2014/main" id="{7D645BFD-C603-6C4F-A66E-128E6FCBF5AD}"/>
                  </a:ext>
                </a:extLst>
              </p:cNvPr>
              <p:cNvSpPr/>
              <p:nvPr/>
            </p:nvSpPr>
            <p:spPr>
              <a:xfrm flipH="1">
                <a:off x="3150806" y="1406746"/>
                <a:ext cx="596741" cy="334289"/>
              </a:xfrm>
              <a:prstGeom prst="roundRect">
                <a:avLst>
                  <a:gd name="adj" fmla="val 930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4E5B6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6940D895-A658-BD42-B061-EF7F4370E1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79765" y="1429341"/>
                <a:ext cx="534339" cy="291642"/>
              </a:xfrm>
              <a:custGeom>
                <a:avLst/>
                <a:gdLst>
                  <a:gd name="T0" fmla="*/ 59 w 400"/>
                  <a:gd name="T1" fmla="*/ 0 h 338"/>
                  <a:gd name="T2" fmla="*/ 59 w 400"/>
                  <a:gd name="T3" fmla="*/ 41 h 338"/>
                  <a:gd name="T4" fmla="*/ 151 w 400"/>
                  <a:gd name="T5" fmla="*/ 41 h 338"/>
                  <a:gd name="T6" fmla="*/ 200 w 400"/>
                  <a:gd name="T7" fmla="*/ 133 h 338"/>
                  <a:gd name="T8" fmla="*/ 250 w 400"/>
                  <a:gd name="T9" fmla="*/ 41 h 338"/>
                  <a:gd name="T10" fmla="*/ 341 w 400"/>
                  <a:gd name="T11" fmla="*/ 41 h 338"/>
                  <a:gd name="T12" fmla="*/ 341 w 400"/>
                  <a:gd name="T13" fmla="*/ 0 h 338"/>
                  <a:gd name="T14" fmla="*/ 400 w 400"/>
                  <a:gd name="T15" fmla="*/ 52 h 338"/>
                  <a:gd name="T16" fmla="*/ 341 w 400"/>
                  <a:gd name="T17" fmla="*/ 104 h 338"/>
                  <a:gd name="T18" fmla="*/ 341 w 400"/>
                  <a:gd name="T19" fmla="*/ 69 h 338"/>
                  <a:gd name="T20" fmla="*/ 276 w 400"/>
                  <a:gd name="T21" fmla="*/ 69 h 338"/>
                  <a:gd name="T22" fmla="*/ 220 w 400"/>
                  <a:gd name="T23" fmla="*/ 170 h 338"/>
                  <a:gd name="T24" fmla="*/ 276 w 400"/>
                  <a:gd name="T25" fmla="*/ 272 h 338"/>
                  <a:gd name="T26" fmla="*/ 341 w 400"/>
                  <a:gd name="T27" fmla="*/ 272 h 338"/>
                  <a:gd name="T28" fmla="*/ 341 w 400"/>
                  <a:gd name="T29" fmla="*/ 234 h 338"/>
                  <a:gd name="T30" fmla="*/ 400 w 400"/>
                  <a:gd name="T31" fmla="*/ 286 h 338"/>
                  <a:gd name="T32" fmla="*/ 341 w 400"/>
                  <a:gd name="T33" fmla="*/ 338 h 338"/>
                  <a:gd name="T34" fmla="*/ 341 w 400"/>
                  <a:gd name="T35" fmla="*/ 299 h 338"/>
                  <a:gd name="T36" fmla="*/ 250 w 400"/>
                  <a:gd name="T37" fmla="*/ 299 h 338"/>
                  <a:gd name="T38" fmla="*/ 200 w 400"/>
                  <a:gd name="T39" fmla="*/ 205 h 338"/>
                  <a:gd name="T40" fmla="*/ 151 w 400"/>
                  <a:gd name="T41" fmla="*/ 299 h 338"/>
                  <a:gd name="T42" fmla="*/ 59 w 400"/>
                  <a:gd name="T43" fmla="*/ 299 h 338"/>
                  <a:gd name="T44" fmla="*/ 59 w 400"/>
                  <a:gd name="T45" fmla="*/ 336 h 338"/>
                  <a:gd name="T46" fmla="*/ 0 w 400"/>
                  <a:gd name="T47" fmla="*/ 286 h 338"/>
                  <a:gd name="T48" fmla="*/ 59 w 400"/>
                  <a:gd name="T49" fmla="*/ 234 h 338"/>
                  <a:gd name="T50" fmla="*/ 59 w 400"/>
                  <a:gd name="T51" fmla="*/ 272 h 338"/>
                  <a:gd name="T52" fmla="*/ 123 w 400"/>
                  <a:gd name="T53" fmla="*/ 272 h 338"/>
                  <a:gd name="T54" fmla="*/ 180 w 400"/>
                  <a:gd name="T55" fmla="*/ 170 h 338"/>
                  <a:gd name="T56" fmla="*/ 124 w 400"/>
                  <a:gd name="T57" fmla="*/ 69 h 338"/>
                  <a:gd name="T58" fmla="*/ 59 w 400"/>
                  <a:gd name="T59" fmla="*/ 69 h 338"/>
                  <a:gd name="T60" fmla="*/ 59 w 400"/>
                  <a:gd name="T61" fmla="*/ 103 h 338"/>
                  <a:gd name="T62" fmla="*/ 0 w 400"/>
                  <a:gd name="T63" fmla="*/ 52 h 338"/>
                  <a:gd name="T64" fmla="*/ 59 w 400"/>
                  <a:gd name="T6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0" h="338">
                    <a:moveTo>
                      <a:pt x="59" y="0"/>
                    </a:moveTo>
                    <a:lnTo>
                      <a:pt x="59" y="41"/>
                    </a:lnTo>
                    <a:lnTo>
                      <a:pt x="151" y="41"/>
                    </a:lnTo>
                    <a:lnTo>
                      <a:pt x="200" y="133"/>
                    </a:lnTo>
                    <a:lnTo>
                      <a:pt x="250" y="41"/>
                    </a:lnTo>
                    <a:lnTo>
                      <a:pt x="341" y="41"/>
                    </a:lnTo>
                    <a:lnTo>
                      <a:pt x="341" y="0"/>
                    </a:lnTo>
                    <a:lnTo>
                      <a:pt x="400" y="52"/>
                    </a:lnTo>
                    <a:lnTo>
                      <a:pt x="341" y="104"/>
                    </a:lnTo>
                    <a:lnTo>
                      <a:pt x="341" y="69"/>
                    </a:lnTo>
                    <a:lnTo>
                      <a:pt x="276" y="69"/>
                    </a:lnTo>
                    <a:lnTo>
                      <a:pt x="220" y="170"/>
                    </a:lnTo>
                    <a:lnTo>
                      <a:pt x="276" y="272"/>
                    </a:lnTo>
                    <a:lnTo>
                      <a:pt x="341" y="272"/>
                    </a:lnTo>
                    <a:lnTo>
                      <a:pt x="341" y="234"/>
                    </a:lnTo>
                    <a:lnTo>
                      <a:pt x="400" y="286"/>
                    </a:lnTo>
                    <a:lnTo>
                      <a:pt x="341" y="338"/>
                    </a:lnTo>
                    <a:lnTo>
                      <a:pt x="341" y="299"/>
                    </a:lnTo>
                    <a:lnTo>
                      <a:pt x="250" y="299"/>
                    </a:lnTo>
                    <a:lnTo>
                      <a:pt x="200" y="205"/>
                    </a:lnTo>
                    <a:lnTo>
                      <a:pt x="151" y="299"/>
                    </a:lnTo>
                    <a:lnTo>
                      <a:pt x="59" y="299"/>
                    </a:lnTo>
                    <a:lnTo>
                      <a:pt x="59" y="336"/>
                    </a:lnTo>
                    <a:lnTo>
                      <a:pt x="0" y="286"/>
                    </a:lnTo>
                    <a:lnTo>
                      <a:pt x="59" y="234"/>
                    </a:lnTo>
                    <a:lnTo>
                      <a:pt x="59" y="272"/>
                    </a:lnTo>
                    <a:lnTo>
                      <a:pt x="123" y="272"/>
                    </a:lnTo>
                    <a:lnTo>
                      <a:pt x="180" y="170"/>
                    </a:lnTo>
                    <a:lnTo>
                      <a:pt x="124" y="69"/>
                    </a:lnTo>
                    <a:lnTo>
                      <a:pt x="59" y="69"/>
                    </a:lnTo>
                    <a:lnTo>
                      <a:pt x="59" y="103"/>
                    </a:lnTo>
                    <a:lnTo>
                      <a:pt x="0" y="52"/>
                    </a:lnTo>
                    <a:lnTo>
                      <a:pt x="59" y="0"/>
                    </a:lnTo>
                    <a:close/>
                  </a:path>
                </a:pathLst>
              </a:custGeom>
              <a:gradFill>
                <a:gsLst>
                  <a:gs pos="80000">
                    <a:srgbClr val="43AEFF"/>
                  </a:gs>
                  <a:gs pos="20000">
                    <a:srgbClr val="43AEFF"/>
                  </a:gs>
                  <a:gs pos="0">
                    <a:srgbClr val="4181CF"/>
                  </a:gs>
                  <a:gs pos="50000">
                    <a:srgbClr val="E0E9F4"/>
                  </a:gs>
                  <a:gs pos="100000">
                    <a:srgbClr val="4181CF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latinLnBrk="0">
                  <a:defRPr/>
                </a:pPr>
                <a:endParaRPr lang="ko-KR" altLang="en-US" b="1" i="1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pic>
          <p:nvPicPr>
            <p:cNvPr id="152" name="Picture 2" descr="C:\Users\user\AppData\Local\Microsoft\Windows\Temporary Internet Files\Content.IE5\G25JFI0F\clock-308938_640[1].png">
              <a:extLst>
                <a:ext uri="{FF2B5EF4-FFF2-40B4-BE49-F238E27FC236}">
                  <a16:creationId xmlns:a16="http://schemas.microsoft.com/office/drawing/2014/main" id="{F9C84602-B434-8B48-9C4B-C502EED417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559" y="3403262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3ED2F58-158B-0C48-9FCD-B0E5790B4B67}"/>
              </a:ext>
            </a:extLst>
          </p:cNvPr>
          <p:cNvSpPr txBox="1"/>
          <p:nvPr/>
        </p:nvSpPr>
        <p:spPr>
          <a:xfrm>
            <a:off x="8263208" y="4652399"/>
            <a:ext cx="576064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Egress 2</a:t>
            </a:r>
          </a:p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7.7.7.8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3D5E70-7B80-264F-9855-386AE8325781}"/>
              </a:ext>
            </a:extLst>
          </p:cNvPr>
          <p:cNvSpPr/>
          <p:nvPr/>
        </p:nvSpPr>
        <p:spPr>
          <a:xfrm>
            <a:off x="3257002" y="5738988"/>
            <a:ext cx="823246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MPLS</a:t>
            </a:r>
          </a:p>
          <a:p>
            <a:pPr algn="ctr"/>
            <a:r>
              <a:rPr kumimoji="1" lang="en-US" altLang="ko-KR" sz="800" b="1" dirty="0"/>
              <a:t>F-label </a:t>
            </a:r>
            <a:r>
              <a:rPr kumimoji="1" lang="en-US" altLang="ko-KR" sz="700" b="1" dirty="0"/>
              <a:t>1006</a:t>
            </a:r>
            <a:endParaRPr kumimoji="1" lang="ko-KR" altLang="en-US" sz="600" b="1" dirty="0"/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96E09182-1021-0C4D-B370-A1278880DE31}"/>
              </a:ext>
            </a:extLst>
          </p:cNvPr>
          <p:cNvCxnSpPr>
            <a:cxnSpLocks/>
            <a:stCxn id="46" idx="1"/>
            <a:endCxn id="153" idx="3"/>
          </p:cNvCxnSpPr>
          <p:nvPr/>
        </p:nvCxnSpPr>
        <p:spPr>
          <a:xfrm>
            <a:off x="7342564" y="3755487"/>
            <a:ext cx="1041997" cy="70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4707EF9-931C-5947-8BE6-63D803EE22EF}"/>
              </a:ext>
            </a:extLst>
          </p:cNvPr>
          <p:cNvSpPr/>
          <p:nvPr/>
        </p:nvSpPr>
        <p:spPr>
          <a:xfrm>
            <a:off x="7453047" y="5425347"/>
            <a:ext cx="823246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S-label </a:t>
            </a:r>
            <a:r>
              <a:rPr kumimoji="1" lang="en-US" altLang="ko-KR" sz="600" b="1" dirty="0"/>
              <a:t>105</a:t>
            </a:r>
            <a:endParaRPr kumimoji="1" lang="ko-KR" altLang="en-US" sz="600" b="1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CBCBAB0-5988-FD46-99F3-A9896965629D}"/>
              </a:ext>
            </a:extLst>
          </p:cNvPr>
          <p:cNvSpPr/>
          <p:nvPr/>
        </p:nvSpPr>
        <p:spPr>
          <a:xfrm>
            <a:off x="7453047" y="4794287"/>
            <a:ext cx="823246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tx1"/>
                </a:solidFill>
              </a:rPr>
              <a:t>DATA 2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25D064-8178-F24E-AE75-8A9E9613687C}"/>
              </a:ext>
            </a:extLst>
          </p:cNvPr>
          <p:cNvSpPr/>
          <p:nvPr/>
        </p:nvSpPr>
        <p:spPr>
          <a:xfrm>
            <a:off x="7453047" y="5105910"/>
            <a:ext cx="823246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IP </a:t>
            </a:r>
            <a:r>
              <a:rPr kumimoji="1" lang="en-US" altLang="ko-KR" sz="700" b="1" dirty="0"/>
              <a:t>1.1.1.2</a:t>
            </a:r>
          </a:p>
          <a:p>
            <a:pPr algn="ctr"/>
            <a:r>
              <a:rPr kumimoji="1" lang="en-US" altLang="ko-KR" sz="700" b="1" dirty="0"/>
              <a:t>     8.8.8.9</a:t>
            </a:r>
            <a:endParaRPr kumimoji="1" lang="ko-KR" altLang="en-US" sz="7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6A8014-7BC7-2E48-8F91-C4C0145FCBBF}"/>
              </a:ext>
            </a:extLst>
          </p:cNvPr>
          <p:cNvGrpSpPr/>
          <p:nvPr/>
        </p:nvGrpSpPr>
        <p:grpSpPr>
          <a:xfrm>
            <a:off x="1730434" y="3675275"/>
            <a:ext cx="1050648" cy="187975"/>
            <a:chOff x="1730434" y="3675275"/>
            <a:chExt cx="1050648" cy="187975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3E7C9675-6734-C14F-BCA4-2F154E8179B1}"/>
                </a:ext>
              </a:extLst>
            </p:cNvPr>
            <p:cNvSpPr/>
            <p:nvPr/>
          </p:nvSpPr>
          <p:spPr>
            <a:xfrm rot="5400000">
              <a:off x="2187375" y="3236323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1E470D-B56E-DA40-8D38-4C397542A2DC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513009-1995-384C-AB77-8E8AD7DBE17C}"/>
              </a:ext>
            </a:extLst>
          </p:cNvPr>
          <p:cNvGrpSpPr/>
          <p:nvPr/>
        </p:nvGrpSpPr>
        <p:grpSpPr>
          <a:xfrm>
            <a:off x="1736564" y="4377791"/>
            <a:ext cx="1050648" cy="187975"/>
            <a:chOff x="1736564" y="4377791"/>
            <a:chExt cx="1050648" cy="187975"/>
          </a:xfrm>
        </p:grpSpPr>
        <p:sp>
          <p:nvSpPr>
            <p:cNvPr id="166" name="원통[C] 165">
              <a:extLst>
                <a:ext uri="{FF2B5EF4-FFF2-40B4-BE49-F238E27FC236}">
                  <a16:creationId xmlns:a16="http://schemas.microsoft.com/office/drawing/2014/main" id="{A43B9721-269B-9149-B2FE-6B7E7BA35F92}"/>
                </a:ext>
              </a:extLst>
            </p:cNvPr>
            <p:cNvSpPr/>
            <p:nvPr/>
          </p:nvSpPr>
          <p:spPr>
            <a:xfrm rot="5400000">
              <a:off x="2193505" y="3946455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303DAE1-D049-934F-9479-73DB9DF24E4F}"/>
                </a:ext>
              </a:extLst>
            </p:cNvPr>
            <p:cNvSpPr txBox="1"/>
            <p:nvPr/>
          </p:nvSpPr>
          <p:spPr>
            <a:xfrm>
              <a:off x="1970906" y="4377791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BD3247-B5C5-F64D-B5DA-B88979B063CD}"/>
              </a:ext>
            </a:extLst>
          </p:cNvPr>
          <p:cNvGrpSpPr/>
          <p:nvPr/>
        </p:nvGrpSpPr>
        <p:grpSpPr>
          <a:xfrm>
            <a:off x="8726641" y="3672826"/>
            <a:ext cx="1050648" cy="187975"/>
            <a:chOff x="8726641" y="3672826"/>
            <a:chExt cx="1050648" cy="187975"/>
          </a:xfrm>
        </p:grpSpPr>
        <p:sp>
          <p:nvSpPr>
            <p:cNvPr id="167" name="원통[C] 166">
              <a:extLst>
                <a:ext uri="{FF2B5EF4-FFF2-40B4-BE49-F238E27FC236}">
                  <a16:creationId xmlns:a16="http://schemas.microsoft.com/office/drawing/2014/main" id="{6BBB49C7-FBE1-BA40-BD06-6F653239A4C2}"/>
                </a:ext>
              </a:extLst>
            </p:cNvPr>
            <p:cNvSpPr/>
            <p:nvPr/>
          </p:nvSpPr>
          <p:spPr>
            <a:xfrm rot="5400000">
              <a:off x="9183582" y="3233338"/>
              <a:ext cx="136766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5D9213C-C107-EA49-8FD1-7A1017459FC3}"/>
                </a:ext>
              </a:extLst>
            </p:cNvPr>
            <p:cNvSpPr txBox="1"/>
            <p:nvPr/>
          </p:nvSpPr>
          <p:spPr>
            <a:xfrm>
              <a:off x="8971550" y="3672826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32434C-4086-9F4E-A072-6851127C575B}"/>
              </a:ext>
            </a:extLst>
          </p:cNvPr>
          <p:cNvGrpSpPr/>
          <p:nvPr/>
        </p:nvGrpSpPr>
        <p:grpSpPr>
          <a:xfrm>
            <a:off x="8732772" y="4374675"/>
            <a:ext cx="1050648" cy="187975"/>
            <a:chOff x="8732772" y="4374675"/>
            <a:chExt cx="1050648" cy="187975"/>
          </a:xfrm>
        </p:grpSpPr>
        <p:sp>
          <p:nvSpPr>
            <p:cNvPr id="168" name="원통[C] 167">
              <a:extLst>
                <a:ext uri="{FF2B5EF4-FFF2-40B4-BE49-F238E27FC236}">
                  <a16:creationId xmlns:a16="http://schemas.microsoft.com/office/drawing/2014/main" id="{511B0085-DA16-E749-A497-1494A2AC7FA6}"/>
                </a:ext>
              </a:extLst>
            </p:cNvPr>
            <p:cNvSpPr/>
            <p:nvPr/>
          </p:nvSpPr>
          <p:spPr>
            <a:xfrm rot="5400000">
              <a:off x="9175352" y="3943470"/>
              <a:ext cx="165487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68CBF8B-C5CB-F641-996E-65F555A8A6F8}"/>
                </a:ext>
              </a:extLst>
            </p:cNvPr>
            <p:cNvSpPr txBox="1"/>
            <p:nvPr/>
          </p:nvSpPr>
          <p:spPr>
            <a:xfrm>
              <a:off x="8980619" y="43746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App-2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EDF2D8A-924D-4942-A962-EE6DC5B32C3A}"/>
              </a:ext>
            </a:extLst>
          </p:cNvPr>
          <p:cNvGrpSpPr/>
          <p:nvPr/>
        </p:nvGrpSpPr>
        <p:grpSpPr>
          <a:xfrm>
            <a:off x="3135672" y="3612780"/>
            <a:ext cx="1050648" cy="293171"/>
            <a:chOff x="1730435" y="3628387"/>
            <a:chExt cx="1050648" cy="266519"/>
          </a:xfrm>
        </p:grpSpPr>
        <p:sp>
          <p:nvSpPr>
            <p:cNvPr id="174" name="원통[C] 173">
              <a:extLst>
                <a:ext uri="{FF2B5EF4-FFF2-40B4-BE49-F238E27FC236}">
                  <a16:creationId xmlns:a16="http://schemas.microsoft.com/office/drawing/2014/main" id="{A7C6C876-B9D3-714A-8E93-511BC6D42F9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962493-EAB7-0C4F-88EE-95C8E825FFD3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9EF8181-86A2-4D47-A6E9-FFA45802B84C}"/>
              </a:ext>
            </a:extLst>
          </p:cNvPr>
          <p:cNvGrpSpPr/>
          <p:nvPr/>
        </p:nvGrpSpPr>
        <p:grpSpPr>
          <a:xfrm rot="19639202">
            <a:off x="3060807" y="3990715"/>
            <a:ext cx="1245081" cy="293171"/>
            <a:chOff x="1730435" y="3628387"/>
            <a:chExt cx="1050648" cy="266519"/>
          </a:xfrm>
        </p:grpSpPr>
        <p:sp>
          <p:nvSpPr>
            <p:cNvPr id="177" name="원통[C] 176">
              <a:extLst>
                <a:ext uri="{FF2B5EF4-FFF2-40B4-BE49-F238E27FC236}">
                  <a16:creationId xmlns:a16="http://schemas.microsoft.com/office/drawing/2014/main" id="{F837493E-0526-9249-B76C-000E3AAC4888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E64E902-1103-6A4A-8128-6D9B480A5C6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E567AA2-6101-784E-A281-2C4D2C1936D2}"/>
              </a:ext>
            </a:extLst>
          </p:cNvPr>
          <p:cNvGrpSpPr/>
          <p:nvPr/>
        </p:nvGrpSpPr>
        <p:grpSpPr>
          <a:xfrm>
            <a:off x="7330470" y="3609405"/>
            <a:ext cx="1050648" cy="293171"/>
            <a:chOff x="1730435" y="3628387"/>
            <a:chExt cx="1050648" cy="266519"/>
          </a:xfrm>
        </p:grpSpPr>
        <p:sp>
          <p:nvSpPr>
            <p:cNvPr id="180" name="원통[C] 179">
              <a:extLst>
                <a:ext uri="{FF2B5EF4-FFF2-40B4-BE49-F238E27FC236}">
                  <a16:creationId xmlns:a16="http://schemas.microsoft.com/office/drawing/2014/main" id="{E8BF4BDA-5BDD-BF4D-BB43-A39F314BD263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F4F8904-3F8A-E34B-B8F6-1A0F4DA16A67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75F3BEC-0314-A940-B8D8-0BF8A533FACB}"/>
              </a:ext>
            </a:extLst>
          </p:cNvPr>
          <p:cNvGrpSpPr/>
          <p:nvPr/>
        </p:nvGrpSpPr>
        <p:grpSpPr>
          <a:xfrm rot="1977533">
            <a:off x="7255605" y="3987340"/>
            <a:ext cx="1245081" cy="293171"/>
            <a:chOff x="1730435" y="3628387"/>
            <a:chExt cx="1050648" cy="266519"/>
          </a:xfrm>
        </p:grpSpPr>
        <p:sp>
          <p:nvSpPr>
            <p:cNvPr id="183" name="원통[C] 182">
              <a:extLst>
                <a:ext uri="{FF2B5EF4-FFF2-40B4-BE49-F238E27FC236}">
                  <a16:creationId xmlns:a16="http://schemas.microsoft.com/office/drawing/2014/main" id="{B75D85FB-9D86-7D43-86FB-2AD344049E5E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D56A88E-EEE7-364D-BF2E-AF64584E588E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타원 191">
            <a:extLst>
              <a:ext uri="{FF2B5EF4-FFF2-40B4-BE49-F238E27FC236}">
                <a16:creationId xmlns:a16="http://schemas.microsoft.com/office/drawing/2014/main" id="{1DF1D162-114E-B14C-83BC-F88AB8797EAC}"/>
              </a:ext>
            </a:extLst>
          </p:cNvPr>
          <p:cNvSpPr/>
          <p:nvPr/>
        </p:nvSpPr>
        <p:spPr>
          <a:xfrm>
            <a:off x="4286488" y="2101836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F6D7724-C66A-D249-A663-4C36AC59D087}"/>
              </a:ext>
            </a:extLst>
          </p:cNvPr>
          <p:cNvSpPr/>
          <p:nvPr/>
        </p:nvSpPr>
        <p:spPr>
          <a:xfrm>
            <a:off x="6969924" y="2108699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EC63C2B-7D56-8642-8564-69A7C06F86AB}"/>
              </a:ext>
            </a:extLst>
          </p:cNvPr>
          <p:cNvSpPr/>
          <p:nvPr/>
        </p:nvSpPr>
        <p:spPr>
          <a:xfrm>
            <a:off x="4286489" y="5144865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19F2ECC-378A-0E45-89E5-E94702E3D2A4}"/>
              </a:ext>
            </a:extLst>
          </p:cNvPr>
          <p:cNvSpPr/>
          <p:nvPr/>
        </p:nvSpPr>
        <p:spPr>
          <a:xfrm>
            <a:off x="6969925" y="5151728"/>
            <a:ext cx="270000" cy="270000"/>
          </a:xfrm>
          <a:prstGeom prst="ellipse">
            <a:avLst/>
          </a:prstGeom>
          <a:solidFill>
            <a:srgbClr val="FF000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E7FBA8E-32E0-7F42-A6D0-8401F291747F}"/>
              </a:ext>
            </a:extLst>
          </p:cNvPr>
          <p:cNvSpPr/>
          <p:nvPr/>
        </p:nvSpPr>
        <p:spPr>
          <a:xfrm>
            <a:off x="4647948" y="2085520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467062D-D671-6843-B97D-AD1042BF168B}"/>
              </a:ext>
            </a:extLst>
          </p:cNvPr>
          <p:cNvSpPr/>
          <p:nvPr/>
        </p:nvSpPr>
        <p:spPr>
          <a:xfrm>
            <a:off x="5057811" y="2087614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6B15EA1-5108-3E46-BBA4-FF87C42D12AF}"/>
              </a:ext>
            </a:extLst>
          </p:cNvPr>
          <p:cNvSpPr/>
          <p:nvPr/>
        </p:nvSpPr>
        <p:spPr>
          <a:xfrm>
            <a:off x="4647948" y="1774648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C7F30B2-5556-0B48-A237-883F0F3B9780}"/>
              </a:ext>
            </a:extLst>
          </p:cNvPr>
          <p:cNvSpPr/>
          <p:nvPr/>
        </p:nvSpPr>
        <p:spPr>
          <a:xfrm>
            <a:off x="5057811" y="1776742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CDB9093-6812-2741-8A24-1388F054C767}"/>
              </a:ext>
            </a:extLst>
          </p:cNvPr>
          <p:cNvSpPr/>
          <p:nvPr/>
        </p:nvSpPr>
        <p:spPr>
          <a:xfrm>
            <a:off x="4647948" y="1464948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A2D732E-7191-0148-8288-264D91D9FE1B}"/>
              </a:ext>
            </a:extLst>
          </p:cNvPr>
          <p:cNvSpPr/>
          <p:nvPr/>
        </p:nvSpPr>
        <p:spPr>
          <a:xfrm>
            <a:off x="5057811" y="1464948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30ABCB9-1FF2-1C4A-8A54-9A1CB3A8D905}"/>
              </a:ext>
            </a:extLst>
          </p:cNvPr>
          <p:cNvSpPr/>
          <p:nvPr/>
        </p:nvSpPr>
        <p:spPr>
          <a:xfrm>
            <a:off x="4650041" y="5114028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B2C70B9-8BF1-A545-828B-7A08025A30FD}"/>
              </a:ext>
            </a:extLst>
          </p:cNvPr>
          <p:cNvSpPr/>
          <p:nvPr/>
        </p:nvSpPr>
        <p:spPr>
          <a:xfrm>
            <a:off x="5059904" y="5114028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83995A8-47EE-104C-8DBA-A13CA4BA6EDC}"/>
              </a:ext>
            </a:extLst>
          </p:cNvPr>
          <p:cNvSpPr/>
          <p:nvPr/>
        </p:nvSpPr>
        <p:spPr>
          <a:xfrm>
            <a:off x="4650041" y="480315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F8CBCD1-A8DC-F54B-98A7-6B1B569188CD}"/>
              </a:ext>
            </a:extLst>
          </p:cNvPr>
          <p:cNvSpPr/>
          <p:nvPr/>
        </p:nvSpPr>
        <p:spPr>
          <a:xfrm>
            <a:off x="5059904" y="480315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2B05EC4-4925-3841-9830-0118701B7FB3}"/>
              </a:ext>
            </a:extLst>
          </p:cNvPr>
          <p:cNvSpPr/>
          <p:nvPr/>
        </p:nvSpPr>
        <p:spPr>
          <a:xfrm>
            <a:off x="4650041" y="449240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629DBDB-EB19-964C-9C83-FFEA5A281CA0}"/>
              </a:ext>
            </a:extLst>
          </p:cNvPr>
          <p:cNvSpPr/>
          <p:nvPr/>
        </p:nvSpPr>
        <p:spPr>
          <a:xfrm>
            <a:off x="5059904" y="449240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11777B8-7DEE-D348-B76B-B2AD77EA24E2}"/>
              </a:ext>
            </a:extLst>
          </p:cNvPr>
          <p:cNvSpPr/>
          <p:nvPr/>
        </p:nvSpPr>
        <p:spPr>
          <a:xfrm>
            <a:off x="6046828" y="2073687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F59874-646A-7B44-B54A-51814F9088E2}"/>
              </a:ext>
            </a:extLst>
          </p:cNvPr>
          <p:cNvSpPr/>
          <p:nvPr/>
        </p:nvSpPr>
        <p:spPr>
          <a:xfrm>
            <a:off x="6456691" y="2075781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AA35CB6-81FB-8A48-8956-FF1B23180336}"/>
              </a:ext>
            </a:extLst>
          </p:cNvPr>
          <p:cNvSpPr/>
          <p:nvPr/>
        </p:nvSpPr>
        <p:spPr>
          <a:xfrm>
            <a:off x="6046828" y="1763862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523D08A-DB3A-444E-9C7B-8D1C0028A9DD}"/>
              </a:ext>
            </a:extLst>
          </p:cNvPr>
          <p:cNvSpPr/>
          <p:nvPr/>
        </p:nvSpPr>
        <p:spPr>
          <a:xfrm>
            <a:off x="6456691" y="1763862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1D49A2B-E7B0-534F-A9A9-317CF3733818}"/>
              </a:ext>
            </a:extLst>
          </p:cNvPr>
          <p:cNvSpPr/>
          <p:nvPr/>
        </p:nvSpPr>
        <p:spPr>
          <a:xfrm>
            <a:off x="6046828" y="1452068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49C7F86-3606-F146-94A9-95A8351BCDB4}"/>
              </a:ext>
            </a:extLst>
          </p:cNvPr>
          <p:cNvSpPr/>
          <p:nvPr/>
        </p:nvSpPr>
        <p:spPr>
          <a:xfrm>
            <a:off x="6456691" y="1454162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2CF170-D695-C544-BD2E-94A6FFACFE04}"/>
              </a:ext>
            </a:extLst>
          </p:cNvPr>
          <p:cNvSpPr/>
          <p:nvPr/>
        </p:nvSpPr>
        <p:spPr>
          <a:xfrm>
            <a:off x="6056513" y="5111788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S-label 101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48D31E3-D64B-434E-B1FC-5CE372F4004B}"/>
              </a:ext>
            </a:extLst>
          </p:cNvPr>
          <p:cNvSpPr/>
          <p:nvPr/>
        </p:nvSpPr>
        <p:spPr>
          <a:xfrm>
            <a:off x="6465150" y="5111788"/>
            <a:ext cx="407620" cy="313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MPLS</a:t>
            </a:r>
          </a:p>
          <a:p>
            <a:pPr algn="ctr"/>
            <a:r>
              <a:rPr kumimoji="1" lang="en-US" altLang="ko-KR" sz="500" b="1" dirty="0"/>
              <a:t>S-label 104</a:t>
            </a:r>
            <a:endParaRPr kumimoji="1" lang="ko-KR" altLang="en-US" sz="500" b="1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66C672B-0F63-7C49-A43F-8E6227F631F8}"/>
              </a:ext>
            </a:extLst>
          </p:cNvPr>
          <p:cNvSpPr/>
          <p:nvPr/>
        </p:nvSpPr>
        <p:spPr>
          <a:xfrm>
            <a:off x="6056513" y="480091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b="1" dirty="0"/>
              <a:t>IP</a:t>
            </a:r>
          </a:p>
          <a:p>
            <a:pPr algn="ctr"/>
            <a:r>
              <a:rPr kumimoji="1" lang="en-US" altLang="ko-KR" sz="500" b="1" dirty="0"/>
              <a:t>1.1.1.1 8.8.8.8</a:t>
            </a:r>
            <a:endParaRPr kumimoji="1" lang="ko-KR" altLang="en-US" sz="5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91759AA-7615-5F4F-B0CF-7DAE6B0B4151}"/>
              </a:ext>
            </a:extLst>
          </p:cNvPr>
          <p:cNvSpPr/>
          <p:nvPr/>
        </p:nvSpPr>
        <p:spPr>
          <a:xfrm>
            <a:off x="6465150" y="4800916"/>
            <a:ext cx="407620" cy="313266"/>
          </a:xfrm>
          <a:prstGeom prst="rect">
            <a:avLst/>
          </a:prstGeom>
          <a:solidFill>
            <a:srgbClr val="70AE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IP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1.1.1.2 8.8.8.9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81B3B95-F1D5-2B46-9CB2-6ECFFF4AC719}"/>
              </a:ext>
            </a:extLst>
          </p:cNvPr>
          <p:cNvSpPr/>
          <p:nvPr/>
        </p:nvSpPr>
        <p:spPr>
          <a:xfrm>
            <a:off x="6056513" y="449016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b="1" dirty="0">
                <a:solidFill>
                  <a:schemeClr val="tx1"/>
                </a:solidFill>
              </a:rPr>
              <a:t>DATA 1</a:t>
            </a:r>
            <a:endParaRPr kumimoji="1"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B745252-DA8A-E243-9D8C-A7CC88C61C07}"/>
              </a:ext>
            </a:extLst>
          </p:cNvPr>
          <p:cNvSpPr/>
          <p:nvPr/>
        </p:nvSpPr>
        <p:spPr>
          <a:xfrm>
            <a:off x="6465150" y="4490169"/>
            <a:ext cx="407620" cy="313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600" b="1" dirty="0">
                <a:solidFill>
                  <a:prstClr val="black"/>
                </a:solidFill>
              </a:rPr>
              <a:t>DATA 2</a:t>
            </a:r>
            <a:endParaRPr kumimoji="1" lang="ko-KR" altLang="en-US" sz="600" b="1" dirty="0">
              <a:solidFill>
                <a:prstClr val="black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DC0F5C2-528E-4344-9DD1-26CA3AAA2E32}"/>
              </a:ext>
            </a:extLst>
          </p:cNvPr>
          <p:cNvSpPr/>
          <p:nvPr/>
        </p:nvSpPr>
        <p:spPr>
          <a:xfrm>
            <a:off x="4647948" y="2398361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10003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3A63C87-0F23-E840-985C-3D9EE49F70D2}"/>
              </a:ext>
            </a:extLst>
          </p:cNvPr>
          <p:cNvSpPr/>
          <p:nvPr/>
        </p:nvSpPr>
        <p:spPr>
          <a:xfrm>
            <a:off x="5057811" y="2400455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7B65E4E-7D00-B146-A776-68B13EB02BAA}"/>
              </a:ext>
            </a:extLst>
          </p:cNvPr>
          <p:cNvSpPr/>
          <p:nvPr/>
        </p:nvSpPr>
        <p:spPr>
          <a:xfrm>
            <a:off x="4650041" y="5426022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17BC80B8-179D-2740-A049-CA1F093282D4}"/>
              </a:ext>
            </a:extLst>
          </p:cNvPr>
          <p:cNvSpPr/>
          <p:nvPr/>
        </p:nvSpPr>
        <p:spPr>
          <a:xfrm>
            <a:off x="5059904" y="5428116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10010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E611682-397B-C741-A169-2F9692F0FAF7}"/>
              </a:ext>
            </a:extLst>
          </p:cNvPr>
          <p:cNvSpPr/>
          <p:nvPr/>
        </p:nvSpPr>
        <p:spPr>
          <a:xfrm>
            <a:off x="6046828" y="2388791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10003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0431C69-87C5-1C47-91E9-5A1104D4278A}"/>
              </a:ext>
            </a:extLst>
          </p:cNvPr>
          <p:cNvSpPr/>
          <p:nvPr/>
        </p:nvSpPr>
        <p:spPr>
          <a:xfrm>
            <a:off x="6456691" y="2390885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10009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7E1C545-2F15-9444-86E4-3CCFFB01A1F2}"/>
              </a:ext>
            </a:extLst>
          </p:cNvPr>
          <p:cNvSpPr/>
          <p:nvPr/>
        </p:nvSpPr>
        <p:spPr>
          <a:xfrm>
            <a:off x="6056513" y="5427993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10004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7831CA8-75A8-FC44-A32C-28074B1419D1}"/>
              </a:ext>
            </a:extLst>
          </p:cNvPr>
          <p:cNvSpPr/>
          <p:nvPr/>
        </p:nvSpPr>
        <p:spPr>
          <a:xfrm>
            <a:off x="6465150" y="5427993"/>
            <a:ext cx="407620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MPLS</a:t>
            </a:r>
          </a:p>
          <a:p>
            <a:pPr lvl="0" algn="ctr"/>
            <a:r>
              <a:rPr kumimoji="1" lang="en-US" altLang="ko-KR" sz="500" b="1" dirty="0">
                <a:solidFill>
                  <a:prstClr val="white"/>
                </a:solidFill>
              </a:rPr>
              <a:t>F-label 10010</a:t>
            </a:r>
            <a:endParaRPr kumimoji="1" lang="ko-KR" altLang="en-US" sz="500" b="1" dirty="0">
              <a:solidFill>
                <a:prstClr val="white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C60B56D7-4BDD-E142-A271-F810DD53265D}"/>
              </a:ext>
            </a:extLst>
          </p:cNvPr>
          <p:cNvSpPr/>
          <p:nvPr/>
        </p:nvSpPr>
        <p:spPr>
          <a:xfrm>
            <a:off x="7449178" y="5736679"/>
            <a:ext cx="827115" cy="313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/>
              <a:t>MPLS</a:t>
            </a:r>
          </a:p>
          <a:p>
            <a:pPr algn="ctr"/>
            <a:r>
              <a:rPr kumimoji="1" lang="en-US" altLang="ko-KR" sz="700" b="1" dirty="0"/>
              <a:t>F-label 10011</a:t>
            </a:r>
            <a:endParaRPr kumimoji="1" lang="ko-KR" altLang="en-US" sz="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843C2-B85D-4113-8234-4C39D38F7C33}"/>
              </a:ext>
            </a:extLst>
          </p:cNvPr>
          <p:cNvSpPr txBox="1"/>
          <p:nvPr/>
        </p:nvSpPr>
        <p:spPr>
          <a:xfrm>
            <a:off x="8366422" y="3051654"/>
            <a:ext cx="37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Note: S-label in this diagram includes d-CW.</a:t>
            </a:r>
            <a:endParaRPr lang="ko-KR" altLang="en-US" sz="14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51DECE8-E706-7D4D-B017-C4F8AC54E69F}"/>
              </a:ext>
            </a:extLst>
          </p:cNvPr>
          <p:cNvGrpSpPr/>
          <p:nvPr/>
        </p:nvGrpSpPr>
        <p:grpSpPr>
          <a:xfrm>
            <a:off x="4196754" y="3453346"/>
            <a:ext cx="334769" cy="293171"/>
            <a:chOff x="1730435" y="3628387"/>
            <a:chExt cx="1050648" cy="266519"/>
          </a:xfrm>
        </p:grpSpPr>
        <p:sp>
          <p:nvSpPr>
            <p:cNvPr id="189" name="원통[C] 188">
              <a:extLst>
                <a:ext uri="{FF2B5EF4-FFF2-40B4-BE49-F238E27FC236}">
                  <a16:creationId xmlns:a16="http://schemas.microsoft.com/office/drawing/2014/main" id="{5081B026-F035-E148-BE14-257810CA1836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43CE604-5288-4C45-BB65-B38C115BD820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7700FE5-C5F2-0D44-95C3-F09751F3689F}"/>
              </a:ext>
            </a:extLst>
          </p:cNvPr>
          <p:cNvGrpSpPr/>
          <p:nvPr/>
        </p:nvGrpSpPr>
        <p:grpSpPr>
          <a:xfrm>
            <a:off x="4190569" y="3764969"/>
            <a:ext cx="334769" cy="293171"/>
            <a:chOff x="1730435" y="3628387"/>
            <a:chExt cx="1050648" cy="266519"/>
          </a:xfrm>
        </p:grpSpPr>
        <p:sp>
          <p:nvSpPr>
            <p:cNvPr id="229" name="원통[C] 228">
              <a:extLst>
                <a:ext uri="{FF2B5EF4-FFF2-40B4-BE49-F238E27FC236}">
                  <a16:creationId xmlns:a16="http://schemas.microsoft.com/office/drawing/2014/main" id="{9D65AC6F-B407-3246-8C99-7CA3A31233E2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3A99507-7B6D-9845-9679-49350FAED635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20D331A-2ED9-5944-9567-322E64698E08}"/>
              </a:ext>
            </a:extLst>
          </p:cNvPr>
          <p:cNvGrpSpPr/>
          <p:nvPr/>
        </p:nvGrpSpPr>
        <p:grpSpPr>
          <a:xfrm>
            <a:off x="4432152" y="3455261"/>
            <a:ext cx="2700168" cy="599273"/>
            <a:chOff x="1730435" y="3628387"/>
            <a:chExt cx="1050648" cy="266519"/>
          </a:xfrm>
        </p:grpSpPr>
        <p:sp>
          <p:nvSpPr>
            <p:cNvPr id="232" name="원통[C] 231">
              <a:extLst>
                <a:ext uri="{FF2B5EF4-FFF2-40B4-BE49-F238E27FC236}">
                  <a16:creationId xmlns:a16="http://schemas.microsoft.com/office/drawing/2014/main" id="{11AEA52C-F7BF-7B4F-9DA1-86F079B1A79D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rgbClr val="0432FF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D28E8F3-12D3-3C45-91C8-A4B959BFB9E2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 / 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D4B8FC3C-8119-A24E-B166-3AA5A8A7F377}"/>
              </a:ext>
            </a:extLst>
          </p:cNvPr>
          <p:cNvGrpSpPr/>
          <p:nvPr/>
        </p:nvGrpSpPr>
        <p:grpSpPr>
          <a:xfrm>
            <a:off x="7004117" y="3455909"/>
            <a:ext cx="334769" cy="293171"/>
            <a:chOff x="1730435" y="3628387"/>
            <a:chExt cx="1050648" cy="266519"/>
          </a:xfrm>
        </p:grpSpPr>
        <p:sp>
          <p:nvSpPr>
            <p:cNvPr id="235" name="원통[C] 234">
              <a:extLst>
                <a:ext uri="{FF2B5EF4-FFF2-40B4-BE49-F238E27FC236}">
                  <a16:creationId xmlns:a16="http://schemas.microsoft.com/office/drawing/2014/main" id="{499F8C85-0DAE-DD43-B2DD-5E5F99227091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5967C0A-962B-5245-B67D-C30EE6AAF68D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DN-1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0B19B597-C155-D14F-AFC4-C7C96741F0C8}"/>
              </a:ext>
            </a:extLst>
          </p:cNvPr>
          <p:cNvGrpSpPr/>
          <p:nvPr/>
        </p:nvGrpSpPr>
        <p:grpSpPr>
          <a:xfrm>
            <a:off x="6997932" y="3767532"/>
            <a:ext cx="334769" cy="293171"/>
            <a:chOff x="1730435" y="3628387"/>
            <a:chExt cx="1050648" cy="266519"/>
          </a:xfrm>
        </p:grpSpPr>
        <p:sp>
          <p:nvSpPr>
            <p:cNvPr id="238" name="원통[C] 237">
              <a:extLst>
                <a:ext uri="{FF2B5EF4-FFF2-40B4-BE49-F238E27FC236}">
                  <a16:creationId xmlns:a16="http://schemas.microsoft.com/office/drawing/2014/main" id="{48D98592-2C3A-9F46-817B-A66888AD6D1B}"/>
                </a:ext>
              </a:extLst>
            </p:cNvPr>
            <p:cNvSpPr/>
            <p:nvPr/>
          </p:nvSpPr>
          <p:spPr>
            <a:xfrm rot="5400000">
              <a:off x="2122499" y="3236323"/>
              <a:ext cx="266519" cy="1050648"/>
            </a:xfrm>
            <a:prstGeom prst="can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5F6A7C2-0794-6E49-A134-9F804F7FFC59}"/>
                </a:ext>
              </a:extLst>
            </p:cNvPr>
            <p:cNvSpPr txBox="1"/>
            <p:nvPr/>
          </p:nvSpPr>
          <p:spPr>
            <a:xfrm>
              <a:off x="1982185" y="3675275"/>
              <a:ext cx="576064" cy="1879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i="1">
                  <a:solidFill>
                    <a:srgbClr val="1A4652"/>
                  </a:solidFill>
                  <a:latin typeface="Calibri" panose="020F0502020204030204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altLang="ko-KR" sz="1000" b="0" i="0" dirty="0">
                  <a:solidFill>
                    <a:schemeClr val="tx1"/>
                  </a:solidFill>
                </a:rPr>
                <a:t>DN-2</a:t>
              </a:r>
              <a:endParaRPr lang="ko-KR" altLang="en-US" sz="10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9B1193D7-F6AA-C647-96FF-6753BC4212A5}"/>
              </a:ext>
            </a:extLst>
          </p:cNvPr>
          <p:cNvSpPr/>
          <p:nvPr/>
        </p:nvSpPr>
        <p:spPr>
          <a:xfrm>
            <a:off x="3986823" y="3380161"/>
            <a:ext cx="754919" cy="800043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모서리가 둥근 직사각형 240">
            <a:extLst>
              <a:ext uri="{FF2B5EF4-FFF2-40B4-BE49-F238E27FC236}">
                <a16:creationId xmlns:a16="http://schemas.microsoft.com/office/drawing/2014/main" id="{0F55D96D-FA21-1948-ACE8-CF05D80CE84D}"/>
              </a:ext>
            </a:extLst>
          </p:cNvPr>
          <p:cNvSpPr/>
          <p:nvPr/>
        </p:nvSpPr>
        <p:spPr>
          <a:xfrm>
            <a:off x="6766688" y="3377505"/>
            <a:ext cx="792429" cy="798605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4638F4A-050B-5A4F-9961-C0FC47770C43}"/>
              </a:ext>
            </a:extLst>
          </p:cNvPr>
          <p:cNvSpPr txBox="1"/>
          <p:nvPr/>
        </p:nvSpPr>
        <p:spPr>
          <a:xfrm>
            <a:off x="3900403" y="4240262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3741772-37E5-2E4C-A93D-61F1E7AF6D3A}"/>
              </a:ext>
            </a:extLst>
          </p:cNvPr>
          <p:cNvSpPr txBox="1"/>
          <p:nvPr/>
        </p:nvSpPr>
        <p:spPr>
          <a:xfrm>
            <a:off x="6699023" y="4238891"/>
            <a:ext cx="927757" cy="1879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ko-KR"/>
            </a:defPPr>
            <a:lvl1pPr algn="ctr">
              <a:defRPr sz="1200" b="1" i="1">
                <a:solidFill>
                  <a:srgbClr val="1A4652"/>
                </a:solidFill>
                <a:latin typeface="Calibri" panose="020F050202020403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en-US" altLang="ko-KR" sz="1000" b="0" i="0" dirty="0">
                <a:solidFill>
                  <a:schemeClr val="tx1"/>
                </a:solidFill>
              </a:rPr>
              <a:t>disaggregation</a:t>
            </a:r>
            <a:endParaRPr lang="ko-KR" altLang="en-US" sz="10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원통[C] 87">
            <a:extLst>
              <a:ext uri="{FF2B5EF4-FFF2-40B4-BE49-F238E27FC236}">
                <a16:creationId xmlns:a16="http://schemas.microsoft.com/office/drawing/2014/main" id="{2307E038-3737-074E-B571-939A5E277C02}"/>
              </a:ext>
            </a:extLst>
          </p:cNvPr>
          <p:cNvSpPr/>
          <p:nvPr/>
        </p:nvSpPr>
        <p:spPr>
          <a:xfrm>
            <a:off x="382216" y="1433833"/>
            <a:ext cx="5713784" cy="34492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원통[C] 90">
            <a:extLst>
              <a:ext uri="{FF2B5EF4-FFF2-40B4-BE49-F238E27FC236}">
                <a16:creationId xmlns:a16="http://schemas.microsoft.com/office/drawing/2014/main" id="{9312DBDE-4D30-1F40-BB27-492D75F8C07F}"/>
              </a:ext>
            </a:extLst>
          </p:cNvPr>
          <p:cNvSpPr/>
          <p:nvPr/>
        </p:nvSpPr>
        <p:spPr>
          <a:xfrm>
            <a:off x="373958" y="4164660"/>
            <a:ext cx="2516829" cy="225869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A2C37EA4-0F1A-1D47-A713-BCDD7EA4B3C9}"/>
              </a:ext>
            </a:extLst>
          </p:cNvPr>
          <p:cNvSpPr/>
          <p:nvPr/>
        </p:nvSpPr>
        <p:spPr>
          <a:xfrm>
            <a:off x="6096000" y="1424208"/>
            <a:ext cx="5713784" cy="34492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원통[C] 92">
            <a:extLst>
              <a:ext uri="{FF2B5EF4-FFF2-40B4-BE49-F238E27FC236}">
                <a16:creationId xmlns:a16="http://schemas.microsoft.com/office/drawing/2014/main" id="{377F6CA3-B804-4340-9C98-6F3A1311A54E}"/>
              </a:ext>
            </a:extLst>
          </p:cNvPr>
          <p:cNvSpPr/>
          <p:nvPr/>
        </p:nvSpPr>
        <p:spPr>
          <a:xfrm>
            <a:off x="9292955" y="4164660"/>
            <a:ext cx="2516829" cy="225869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원통[C] 93">
            <a:extLst>
              <a:ext uri="{FF2B5EF4-FFF2-40B4-BE49-F238E27FC236}">
                <a16:creationId xmlns:a16="http://schemas.microsoft.com/office/drawing/2014/main" id="{716602CB-1C8E-6941-A1FB-B9EF59A5F2BF}"/>
              </a:ext>
            </a:extLst>
          </p:cNvPr>
          <p:cNvSpPr/>
          <p:nvPr/>
        </p:nvSpPr>
        <p:spPr>
          <a:xfrm>
            <a:off x="2897859" y="4890435"/>
            <a:ext cx="6388023" cy="1530217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c-1 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05503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892669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8EAEE6-AE54-5D4F-A8EE-B5AAD685B44D}"/>
              </a:ext>
            </a:extLst>
          </p:cNvPr>
          <p:cNvSpPr txBox="1"/>
          <p:nvPr/>
        </p:nvSpPr>
        <p:spPr>
          <a:xfrm>
            <a:off x="5312563" y="6451774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C-1 (Relay 1)</a:t>
            </a:r>
            <a:endParaRPr kumimoji="1" lang="ko-KR" altLang="en-US" sz="11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2567259" y="2066780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317241" y="5458744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751636" y="5963475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792302" y="5019071"/>
            <a:ext cx="174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1414915"/>
            <a:ext cx="11441713" cy="501067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B59612-24FF-FE46-AAA4-3A1F0F28EB6C}"/>
              </a:ext>
            </a:extLst>
          </p:cNvPr>
          <p:cNvSpPr/>
          <p:nvPr/>
        </p:nvSpPr>
        <p:spPr>
          <a:xfrm>
            <a:off x="3348704" y="3668715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1EA635-C7E9-3940-BA07-56228E0DA47F}"/>
              </a:ext>
            </a:extLst>
          </p:cNvPr>
          <p:cNvSpPr txBox="1"/>
          <p:nvPr/>
        </p:nvSpPr>
        <p:spPr>
          <a:xfrm>
            <a:off x="3230506" y="3126282"/>
            <a:ext cx="946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7CAE7F-57E6-5A46-8182-8F068085F702}"/>
              </a:ext>
            </a:extLst>
          </p:cNvPr>
          <p:cNvSpPr txBox="1"/>
          <p:nvPr/>
        </p:nvSpPr>
        <p:spPr>
          <a:xfrm>
            <a:off x="3212117" y="4196747"/>
            <a:ext cx="983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B9F8172-E186-E64A-8665-64A5A720ED68}"/>
              </a:ext>
            </a:extLst>
          </p:cNvPr>
          <p:cNvSpPr/>
          <p:nvPr/>
        </p:nvSpPr>
        <p:spPr>
          <a:xfrm>
            <a:off x="4227798" y="3668715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373A3B-16C4-824F-BC49-36A928960837}"/>
              </a:ext>
            </a:extLst>
          </p:cNvPr>
          <p:cNvSpPr txBox="1"/>
          <p:nvPr/>
        </p:nvSpPr>
        <p:spPr>
          <a:xfrm>
            <a:off x="4109600" y="3116657"/>
            <a:ext cx="946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1AE976-B7C9-0E40-A338-65E3D78BEA9F}"/>
              </a:ext>
            </a:extLst>
          </p:cNvPr>
          <p:cNvSpPr txBox="1"/>
          <p:nvPr/>
        </p:nvSpPr>
        <p:spPr>
          <a:xfrm>
            <a:off x="4091211" y="4196747"/>
            <a:ext cx="983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811130" y="2066971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80B01F-7B18-A640-9155-E1F438EC14D9}"/>
              </a:ext>
            </a:extLst>
          </p:cNvPr>
          <p:cNvSpPr txBox="1"/>
          <p:nvPr/>
        </p:nvSpPr>
        <p:spPr>
          <a:xfrm>
            <a:off x="7125347" y="2077753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226560" y="548307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9660955" y="5987810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9785988" y="5038806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8FF6632-C26A-1845-A2CA-C984A121D68F}"/>
              </a:ext>
            </a:extLst>
          </p:cNvPr>
          <p:cNvSpPr/>
          <p:nvPr/>
        </p:nvSpPr>
        <p:spPr>
          <a:xfrm>
            <a:off x="7174492" y="367834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914579A-66E0-3947-BD9C-193E4FAA7DF7}"/>
              </a:ext>
            </a:extLst>
          </p:cNvPr>
          <p:cNvSpPr txBox="1"/>
          <p:nvPr/>
        </p:nvSpPr>
        <p:spPr>
          <a:xfrm>
            <a:off x="7056294" y="3126282"/>
            <a:ext cx="946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C31025-D48D-2B4A-A559-75397E24C427}"/>
              </a:ext>
            </a:extLst>
          </p:cNvPr>
          <p:cNvSpPr txBox="1"/>
          <p:nvPr/>
        </p:nvSpPr>
        <p:spPr>
          <a:xfrm>
            <a:off x="7037905" y="4206372"/>
            <a:ext cx="983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9A385E-F976-8641-A573-876B19687C7B}"/>
              </a:ext>
            </a:extLst>
          </p:cNvPr>
          <p:cNvSpPr/>
          <p:nvPr/>
        </p:nvSpPr>
        <p:spPr>
          <a:xfrm>
            <a:off x="8053586" y="367834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7F9FAF-A6C2-8840-BA03-609647007A4C}"/>
              </a:ext>
            </a:extLst>
          </p:cNvPr>
          <p:cNvSpPr txBox="1"/>
          <p:nvPr/>
        </p:nvSpPr>
        <p:spPr>
          <a:xfrm>
            <a:off x="7935388" y="3126282"/>
            <a:ext cx="946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332EC6-D196-7B43-9EA9-93784AF96FBE}"/>
              </a:ext>
            </a:extLst>
          </p:cNvPr>
          <p:cNvSpPr txBox="1"/>
          <p:nvPr/>
        </p:nvSpPr>
        <p:spPr>
          <a:xfrm>
            <a:off x="7916999" y="4206372"/>
            <a:ext cx="983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5109469" y="5570718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45D0EF-7502-364D-B760-9BC55A5C924D}"/>
              </a:ext>
            </a:extLst>
          </p:cNvPr>
          <p:cNvSpPr/>
          <p:nvPr/>
        </p:nvSpPr>
        <p:spPr>
          <a:xfrm>
            <a:off x="6353093" y="5569117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663119" y="2523017"/>
            <a:ext cx="0" cy="24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89223-A663-174F-AEC5-E395C7FB6E31}"/>
              </a:ext>
            </a:extLst>
          </p:cNvPr>
          <p:cNvCxnSpPr>
            <a:cxnSpLocks/>
            <a:stCxn id="59" idx="2"/>
            <a:endCxn id="100" idx="0"/>
          </p:cNvCxnSpPr>
          <p:nvPr/>
        </p:nvCxnSpPr>
        <p:spPr>
          <a:xfrm flipH="1">
            <a:off x="3703672" y="2508640"/>
            <a:ext cx="387994" cy="6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59" idx="2"/>
            <a:endCxn id="110" idx="0"/>
          </p:cNvCxnSpPr>
          <p:nvPr/>
        </p:nvCxnSpPr>
        <p:spPr>
          <a:xfrm>
            <a:off x="4091666" y="2508640"/>
            <a:ext cx="491100" cy="60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10577640" y="2523017"/>
            <a:ext cx="0" cy="251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F5739C2-D2F5-8249-B67A-2C1ADC174E5F}"/>
              </a:ext>
            </a:extLst>
          </p:cNvPr>
          <p:cNvCxnSpPr>
            <a:cxnSpLocks/>
            <a:stCxn id="113" idx="2"/>
            <a:endCxn id="122" idx="0"/>
          </p:cNvCxnSpPr>
          <p:nvPr/>
        </p:nvCxnSpPr>
        <p:spPr>
          <a:xfrm>
            <a:off x="7916999" y="2508640"/>
            <a:ext cx="491555" cy="6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113" idx="2"/>
            <a:endCxn id="119" idx="0"/>
          </p:cNvCxnSpPr>
          <p:nvPr/>
        </p:nvCxnSpPr>
        <p:spPr>
          <a:xfrm flipH="1">
            <a:off x="7529460" y="2508640"/>
            <a:ext cx="387539" cy="6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14AE909-18AC-8F4E-B2C8-2C259AC83D77}"/>
              </a:ext>
            </a:extLst>
          </p:cNvPr>
          <p:cNvCxnSpPr>
            <a:cxnSpLocks/>
            <a:stCxn id="103" idx="2"/>
            <a:endCxn id="139" idx="0"/>
          </p:cNvCxnSpPr>
          <p:nvPr/>
        </p:nvCxnSpPr>
        <p:spPr>
          <a:xfrm>
            <a:off x="3703670" y="4796911"/>
            <a:ext cx="1762261" cy="23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4945068" y="5029409"/>
            <a:ext cx="104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5019064" y="6018424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6188692" y="5019784"/>
            <a:ext cx="104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aggregation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6262688" y="6018424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A6710-9B65-5B46-B2AF-92DD048EB645}"/>
              </a:ext>
            </a:extLst>
          </p:cNvPr>
          <p:cNvCxnSpPr>
            <a:cxnSpLocks/>
            <a:stCxn id="120" idx="2"/>
            <a:endCxn id="139" idx="0"/>
          </p:cNvCxnSpPr>
          <p:nvPr/>
        </p:nvCxnSpPr>
        <p:spPr>
          <a:xfrm flipH="1">
            <a:off x="5465931" y="4806536"/>
            <a:ext cx="2063527" cy="22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788EAF-34E5-1249-8C44-B5565092D849}"/>
              </a:ext>
            </a:extLst>
          </p:cNvPr>
          <p:cNvCxnSpPr>
            <a:cxnSpLocks/>
            <a:stCxn id="111" idx="2"/>
            <a:endCxn id="141" idx="0"/>
          </p:cNvCxnSpPr>
          <p:nvPr/>
        </p:nvCxnSpPr>
        <p:spPr>
          <a:xfrm>
            <a:off x="4582764" y="4796911"/>
            <a:ext cx="2126791" cy="22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123" idx="2"/>
            <a:endCxn id="141" idx="0"/>
          </p:cNvCxnSpPr>
          <p:nvPr/>
        </p:nvCxnSpPr>
        <p:spPr>
          <a:xfrm flipH="1">
            <a:off x="6709555" y="4806536"/>
            <a:ext cx="1698997" cy="21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0E4F7F6-D9F1-EE43-AC1C-0F2635F6E9DA}"/>
              </a:ext>
            </a:extLst>
          </p:cNvPr>
          <p:cNvSpPr txBox="1"/>
          <p:nvPr/>
        </p:nvSpPr>
        <p:spPr>
          <a:xfrm>
            <a:off x="5320821" y="4652769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Fwd to Fwd</a:t>
            </a:r>
            <a:endParaRPr kumimoji="1" lang="ko-KR" altLang="en-US" sz="1100" b="1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1725F12-8E92-3145-91EA-4B22889F87F5}"/>
              </a:ext>
            </a:extLst>
          </p:cNvPr>
          <p:cNvCxnSpPr>
            <a:cxnSpLocks/>
          </p:cNvCxnSpPr>
          <p:nvPr/>
        </p:nvCxnSpPr>
        <p:spPr>
          <a:xfrm flipH="1">
            <a:off x="1663118" y="6325341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2C9F8D21-C341-1F49-88D5-5A4FD20D814E}"/>
              </a:ext>
            </a:extLst>
          </p:cNvPr>
          <p:cNvCxnSpPr>
            <a:cxnSpLocks/>
          </p:cNvCxnSpPr>
          <p:nvPr/>
        </p:nvCxnSpPr>
        <p:spPr>
          <a:xfrm flipH="1">
            <a:off x="5466696" y="632139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FD28407-3162-B649-A5BC-2DFAF48F0209}"/>
              </a:ext>
            </a:extLst>
          </p:cNvPr>
          <p:cNvCxnSpPr>
            <a:cxnSpLocks/>
          </p:cNvCxnSpPr>
          <p:nvPr/>
        </p:nvCxnSpPr>
        <p:spPr>
          <a:xfrm flipH="1">
            <a:off x="6709554" y="632140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5F37B9D-E0F2-C74F-AF15-8BBB8F0C93D4}"/>
              </a:ext>
            </a:extLst>
          </p:cNvPr>
          <p:cNvCxnSpPr>
            <a:cxnSpLocks/>
          </p:cNvCxnSpPr>
          <p:nvPr/>
        </p:nvCxnSpPr>
        <p:spPr>
          <a:xfrm flipH="1">
            <a:off x="10586306" y="6333859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93AE73-C85F-4343-B543-9A6C4DFB1449}"/>
              </a:ext>
            </a:extLst>
          </p:cNvPr>
          <p:cNvSpPr txBox="1"/>
          <p:nvPr/>
        </p:nvSpPr>
        <p:spPr>
          <a:xfrm>
            <a:off x="649560" y="2079455"/>
            <a:ext cx="167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2928CB-8E40-6642-82F6-ABAD38856298}"/>
              </a:ext>
            </a:extLst>
          </p:cNvPr>
          <p:cNvSpPr txBox="1"/>
          <p:nvPr/>
        </p:nvSpPr>
        <p:spPr>
          <a:xfrm>
            <a:off x="3300014" y="2077753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D49D82-EE7D-784A-8825-DF5DDCD7169D}"/>
              </a:ext>
            </a:extLst>
          </p:cNvPr>
          <p:cNvSpPr txBox="1"/>
          <p:nvPr/>
        </p:nvSpPr>
        <p:spPr>
          <a:xfrm>
            <a:off x="9773971" y="2073981"/>
            <a:ext cx="156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E2C6881B-503D-0A4E-B02B-1E44F760C2B9}"/>
              </a:ext>
            </a:extLst>
          </p:cNvPr>
          <p:cNvSpPr/>
          <p:nvPr/>
        </p:nvSpPr>
        <p:spPr>
          <a:xfrm>
            <a:off x="2890788" y="3055039"/>
            <a:ext cx="6410425" cy="3375476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9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원통[C] 89">
            <a:extLst>
              <a:ext uri="{FF2B5EF4-FFF2-40B4-BE49-F238E27FC236}">
                <a16:creationId xmlns:a16="http://schemas.microsoft.com/office/drawing/2014/main" id="{552492B1-4253-8944-B5E3-50389BC8FC36}"/>
              </a:ext>
            </a:extLst>
          </p:cNvPr>
          <p:cNvSpPr/>
          <p:nvPr/>
        </p:nvSpPr>
        <p:spPr>
          <a:xfrm>
            <a:off x="382216" y="1433833"/>
            <a:ext cx="5713784" cy="34492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원통[C] 90">
            <a:extLst>
              <a:ext uri="{FF2B5EF4-FFF2-40B4-BE49-F238E27FC236}">
                <a16:creationId xmlns:a16="http://schemas.microsoft.com/office/drawing/2014/main" id="{BD6BAC1E-FAB7-3140-8C88-7B1FD5DAFEF0}"/>
              </a:ext>
            </a:extLst>
          </p:cNvPr>
          <p:cNvSpPr/>
          <p:nvPr/>
        </p:nvSpPr>
        <p:spPr>
          <a:xfrm>
            <a:off x="373958" y="4164660"/>
            <a:ext cx="2516829" cy="225869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6A6024E1-C593-AA4F-93D0-10DDEFD8A9BF}"/>
              </a:ext>
            </a:extLst>
          </p:cNvPr>
          <p:cNvSpPr/>
          <p:nvPr/>
        </p:nvSpPr>
        <p:spPr>
          <a:xfrm>
            <a:off x="6096000" y="1424208"/>
            <a:ext cx="5713784" cy="3449211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3" name="원통[C] 92">
            <a:extLst>
              <a:ext uri="{FF2B5EF4-FFF2-40B4-BE49-F238E27FC236}">
                <a16:creationId xmlns:a16="http://schemas.microsoft.com/office/drawing/2014/main" id="{A58CC595-3AF9-B74D-A246-49782A7A8173}"/>
              </a:ext>
            </a:extLst>
          </p:cNvPr>
          <p:cNvSpPr/>
          <p:nvPr/>
        </p:nvSpPr>
        <p:spPr>
          <a:xfrm>
            <a:off x="9292955" y="4164660"/>
            <a:ext cx="2516829" cy="2258692"/>
          </a:xfrm>
          <a:prstGeom prst="can">
            <a:avLst/>
          </a:prstGeom>
          <a:solidFill>
            <a:schemeClr val="accent3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원통[C] 93">
            <a:extLst>
              <a:ext uri="{FF2B5EF4-FFF2-40B4-BE49-F238E27FC236}">
                <a16:creationId xmlns:a16="http://schemas.microsoft.com/office/drawing/2014/main" id="{635F9B20-B566-3C40-9663-6BAA66323EA9}"/>
              </a:ext>
            </a:extLst>
          </p:cNvPr>
          <p:cNvSpPr/>
          <p:nvPr/>
        </p:nvSpPr>
        <p:spPr>
          <a:xfrm>
            <a:off x="2897859" y="4890435"/>
            <a:ext cx="6388023" cy="1530217"/>
          </a:xfrm>
          <a:prstGeom prst="can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D118D-0CE5-B240-8FAD-8A713BE4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c-1 disaggregation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C9EAFE3-5527-AD46-A4C3-917A1CA162AE}"/>
              </a:ext>
            </a:extLst>
          </p:cNvPr>
          <p:cNvCxnSpPr>
            <a:cxnSpLocks/>
          </p:cNvCxnSpPr>
          <p:nvPr/>
        </p:nvCxnSpPr>
        <p:spPr>
          <a:xfrm>
            <a:off x="294469" y="3055039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27282A5-B728-3845-9EAC-B74DBE2F99EE}"/>
              </a:ext>
            </a:extLst>
          </p:cNvPr>
          <p:cNvCxnSpPr>
            <a:cxnSpLocks/>
          </p:cNvCxnSpPr>
          <p:nvPr/>
        </p:nvCxnSpPr>
        <p:spPr>
          <a:xfrm>
            <a:off x="294469" y="4854171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DB630F7-2F75-7B4C-B511-66FEF50CD741}"/>
              </a:ext>
            </a:extLst>
          </p:cNvPr>
          <p:cNvCxnSpPr>
            <a:cxnSpLocks/>
          </p:cNvCxnSpPr>
          <p:nvPr/>
        </p:nvCxnSpPr>
        <p:spPr>
          <a:xfrm>
            <a:off x="281554" y="6432978"/>
            <a:ext cx="1173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3D80D-DA48-2C46-961C-6BF159867757}"/>
              </a:ext>
            </a:extLst>
          </p:cNvPr>
          <p:cNvSpPr/>
          <p:nvPr/>
        </p:nvSpPr>
        <p:spPr>
          <a:xfrm>
            <a:off x="2663611" y="2172659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5CF466-0717-514D-98C3-719DEEAA079B}"/>
              </a:ext>
            </a:extLst>
          </p:cNvPr>
          <p:cNvSpPr/>
          <p:nvPr/>
        </p:nvSpPr>
        <p:spPr>
          <a:xfrm>
            <a:off x="1227718" y="5410619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C7E8-337F-A949-A81F-47A8F9DF27A7}"/>
              </a:ext>
            </a:extLst>
          </p:cNvPr>
          <p:cNvSpPr txBox="1"/>
          <p:nvPr/>
        </p:nvSpPr>
        <p:spPr>
          <a:xfrm>
            <a:off x="4204869" y="5970740"/>
            <a:ext cx="184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7AC60-B47F-DB49-9A57-4907B09B3C1D}"/>
              </a:ext>
            </a:extLst>
          </p:cNvPr>
          <p:cNvSpPr txBox="1"/>
          <p:nvPr/>
        </p:nvSpPr>
        <p:spPr>
          <a:xfrm>
            <a:off x="4164795" y="5070067"/>
            <a:ext cx="19346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forwarding-disaggregation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044E1-9A26-534B-89A3-CF803D11F8A4}"/>
              </a:ext>
            </a:extLst>
          </p:cNvPr>
          <p:cNvSpPr/>
          <p:nvPr/>
        </p:nvSpPr>
        <p:spPr>
          <a:xfrm>
            <a:off x="375144" y="1414915"/>
            <a:ext cx="11441713" cy="501067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B59612-24FF-FE46-AAA4-3A1F0F28EB6C}"/>
              </a:ext>
            </a:extLst>
          </p:cNvPr>
          <p:cNvSpPr/>
          <p:nvPr/>
        </p:nvSpPr>
        <p:spPr>
          <a:xfrm>
            <a:off x="3885852" y="3714627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B9F8172-E186-E64A-8665-64A5A720ED68}"/>
              </a:ext>
            </a:extLst>
          </p:cNvPr>
          <p:cNvSpPr/>
          <p:nvPr/>
        </p:nvSpPr>
        <p:spPr>
          <a:xfrm>
            <a:off x="4764946" y="3714627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8C29F3F-6D65-AC48-9443-E4A64E106C62}"/>
              </a:ext>
            </a:extLst>
          </p:cNvPr>
          <p:cNvSpPr/>
          <p:nvPr/>
        </p:nvSpPr>
        <p:spPr>
          <a:xfrm>
            <a:off x="8811130" y="2172850"/>
            <a:ext cx="712922" cy="4959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svc</a:t>
            </a:r>
            <a:endParaRPr kumimoji="1"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CA1415B-EC63-F24B-8995-1A73F8BE9DD4}"/>
              </a:ext>
            </a:extLst>
          </p:cNvPr>
          <p:cNvSpPr/>
          <p:nvPr/>
        </p:nvSpPr>
        <p:spPr>
          <a:xfrm>
            <a:off x="10283356" y="543129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C0DE3-BEC2-104F-ACC8-19C8847BFAC2}"/>
              </a:ext>
            </a:extLst>
          </p:cNvPr>
          <p:cNvSpPr txBox="1"/>
          <p:nvPr/>
        </p:nvSpPr>
        <p:spPr>
          <a:xfrm>
            <a:off x="6075824" y="5965793"/>
            <a:ext cx="2028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FC1F67-C632-6246-B120-92221EB89937}"/>
              </a:ext>
            </a:extLst>
          </p:cNvPr>
          <p:cNvSpPr txBox="1"/>
          <p:nvPr/>
        </p:nvSpPr>
        <p:spPr>
          <a:xfrm>
            <a:off x="6091321" y="5080886"/>
            <a:ext cx="19975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forwarding-disaggregation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8FF6632-C26A-1845-A2CA-C984A121D68F}"/>
              </a:ext>
            </a:extLst>
          </p:cNvPr>
          <p:cNvSpPr/>
          <p:nvPr/>
        </p:nvSpPr>
        <p:spPr>
          <a:xfrm>
            <a:off x="6873513" y="372821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9A385E-F976-8641-A573-876B19687C7B}"/>
              </a:ext>
            </a:extLst>
          </p:cNvPr>
          <p:cNvSpPr/>
          <p:nvPr/>
        </p:nvSpPr>
        <p:spPr>
          <a:xfrm>
            <a:off x="7752607" y="3728210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5870C4-A2C7-E243-A133-44BA456A9B40}"/>
              </a:ext>
            </a:extLst>
          </p:cNvPr>
          <p:cNvSpPr/>
          <p:nvPr/>
        </p:nvSpPr>
        <p:spPr>
          <a:xfrm>
            <a:off x="4770473" y="5522593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45D0EF-7502-364D-B760-9BC55A5C924D}"/>
              </a:ext>
            </a:extLst>
          </p:cNvPr>
          <p:cNvSpPr/>
          <p:nvPr/>
        </p:nvSpPr>
        <p:spPr>
          <a:xfrm>
            <a:off x="6733635" y="5520992"/>
            <a:ext cx="712922" cy="49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fwd</a:t>
            </a:r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AE9C811-BA5F-9D4E-9A88-EFF27EA3027A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1584179" y="2784893"/>
            <a:ext cx="0" cy="21575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89223-A663-174F-AEC5-E395C7FB6E31}"/>
              </a:ext>
            </a:extLst>
          </p:cNvPr>
          <p:cNvCxnSpPr>
            <a:cxnSpLocks/>
            <a:stCxn id="74" idx="2"/>
            <a:endCxn id="70" idx="0"/>
          </p:cNvCxnSpPr>
          <p:nvPr/>
        </p:nvCxnSpPr>
        <p:spPr>
          <a:xfrm flipH="1">
            <a:off x="4243339" y="2600182"/>
            <a:ext cx="429679" cy="56641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66AF4FA-364B-A147-9CCF-796645201DE0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>
            <a:off x="4673018" y="2600182"/>
            <a:ext cx="446238" cy="5658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7D8E194-D129-0842-9CE8-A38E41ED288E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10652709" y="2784893"/>
            <a:ext cx="0" cy="21565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F5739C2-D2F5-8249-B67A-2C1ADC174E5F}"/>
              </a:ext>
            </a:extLst>
          </p:cNvPr>
          <p:cNvCxnSpPr>
            <a:cxnSpLocks/>
            <a:stCxn id="76" idx="2"/>
            <a:endCxn id="73" idx="0"/>
          </p:cNvCxnSpPr>
          <p:nvPr/>
        </p:nvCxnSpPr>
        <p:spPr>
          <a:xfrm>
            <a:off x="7628290" y="2603177"/>
            <a:ext cx="481342" cy="5763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373D261-8C8C-CC4C-B768-C335859AD0AF}"/>
              </a:ext>
            </a:extLst>
          </p:cNvPr>
          <p:cNvCxnSpPr>
            <a:cxnSpLocks/>
            <a:stCxn id="76" idx="2"/>
            <a:endCxn id="72" idx="0"/>
          </p:cNvCxnSpPr>
          <p:nvPr/>
        </p:nvCxnSpPr>
        <p:spPr>
          <a:xfrm flipH="1">
            <a:off x="7233715" y="2603177"/>
            <a:ext cx="394575" cy="5768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14AE909-18AC-8F4E-B2C8-2C259AC83D77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>
            <a:off x="4240022" y="4759159"/>
            <a:ext cx="892093" cy="3109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3C996-583B-9A48-95C7-BBE26686F2C0}"/>
              </a:ext>
            </a:extLst>
          </p:cNvPr>
          <p:cNvSpPr txBox="1"/>
          <p:nvPr/>
        </p:nvSpPr>
        <p:spPr>
          <a:xfrm>
            <a:off x="821583" y="4942417"/>
            <a:ext cx="1525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684C89-FE2F-F742-888D-55CBE22D5F99}"/>
              </a:ext>
            </a:extLst>
          </p:cNvPr>
          <p:cNvSpPr txBox="1"/>
          <p:nvPr/>
        </p:nvSpPr>
        <p:spPr>
          <a:xfrm>
            <a:off x="1126729" y="598913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C26A8D-DBAA-C64D-B7CF-F12ADEEA93AB}"/>
              </a:ext>
            </a:extLst>
          </p:cNvPr>
          <p:cNvSpPr txBox="1"/>
          <p:nvPr/>
        </p:nvSpPr>
        <p:spPr>
          <a:xfrm>
            <a:off x="9729968" y="4941403"/>
            <a:ext cx="1845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service-sub-layer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D2CCA-F632-2D41-A136-8DF29B551F54}"/>
              </a:ext>
            </a:extLst>
          </p:cNvPr>
          <p:cNvSpPr txBox="1"/>
          <p:nvPr/>
        </p:nvSpPr>
        <p:spPr>
          <a:xfrm>
            <a:off x="10200398" y="5989132"/>
            <a:ext cx="89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interface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2BA6710-9B65-5B46-B2AF-92DD048EB645}"/>
              </a:ext>
            </a:extLst>
          </p:cNvPr>
          <p:cNvCxnSpPr>
            <a:cxnSpLocks/>
            <a:stCxn id="69" idx="2"/>
            <a:endCxn id="116" idx="0"/>
          </p:cNvCxnSpPr>
          <p:nvPr/>
        </p:nvCxnSpPr>
        <p:spPr>
          <a:xfrm flipH="1">
            <a:off x="7090095" y="4788025"/>
            <a:ext cx="1044791" cy="292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788EAF-34E5-1249-8C44-B5565092D849}"/>
              </a:ext>
            </a:extLst>
          </p:cNvPr>
          <p:cNvCxnSpPr>
            <a:cxnSpLocks/>
            <a:stCxn id="66" idx="2"/>
            <a:endCxn id="116" idx="0"/>
          </p:cNvCxnSpPr>
          <p:nvPr/>
        </p:nvCxnSpPr>
        <p:spPr>
          <a:xfrm>
            <a:off x="5143216" y="4766550"/>
            <a:ext cx="1946879" cy="3143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598B55-3DA8-3140-9C01-2B40F7AC523D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 flipH="1">
            <a:off x="5132115" y="4780634"/>
            <a:ext cx="2099577" cy="2894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64685D4-3313-D744-BE33-128832224857}"/>
              </a:ext>
            </a:extLst>
          </p:cNvPr>
          <p:cNvSpPr txBox="1"/>
          <p:nvPr/>
        </p:nvSpPr>
        <p:spPr>
          <a:xfrm>
            <a:off x="3719540" y="4158995"/>
            <a:ext cx="104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40EA22-9498-3446-AAC2-58A68BB5E68B}"/>
              </a:ext>
            </a:extLst>
          </p:cNvPr>
          <p:cNvSpPr txBox="1"/>
          <p:nvPr/>
        </p:nvSpPr>
        <p:spPr>
          <a:xfrm>
            <a:off x="4622734" y="4166386"/>
            <a:ext cx="104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CA31B4-0BF4-0740-9CF5-C4591B76C622}"/>
              </a:ext>
            </a:extLst>
          </p:cNvPr>
          <p:cNvSpPr txBox="1"/>
          <p:nvPr/>
        </p:nvSpPr>
        <p:spPr>
          <a:xfrm>
            <a:off x="6711210" y="4180470"/>
            <a:ext cx="104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9116B-FC7D-3246-AD30-267BBD416A7D}"/>
              </a:ext>
            </a:extLst>
          </p:cNvPr>
          <p:cNvSpPr txBox="1"/>
          <p:nvPr/>
        </p:nvSpPr>
        <p:spPr>
          <a:xfrm>
            <a:off x="7614404" y="4187861"/>
            <a:ext cx="104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forwarding-identification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6EFC2D-B32D-B443-86D5-6B7936FCD81D}"/>
              </a:ext>
            </a:extLst>
          </p:cNvPr>
          <p:cNvSpPr txBox="1"/>
          <p:nvPr/>
        </p:nvSpPr>
        <p:spPr>
          <a:xfrm>
            <a:off x="3796472" y="3166601"/>
            <a:ext cx="893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27EEF-1B0E-DD46-A227-249845C10B0F}"/>
              </a:ext>
            </a:extLst>
          </p:cNvPr>
          <p:cNvSpPr txBox="1"/>
          <p:nvPr/>
        </p:nvSpPr>
        <p:spPr>
          <a:xfrm>
            <a:off x="4672389" y="3166041"/>
            <a:ext cx="893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08B45-E819-7B44-BC1F-CF7F9E1EFA15}"/>
              </a:ext>
            </a:extLst>
          </p:cNvPr>
          <p:cNvSpPr txBox="1"/>
          <p:nvPr/>
        </p:nvSpPr>
        <p:spPr>
          <a:xfrm>
            <a:off x="6786848" y="3180048"/>
            <a:ext cx="893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9E9873-05A0-4E40-BFB0-0494E0AAA0ED}"/>
              </a:ext>
            </a:extLst>
          </p:cNvPr>
          <p:cNvSpPr txBox="1"/>
          <p:nvPr/>
        </p:nvSpPr>
        <p:spPr>
          <a:xfrm>
            <a:off x="7662765" y="3179488"/>
            <a:ext cx="893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service-sub-layer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8E6EAF-5519-C14C-A924-DCBBA23C345C}"/>
              </a:ext>
            </a:extLst>
          </p:cNvPr>
          <p:cNvSpPr txBox="1"/>
          <p:nvPr/>
        </p:nvSpPr>
        <p:spPr>
          <a:xfrm>
            <a:off x="3919004" y="2169295"/>
            <a:ext cx="1508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1DA1D-72EF-C544-A7AA-D05D321BF925}"/>
              </a:ext>
            </a:extLst>
          </p:cNvPr>
          <p:cNvSpPr txBox="1"/>
          <p:nvPr/>
        </p:nvSpPr>
        <p:spPr>
          <a:xfrm>
            <a:off x="777911" y="2205187"/>
            <a:ext cx="158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8D8153-EDF2-1243-A67C-69AF6190AAD0}"/>
              </a:ext>
            </a:extLst>
          </p:cNvPr>
          <p:cNvSpPr txBox="1"/>
          <p:nvPr/>
        </p:nvSpPr>
        <p:spPr>
          <a:xfrm>
            <a:off x="6837068" y="2172290"/>
            <a:ext cx="158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incoming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service-identification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4B071F-F765-3049-947E-6EAA061464DD}"/>
              </a:ext>
            </a:extLst>
          </p:cNvPr>
          <p:cNvSpPr txBox="1"/>
          <p:nvPr/>
        </p:nvSpPr>
        <p:spPr>
          <a:xfrm>
            <a:off x="9865167" y="2237717"/>
            <a:ext cx="1537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outgoing</a:t>
            </a:r>
          </a:p>
          <a:p>
            <a:pPr algn="ctr"/>
            <a:r>
              <a:rPr kumimoji="1" lang="en-US" altLang="ko-KR" sz="1100" dirty="0">
                <a:solidFill>
                  <a:srgbClr val="0432FF"/>
                </a:solidFill>
              </a:rPr>
              <a:t>forwarding-sub-layer</a:t>
            </a:r>
            <a:endParaRPr kumimoji="1" lang="ko-KR" altLang="en-US" sz="1100" dirty="0">
              <a:solidFill>
                <a:srgbClr val="0432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E51CC7-ADF9-E44E-8E22-DF2FFBF304DD}"/>
              </a:ext>
            </a:extLst>
          </p:cNvPr>
          <p:cNvSpPr txBox="1"/>
          <p:nvPr/>
        </p:nvSpPr>
        <p:spPr>
          <a:xfrm>
            <a:off x="5320821" y="6468328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Case C-1 (Relay 2)</a:t>
            </a:r>
            <a:endParaRPr kumimoji="1" lang="ko-KR" altLang="en-US" sz="11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4DC807D-ABAF-5946-A206-A2E779026A4D}"/>
              </a:ext>
            </a:extLst>
          </p:cNvPr>
          <p:cNvCxnSpPr>
            <a:cxnSpLocks/>
          </p:cNvCxnSpPr>
          <p:nvPr/>
        </p:nvCxnSpPr>
        <p:spPr>
          <a:xfrm flipH="1">
            <a:off x="1573595" y="6334966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21C9A27-574A-D14A-9627-EDA6578AF322}"/>
              </a:ext>
            </a:extLst>
          </p:cNvPr>
          <p:cNvCxnSpPr>
            <a:cxnSpLocks/>
          </p:cNvCxnSpPr>
          <p:nvPr/>
        </p:nvCxnSpPr>
        <p:spPr>
          <a:xfrm flipH="1">
            <a:off x="5127700" y="6331024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180FDD2-AF21-4B49-B33B-F227B74E403F}"/>
              </a:ext>
            </a:extLst>
          </p:cNvPr>
          <p:cNvCxnSpPr>
            <a:cxnSpLocks/>
          </p:cNvCxnSpPr>
          <p:nvPr/>
        </p:nvCxnSpPr>
        <p:spPr>
          <a:xfrm flipH="1">
            <a:off x="7090096" y="6331025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DEF01A-2FFE-D546-A169-9A26C8ED1622}"/>
              </a:ext>
            </a:extLst>
          </p:cNvPr>
          <p:cNvCxnSpPr>
            <a:cxnSpLocks/>
          </p:cNvCxnSpPr>
          <p:nvPr/>
        </p:nvCxnSpPr>
        <p:spPr>
          <a:xfrm flipH="1">
            <a:off x="10643102" y="6339820"/>
            <a:ext cx="1" cy="29374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559428FC-A29F-B342-8039-E1B512BE446F}"/>
              </a:ext>
            </a:extLst>
          </p:cNvPr>
          <p:cNvSpPr/>
          <p:nvPr/>
        </p:nvSpPr>
        <p:spPr>
          <a:xfrm>
            <a:off x="2890788" y="3055039"/>
            <a:ext cx="6410425" cy="3375476"/>
          </a:xfrm>
          <a:prstGeom prst="roundRect">
            <a:avLst>
              <a:gd name="adj" fmla="val 3229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97EE36-1BC2-044B-BE3F-A9090CC33ABE}"/>
              </a:ext>
            </a:extLst>
          </p:cNvPr>
          <p:cNvSpPr txBox="1"/>
          <p:nvPr/>
        </p:nvSpPr>
        <p:spPr>
          <a:xfrm>
            <a:off x="5320821" y="4652769"/>
            <a:ext cx="1550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Fwd to Fwd</a:t>
            </a:r>
            <a:endParaRPr kumimoji="1"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1284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2536</Words>
  <Application>Microsoft Macintosh PowerPoint</Application>
  <PresentationFormat>와이드스크린</PresentationFormat>
  <Paragraphs>1553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等线</vt:lpstr>
      <vt:lpstr>Arial</vt:lpstr>
      <vt:lpstr>Calibri</vt:lpstr>
      <vt:lpstr>Office 테마</vt:lpstr>
      <vt:lpstr>Case A-1: Ingress node 1 aggregates App flows 0 and 1 into a service sub-layer of DetNet flow 1</vt:lpstr>
      <vt:lpstr>Case a-1 aggregation &amp; disaggregation</vt:lpstr>
      <vt:lpstr>Case B-1: The service sub-layers of DetNet flows 1 and 2 are aggregated into a forwarding sub-layer</vt:lpstr>
      <vt:lpstr>Case b-1 aggregation &amp; disaggregation</vt:lpstr>
      <vt:lpstr>Case B-2: The service sub-layers of DetNet flows 1 and 2 are aggregated into a service sub-layer of Aggregated DetNet flow 1</vt:lpstr>
      <vt:lpstr>Case b-2 aggregation &amp; disaggregation</vt:lpstr>
      <vt:lpstr>Case C-1: Relay node 1 aggregates the forwarding sub-layers of DetNet flows 1 and 2 into a forwarding sub-layer</vt:lpstr>
      <vt:lpstr>Case c-1 aggregation</vt:lpstr>
      <vt:lpstr>Case c-1 disaggregation</vt:lpstr>
      <vt:lpstr>Case C-2: Relay node 1 aggregates the service sub-layers of DetNet flows 1 and 2 into a forwarding sub-layer</vt:lpstr>
      <vt:lpstr>Case c-2 aggregation</vt:lpstr>
      <vt:lpstr>Case c-2 disaggregation</vt:lpstr>
      <vt:lpstr>Case C-3: Relay node 1 aggregates the service sub-layers of DetNet flows 1 and 2 into a service sub-layer of Aggregated DetNet flow 1</vt:lpstr>
      <vt:lpstr>Case c-3 aggregation</vt:lpstr>
      <vt:lpstr>Case c-3 disaggregation</vt:lpstr>
      <vt:lpstr>Case C-4: Relay node 1 aggregates the forwarding sub-layers of DetNet flow 1 and 2 into a service sub-layer of Aggregated DetNet flow 1</vt:lpstr>
      <vt:lpstr>Case c-4 aggregation</vt:lpstr>
      <vt:lpstr>Case C-4 disaggregation</vt:lpstr>
      <vt:lpstr>Case D-1: Transit node 1 aggregates the forwarding sub-layers of DetNet flow 1 and 2 into a forwarding sub-layer</vt:lpstr>
      <vt:lpstr>Case d-1 aggregation</vt:lpstr>
      <vt:lpstr>Case d-1 disaggregation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유연철</dc:creator>
  <cp:lastModifiedBy>유연철</cp:lastModifiedBy>
  <cp:revision>41</cp:revision>
  <dcterms:created xsi:type="dcterms:W3CDTF">2021-01-12T04:17:44Z</dcterms:created>
  <dcterms:modified xsi:type="dcterms:W3CDTF">2021-01-28T09:18:55Z</dcterms:modified>
</cp:coreProperties>
</file>