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4999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484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0030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563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67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3250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047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8435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7218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0790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5075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4/18/2023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99636427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4000" dirty="0"/>
              <a:t>Threats to Cybersecurity</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84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Be cautious with emails and messages: Users should be careful when opening emails or messages from unknown sources and should verify the legitimacy of any requests for sensitive information.</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25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600" dirty="0"/>
              <a:t>Use two-factor authentication: Two-factor authentication adds an extra layer of security to accounts by requiring a second form of identification, such as a text message or fingerprint scan.</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Conclusion: </a:t>
            </a:r>
            <a:br>
              <a:rPr lang="en-GB" sz="1800" dirty="0"/>
            </a:br>
            <a:br>
              <a:rPr lang="en-GB" sz="1800" dirty="0"/>
            </a:br>
            <a:r>
              <a:rPr lang="en-GB" sz="1800" dirty="0"/>
              <a:t>Cybersecurity is a critical aspect of modern-day technology, and it is essential for individuals and organizations to understand the threats and best practices for protecting their sensitive information. By following these fundamentals, we can all work together to create a safer and more secure digital world.</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8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Malware: Malware refers to any software that is designed to harm or exploit computer systems. It can come in various forms, such as viruses, worms, or Trojan horses, and can be spread through email attachments, software downloads, or malicious websites.</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9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Phishing: Phishing is a fraudulent practice where attackers attempt to trick users into providing sensitive information, such as login credentials or credit card details. It often involves sending fake emails or messages that appear to be from legitimate sources, such as banks or social media platforms.</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94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Social engineering: Social engineering refers to the manipulation of human </a:t>
            </a:r>
            <a:r>
              <a:rPr lang="en-GB" sz="1800" dirty="0" err="1"/>
              <a:t>behavior</a:t>
            </a:r>
            <a:r>
              <a:rPr lang="en-GB" sz="1800" dirty="0"/>
              <a:t> to gain access to sensitive information. It can take many forms, such as impersonating a trusted authority figure or using psychological tactics to persuade someone to divulge information.</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14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Password attacks: Password attacks involve attempting to guess or steal user passwords. This can be done through brute force methods, where attackers try to guess passwords through trial and error, or by stealing passwords through phishing or other means.</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Best Practices for Cybersecurity: </a:t>
            </a:r>
            <a:br>
              <a:rPr lang="en-GB" sz="1800" dirty="0"/>
            </a:br>
            <a:br>
              <a:rPr lang="en-GB" sz="1800" dirty="0"/>
            </a:br>
            <a:r>
              <a:rPr lang="en-GB" sz="1800" dirty="0"/>
              <a:t>To protect against these threats and maintain good cybersecurity practices, there are several best practices that individuals and organizations should follow, including:</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69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dirty="0"/>
              <a:t>Use strong passwords: Strong passwords should be unique, complex, and changed regularly to prevent unauthorized access.</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95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800" dirty="0"/>
              <a:t>Keep software updated: It is essential to keep all software up to date to avoid vulnerabilities that could be exploited by attackers.</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50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BACB-510D-22E6-80DB-497BB8A59238}"/>
              </a:ext>
            </a:extLst>
          </p:cNvPr>
          <p:cNvSpPr>
            <a:spLocks noGrp="1"/>
          </p:cNvSpPr>
          <p:nvPr>
            <p:ph type="ctrTitle"/>
          </p:nvPr>
        </p:nvSpPr>
        <p:spPr>
          <a:xfrm>
            <a:off x="1191126" y="2418347"/>
            <a:ext cx="9288379" cy="4439653"/>
          </a:xfrm>
        </p:spPr>
        <p:txBody>
          <a:bodyPr anchor="ctr">
            <a:normAutofit/>
          </a:bodyPr>
          <a:lstStyle/>
          <a:p>
            <a:pPr algn="l"/>
            <a:r>
              <a:rPr lang="en-GB" sz="1600" dirty="0"/>
              <a:t>Use antivirus software: Antivirus software can help detect and remove malware before it can cause harm.</a:t>
            </a:r>
          </a:p>
        </p:txBody>
      </p:sp>
      <p:pic>
        <p:nvPicPr>
          <p:cNvPr id="4" name="Picture 2" descr="Vector background of vibrant colors splashing">
            <a:extLst>
              <a:ext uri="{FF2B5EF4-FFF2-40B4-BE49-F238E27FC236}">
                <a16:creationId xmlns:a16="http://schemas.microsoft.com/office/drawing/2014/main" id="{5943242F-D5C0-85AE-7D3F-1C0902681785}"/>
              </a:ext>
            </a:extLst>
          </p:cNvPr>
          <p:cNvPicPr>
            <a:picLocks noChangeAspect="1"/>
          </p:cNvPicPr>
          <p:nvPr/>
        </p:nvPicPr>
        <p:blipFill rotWithShape="1">
          <a:blip r:embed="rId2"/>
          <a:srcRect t="37347" b="14227"/>
          <a:stretch/>
        </p:blipFill>
        <p:spPr>
          <a:xfrm>
            <a:off x="0" y="11"/>
            <a:ext cx="12191997" cy="2153642"/>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752852"/>
      </p:ext>
    </p:extLst>
  </p:cSld>
  <p:clrMapOvr>
    <a:masterClrMapping/>
  </p:clrMapOvr>
</p:sld>
</file>

<file path=ppt/theme/theme1.xml><?xml version="1.0" encoding="utf-8"?>
<a:theme xmlns:a="http://schemas.openxmlformats.org/drawingml/2006/main" name="Leaf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16</TotalTime>
  <Words>400</Words>
  <Application>Microsoft Office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 Light</vt:lpstr>
      <vt:lpstr>Rockwell Nova Light</vt:lpstr>
      <vt:lpstr>Wingdings</vt:lpstr>
      <vt:lpstr>LeafVTI</vt:lpstr>
      <vt:lpstr>Threats to Cybersecurity</vt:lpstr>
      <vt:lpstr>Malware: Malware refers to any software that is designed to harm or exploit computer systems. It can come in various forms, such as viruses, worms, or Trojan horses, and can be spread through email attachments, software downloads, or malicious websites.</vt:lpstr>
      <vt:lpstr>Phishing: Phishing is a fraudulent practice where attackers attempt to trick users into providing sensitive information, such as login credentials or credit card details. It often involves sending fake emails or messages that appear to be from legitimate sources, such as banks or social media platforms.</vt:lpstr>
      <vt:lpstr>Social engineering: Social engineering refers to the manipulation of human behavior to gain access to sensitive information. It can take many forms, such as impersonating a trusted authority figure or using psychological tactics to persuade someone to divulge information.</vt:lpstr>
      <vt:lpstr>Password attacks: Password attacks involve attempting to guess or steal user passwords. This can be done through brute force methods, where attackers try to guess passwords through trial and error, or by stealing passwords through phishing or other means.</vt:lpstr>
      <vt:lpstr>Best Practices for Cybersecurity:   To protect against these threats and maintain good cybersecurity practices, there are several best practices that individuals and organizations should follow, including:</vt:lpstr>
      <vt:lpstr>Use strong passwords: Strong passwords should be unique, complex, and changed regularly to prevent unauthorized access.</vt:lpstr>
      <vt:lpstr>Keep software updated: It is essential to keep all software up to date to avoid vulnerabilities that could be exploited by attackers.</vt:lpstr>
      <vt:lpstr>Use antivirus software: Antivirus software can help detect and remove malware before it can cause harm.</vt:lpstr>
      <vt:lpstr>Be cautious with emails and messages: Users should be careful when opening emails or messages from unknown sources and should verify the legitimacy of any requests for sensitive information.</vt:lpstr>
      <vt:lpstr>Use two-factor authentication: Two-factor authentication adds an extra layer of security to accounts by requiring a second form of identification, such as a text message or fingerprint scan.</vt:lpstr>
      <vt:lpstr>Conclusion:   Cybersecurity is a critical aspect of modern-day technology, and it is essential for individuals and organizations to understand the threats and best practices for protecting their sensitive information. By following these fundamentals, we can all work together to create a safer and more secure digital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From Frontend to Backend</dc:title>
  <dc:creator>Demjanovs, Anatolijs</dc:creator>
  <cp:lastModifiedBy>Demjanovs, Anatolijs</cp:lastModifiedBy>
  <cp:revision>14</cp:revision>
  <dcterms:created xsi:type="dcterms:W3CDTF">2023-04-18T22:01:40Z</dcterms:created>
  <dcterms:modified xsi:type="dcterms:W3CDTF">2023-04-18T22:33:03Z</dcterms:modified>
</cp:coreProperties>
</file>