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99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64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r>
              <a:rPr lang="en-GB" dirty="0"/>
              <a:t>Full Stack Web Development: From Frontend to Backend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4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List of resources used in the creation of the course</a:t>
            </a:r>
            <a:br>
              <a:rPr lang="en-GB"/>
            </a:br>
            <a:r>
              <a:rPr lang="en-GB"/>
              <a:t>Additional resources for further learning in full stack web development.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is Full Stack Web Development?</a:t>
            </a:r>
            <a:br>
              <a:rPr lang="en-GB" dirty="0"/>
            </a:br>
            <a:r>
              <a:rPr lang="en-GB" dirty="0"/>
              <a:t>Why is Full Stack Web Development important?</a:t>
            </a:r>
            <a:br>
              <a:rPr lang="en-GB" dirty="0"/>
            </a:br>
            <a:r>
              <a:rPr lang="en-GB" dirty="0"/>
              <a:t>Overview of the course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HTML</a:t>
            </a:r>
            <a:br>
              <a:rPr lang="en-GB" dirty="0"/>
            </a:br>
            <a:r>
              <a:rPr lang="en-GB" dirty="0"/>
              <a:t>Introduction to CSS</a:t>
            </a:r>
            <a:br>
              <a:rPr lang="en-GB" dirty="0"/>
            </a:br>
            <a:r>
              <a:rPr lang="en-GB" dirty="0"/>
              <a:t>Introduction to JavaScript</a:t>
            </a:r>
            <a:br>
              <a:rPr lang="en-GB" dirty="0"/>
            </a:br>
            <a:r>
              <a:rPr lang="en-GB" dirty="0"/>
              <a:t>Introduction to React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2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Node.js</a:t>
            </a:r>
            <a:br>
              <a:rPr lang="en-GB" dirty="0"/>
            </a:br>
            <a:r>
              <a:rPr lang="en-GB" dirty="0"/>
              <a:t>Introduction to MongoDB</a:t>
            </a:r>
            <a:br>
              <a:rPr lang="en-GB" dirty="0"/>
            </a:br>
            <a:r>
              <a:rPr lang="en-GB" dirty="0"/>
              <a:t>Introduction to Express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4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Overview of full stack development</a:t>
            </a:r>
            <a:br>
              <a:rPr lang="en-GB" dirty="0"/>
            </a:br>
            <a:r>
              <a:rPr lang="en-GB" dirty="0"/>
              <a:t>Benefits of full stack development</a:t>
            </a:r>
            <a:br>
              <a:rPr lang="en-GB" dirty="0"/>
            </a:br>
            <a:r>
              <a:rPr lang="en-GB" dirty="0"/>
              <a:t>Example of a full stack application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Overview of the web application development lifecycle</a:t>
            </a:r>
            <a:br>
              <a:rPr lang="en-GB" dirty="0"/>
            </a:br>
            <a:r>
              <a:rPr lang="en-GB" dirty="0"/>
              <a:t>Planning</a:t>
            </a:r>
            <a:br>
              <a:rPr lang="en-GB" dirty="0"/>
            </a:br>
            <a:r>
              <a:rPr lang="en-GB" dirty="0"/>
              <a:t>Design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Testing</a:t>
            </a:r>
            <a:br>
              <a:rPr lang="en-GB" dirty="0"/>
            </a:br>
            <a:r>
              <a:rPr lang="en-GB" dirty="0"/>
              <a:t>Deployment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DevOps</a:t>
            </a:r>
            <a:br>
              <a:rPr lang="en-GB" dirty="0"/>
            </a:br>
            <a:r>
              <a:rPr lang="en-GB" dirty="0"/>
              <a:t>Overview of DevOps tools and technologies</a:t>
            </a:r>
            <a:br>
              <a:rPr lang="en-GB" dirty="0"/>
            </a:br>
            <a:r>
              <a:rPr lang="en-GB" dirty="0"/>
              <a:t>Benefits of DevOps for full stack development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Best practices for frontend development</a:t>
            </a:r>
            <a:br>
              <a:rPr lang="en-GB" dirty="0"/>
            </a:br>
            <a:r>
              <a:rPr lang="en-GB" dirty="0"/>
              <a:t>Best practices for backend development</a:t>
            </a:r>
            <a:br>
              <a:rPr lang="en-GB" dirty="0"/>
            </a:br>
            <a:r>
              <a:rPr lang="en-GB" dirty="0"/>
              <a:t>Best practices for full stack development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8BACB-510D-22E6-80DB-497BB8A5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38047"/>
            <a:ext cx="12191977" cy="271995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Recap of the course</a:t>
            </a:r>
            <a:br>
              <a:rPr lang="en-GB" dirty="0"/>
            </a:br>
            <a:r>
              <a:rPr lang="en-GB" dirty="0"/>
              <a:t>Next steps for continuing your learning in full stack web development</a:t>
            </a:r>
          </a:p>
        </p:txBody>
      </p:sp>
      <p:pic>
        <p:nvPicPr>
          <p:cNvPr id="4" name="Picture 2" descr="Vector background of vibrant colors splashing">
            <a:extLst>
              <a:ext uri="{FF2B5EF4-FFF2-40B4-BE49-F238E27FC236}">
                <a16:creationId xmlns:a16="http://schemas.microsoft.com/office/drawing/2014/main" id="{5943242F-D5C0-85AE-7D3F-1C0902681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7" b="1422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6470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Full Stack Web Development: From Frontend to Backend</vt:lpstr>
      <vt:lpstr>What is Full Stack Web Development? Why is Full Stack Web Development important? Overview of the course</vt:lpstr>
      <vt:lpstr>Introduction to HTML Introduction to CSS Introduction to JavaScript Introduction to React</vt:lpstr>
      <vt:lpstr>Introduction to Node.js Introduction to MongoDB Introduction to Express</vt:lpstr>
      <vt:lpstr>Overview of full stack development Benefits of full stack development Example of a full stack application</vt:lpstr>
      <vt:lpstr>Overview of the web application development lifecycle Planning Design Development Testing Deployment</vt:lpstr>
      <vt:lpstr>Introduction to DevOps Overview of DevOps tools and technologies Benefits of DevOps for full stack development</vt:lpstr>
      <vt:lpstr>Best practices for frontend development Best practices for backend development Best practices for full stack development</vt:lpstr>
      <vt:lpstr>Recap of the course Next steps for continuing your learning in full stack web development</vt:lpstr>
      <vt:lpstr>List of resources used in the creation of the course Additional resources for further learning in full stack web development.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Development: From Frontend to Backend</dc:title>
  <dc:creator>Demjanovs, Anatolijs</dc:creator>
  <cp:lastModifiedBy>Demjanovs, Anatolijs</cp:lastModifiedBy>
  <cp:revision>6</cp:revision>
  <dcterms:created xsi:type="dcterms:W3CDTF">2023-04-18T22:01:40Z</dcterms:created>
  <dcterms:modified xsi:type="dcterms:W3CDTF">2023-04-18T22:05:58Z</dcterms:modified>
</cp:coreProperties>
</file>