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4999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484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0030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563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7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3250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047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8435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721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0790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5075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4/18/2023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9636427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buFont typeface="+mj-lt"/>
              <a:buAutoNum type="arabicPeriod"/>
            </a:pPr>
            <a:r>
              <a:rPr lang="en-GB" sz="1600" dirty="0"/>
              <a:t>What is data science?</a:t>
            </a:r>
            <a:br>
              <a:rPr lang="en-GB" sz="1600" dirty="0"/>
            </a:br>
            <a:br>
              <a:rPr lang="en-GB" sz="1600" dirty="0"/>
            </a:br>
            <a:r>
              <a:rPr lang="en-GB" sz="1600" dirty="0"/>
              <a:t>Data science is the process of using statistical and computational methods to extract insights and knowledge from data.</a:t>
            </a:r>
            <a:br>
              <a:rPr lang="en-GB" sz="1600" dirty="0"/>
            </a:br>
            <a:br>
              <a:rPr lang="en-GB" sz="1600" dirty="0"/>
            </a:br>
            <a:r>
              <a:rPr lang="en-GB" sz="1600" dirty="0"/>
              <a:t>It involves a combination of programming, mathematics, and domain expertise.</a:t>
            </a:r>
            <a:br>
              <a:rPr lang="en-GB" sz="1600" dirty="0"/>
            </a:br>
            <a:br>
              <a:rPr lang="en-GB" sz="1600" dirty="0"/>
            </a:br>
            <a:r>
              <a:rPr lang="en-GB" sz="1600" dirty="0"/>
              <a:t>Data scientists use a variety of techniques, such as data cleaning, data visualization, machine learning, and statistical analysis, to extract insights from data.</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84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Why is data science important?</a:t>
            </a:r>
            <a:br>
              <a:rPr lang="en-GB" sz="1800" dirty="0"/>
            </a:br>
            <a:br>
              <a:rPr lang="en-GB" sz="1800" dirty="0"/>
            </a:br>
            <a:r>
              <a:rPr lang="en-GB" sz="1800" dirty="0"/>
              <a:t>Data science enables organizations to make data-driven decisions.</a:t>
            </a:r>
            <a:br>
              <a:rPr lang="en-GB" sz="1800" dirty="0"/>
            </a:br>
            <a:br>
              <a:rPr lang="en-GB" sz="1800" dirty="0"/>
            </a:br>
            <a:r>
              <a:rPr lang="en-GB" sz="1800" dirty="0"/>
              <a:t>It can help organizations improve efficiency, reduce costs, increase revenue, and enhance customer experience.</a:t>
            </a:r>
            <a:br>
              <a:rPr lang="en-GB" sz="1800" dirty="0"/>
            </a:br>
            <a:br>
              <a:rPr lang="en-GB" sz="1800" dirty="0"/>
            </a:br>
            <a:r>
              <a:rPr lang="en-GB" sz="1800" dirty="0"/>
              <a:t>Data science can also uncover insights that were previously hidden, leading to new business opportunities.</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9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2000" dirty="0"/>
              <a:t>The data science process:</a:t>
            </a:r>
            <a:br>
              <a:rPr lang="en-GB" sz="2000" dirty="0"/>
            </a:br>
            <a:br>
              <a:rPr lang="en-GB" sz="2000" dirty="0"/>
            </a:br>
            <a:r>
              <a:rPr lang="en-GB" sz="2000" dirty="0"/>
              <a:t>The data science process typically consists of several steps: data collection, data cleaning, data analysis, model building, and model deployment.</a:t>
            </a:r>
            <a:br>
              <a:rPr lang="en-GB" sz="2000" dirty="0"/>
            </a:br>
            <a:br>
              <a:rPr lang="en-GB" sz="2000" dirty="0"/>
            </a:br>
            <a:r>
              <a:rPr lang="en-GB" sz="2000" dirty="0"/>
              <a:t>Each step requires specific skills and tools.</a:t>
            </a:r>
            <a:br>
              <a:rPr lang="en-GB" sz="2000" dirty="0"/>
            </a:br>
            <a:br>
              <a:rPr lang="en-GB" sz="2000" dirty="0"/>
            </a:br>
            <a:r>
              <a:rPr lang="en-GB" sz="2000" dirty="0"/>
              <a:t>Data scientists often work in teams, with each team member specializing in a particular area.</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94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Examples of data science in action:</a:t>
            </a:r>
            <a:br>
              <a:rPr lang="en-GB" sz="1800" dirty="0"/>
            </a:br>
            <a:br>
              <a:rPr lang="en-GB" sz="1800" dirty="0"/>
            </a:br>
            <a:r>
              <a:rPr lang="en-GB" sz="1800" dirty="0"/>
              <a:t>Netflix uses data science to recommend movies and TV shows to its users.</a:t>
            </a:r>
            <a:br>
              <a:rPr lang="en-GB" sz="1800" dirty="0"/>
            </a:br>
            <a:br>
              <a:rPr lang="en-GB" sz="1800" dirty="0"/>
            </a:br>
            <a:r>
              <a:rPr lang="en-GB" sz="1800" dirty="0"/>
              <a:t>Amazon uses data science to personalize product recommendations.</a:t>
            </a:r>
            <a:br>
              <a:rPr lang="en-GB" sz="1800" dirty="0"/>
            </a:br>
            <a:br>
              <a:rPr lang="en-GB" sz="1800" dirty="0"/>
            </a:br>
            <a:r>
              <a:rPr lang="en-GB" sz="1800" dirty="0"/>
              <a:t>Healthcare organizations use data science to predict patient outcomes and improve treatment effectiveness.</a:t>
            </a:r>
            <a:br>
              <a:rPr lang="en-GB" sz="1800" dirty="0"/>
            </a:br>
            <a:br>
              <a:rPr lang="en-GB" sz="1800" dirty="0"/>
            </a:br>
            <a:r>
              <a:rPr lang="en-GB" sz="1800" dirty="0"/>
              <a:t>Retailers use data science to optimize pricing strategies and inventory management.</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4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600" dirty="0"/>
              <a:t>Challenges and opportunities in data science:</a:t>
            </a:r>
            <a:br>
              <a:rPr lang="en-GB" sz="1600" dirty="0"/>
            </a:br>
            <a:br>
              <a:rPr lang="en-GB" sz="1600" dirty="0"/>
            </a:br>
            <a:r>
              <a:rPr lang="en-GB" sz="1600" dirty="0"/>
              <a:t>One of the biggest challenges in data science is data quality.</a:t>
            </a:r>
            <a:br>
              <a:rPr lang="en-GB" sz="1600" dirty="0"/>
            </a:br>
            <a:br>
              <a:rPr lang="en-GB" sz="1600" dirty="0"/>
            </a:br>
            <a:r>
              <a:rPr lang="en-GB" sz="1600" dirty="0"/>
              <a:t>Organizations need to ensure that their data is accurate, complete, and reliable.</a:t>
            </a:r>
            <a:br>
              <a:rPr lang="en-GB" sz="1600" dirty="0"/>
            </a:br>
            <a:br>
              <a:rPr lang="en-GB" sz="1600" dirty="0"/>
            </a:br>
            <a:r>
              <a:rPr lang="en-GB" sz="1600" dirty="0"/>
              <a:t>Another challenge is the shortage of skilled data scientists.</a:t>
            </a:r>
            <a:br>
              <a:rPr lang="en-GB" sz="1600" dirty="0"/>
            </a:br>
            <a:br>
              <a:rPr lang="en-GB" sz="1600" dirty="0"/>
            </a:br>
            <a:r>
              <a:rPr lang="en-GB" sz="1600" dirty="0"/>
              <a:t>However, there are also many opportunities in data science, as the field continues to evolve and new techniques and technologies emerge.</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0442"/>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11</TotalTime>
  <Words>330</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 Light</vt:lpstr>
      <vt:lpstr>Rockwell Nova Light</vt:lpstr>
      <vt:lpstr>Wingdings</vt:lpstr>
      <vt:lpstr>LeafVTI</vt:lpstr>
      <vt:lpstr>What is data science?  Data science is the process of using statistical and computational methods to extract insights and knowledge from data.  It involves a combination of programming, mathematics, and domain expertise.  Data scientists use a variety of techniques, such as data cleaning, data visualization, machine learning, and statistical analysis, to extract insights from data.</vt:lpstr>
      <vt:lpstr>Why is data science important?  Data science enables organizations to make data-driven decisions.  It can help organizations improve efficiency, reduce costs, increase revenue, and enhance customer experience.  Data science can also uncover insights that were previously hidden, leading to new business opportunities.</vt:lpstr>
      <vt:lpstr>The data science process:  The data science process typically consists of several steps: data collection, data cleaning, data analysis, model building, and model deployment.  Each step requires specific skills and tools.  Data scientists often work in teams, with each team member specializing in a particular area.</vt:lpstr>
      <vt:lpstr>Examples of data science in action:  Netflix uses data science to recommend movies and TV shows to its users.  Amazon uses data science to personalize product recommendations.  Healthcare organizations use data science to predict patient outcomes and improve treatment effectiveness.  Retailers use data science to optimize pricing strategies and inventory management.</vt:lpstr>
      <vt:lpstr>Challenges and opportunities in data science:  One of the biggest challenges in data science is data quality.  Organizations need to ensure that their data is accurate, complete, and reliable.  Another challenge is the shortage of skilled data scientists.  However, there are also many opportunities in data science, as the field continues to evolve and new techniques and technologies emerge.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From Frontend to Backend</dc:title>
  <dc:creator>Demjanovs, Anatolijs</dc:creator>
  <cp:lastModifiedBy>Demjanovs, Anatolijs</cp:lastModifiedBy>
  <cp:revision>12</cp:revision>
  <dcterms:created xsi:type="dcterms:W3CDTF">2023-04-18T22:01:40Z</dcterms:created>
  <dcterms:modified xsi:type="dcterms:W3CDTF">2023-04-18T22:21:51Z</dcterms:modified>
</cp:coreProperties>
</file>