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7C8506-3F7E-4914-A7B4-6490150CA61B}"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314273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7C8506-3F7E-4914-A7B4-6490150CA61B}"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289685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7C8506-3F7E-4914-A7B4-6490150CA61B}"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168641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7C8506-3F7E-4914-A7B4-6490150CA61B}"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355717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7C8506-3F7E-4914-A7B4-6490150CA61B}"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24123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7C8506-3F7E-4914-A7B4-6490150CA61B}" type="datetimeFigureOut">
              <a:rPr lang="en-GB" smtClean="0"/>
              <a:t>19/03/2019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367086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7C8506-3F7E-4914-A7B4-6490150CA61B}" type="datetimeFigureOut">
              <a:rPr lang="en-GB" smtClean="0"/>
              <a:t>19/03/2019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241712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7C8506-3F7E-4914-A7B4-6490150CA61B}" type="datetimeFigureOut">
              <a:rPr lang="en-GB" smtClean="0"/>
              <a:t>19/03/2019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349285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C8506-3F7E-4914-A7B4-6490150CA61B}" type="datetimeFigureOut">
              <a:rPr lang="en-GB" smtClean="0"/>
              <a:t>19/03/2019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31312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7C8506-3F7E-4914-A7B4-6490150CA61B}" type="datetimeFigureOut">
              <a:rPr lang="en-GB" smtClean="0"/>
              <a:t>19/03/2019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136505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7C8506-3F7E-4914-A7B4-6490150CA61B}" type="datetimeFigureOut">
              <a:rPr lang="en-GB" smtClean="0"/>
              <a:t>19/03/2019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F5E56B-1D1F-43D8-9742-797B35B5A935}" type="slidenum">
              <a:rPr lang="en-GB" smtClean="0"/>
              <a:t>‹#›</a:t>
            </a:fld>
            <a:endParaRPr lang="en-GB"/>
          </a:p>
        </p:txBody>
      </p:sp>
    </p:spTree>
    <p:extLst>
      <p:ext uri="{BB962C8B-B14F-4D97-AF65-F5344CB8AC3E}">
        <p14:creationId xmlns:p14="http://schemas.microsoft.com/office/powerpoint/2010/main" val="201611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C8506-3F7E-4914-A7B4-6490150CA61B}" type="datetimeFigureOut">
              <a:rPr lang="en-GB" smtClean="0"/>
              <a:t>19/03/2019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5E56B-1D1F-43D8-9742-797B35B5A935}" type="slidenum">
              <a:rPr lang="en-GB" smtClean="0"/>
              <a:t>‹#›</a:t>
            </a:fld>
            <a:endParaRPr lang="en-GB"/>
          </a:p>
        </p:txBody>
      </p:sp>
    </p:spTree>
    <p:extLst>
      <p:ext uri="{BB962C8B-B14F-4D97-AF65-F5344CB8AC3E}">
        <p14:creationId xmlns:p14="http://schemas.microsoft.com/office/powerpoint/2010/main" val="279058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Business Intelligence</a:t>
            </a:r>
            <a:endParaRPr lang="en-GB" dirty="0"/>
          </a:p>
        </p:txBody>
      </p:sp>
      <p:sp>
        <p:nvSpPr>
          <p:cNvPr id="3" name="Subtitle 2"/>
          <p:cNvSpPr>
            <a:spLocks noGrp="1"/>
          </p:cNvSpPr>
          <p:nvPr>
            <p:ph type="subTitle" idx="1"/>
          </p:nvPr>
        </p:nvSpPr>
        <p:spPr/>
        <p:txBody>
          <a:bodyPr>
            <a:normAutofit/>
          </a:bodyPr>
          <a:lstStyle/>
          <a:p>
            <a:r>
              <a:rPr lang="en-GB" sz="4800" dirty="0" smtClean="0"/>
              <a:t>Unit 14</a:t>
            </a:r>
            <a:endParaRPr lang="en-GB" sz="4800" dirty="0"/>
          </a:p>
        </p:txBody>
      </p:sp>
    </p:spTree>
    <p:extLst>
      <p:ext uri="{BB962C8B-B14F-4D97-AF65-F5344CB8AC3E}">
        <p14:creationId xmlns:p14="http://schemas.microsoft.com/office/powerpoint/2010/main" val="189592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5608"/>
          </a:xfrm>
        </p:spPr>
        <p:txBody>
          <a:bodyPr>
            <a:normAutofit fontScale="90000"/>
          </a:bodyPr>
          <a:lstStyle/>
          <a:p>
            <a:r>
              <a:rPr lang="en-GB" sz="4000" b="1" dirty="0" smtClean="0"/>
              <a:t>LO4 </a:t>
            </a:r>
            <a:r>
              <a:rPr lang="en-GB" sz="4000" b="1" dirty="0" smtClean="0"/>
              <a:t>– </a:t>
            </a:r>
            <a:r>
              <a:rPr lang="en-GB" sz="4000" b="1" dirty="0" smtClean="0"/>
              <a:t>Discuss the impact of business intelligence tools and technologies for effective decision-making purposes and the legal/regulatory context in which they are used.</a:t>
            </a:r>
            <a:r>
              <a:rPr lang="en-GB" dirty="0"/>
              <a:t/>
            </a:r>
            <a:br>
              <a:rPr lang="en-GB" dirty="0"/>
            </a:br>
            <a:r>
              <a:rPr lang="en-GB" dirty="0" smtClean="0"/>
              <a:t> </a:t>
            </a:r>
            <a:endParaRPr lang="en-GB" dirty="0"/>
          </a:p>
        </p:txBody>
      </p:sp>
    </p:spTree>
    <p:extLst>
      <p:ext uri="{BB962C8B-B14F-4D97-AF65-F5344CB8AC3E}">
        <p14:creationId xmlns:p14="http://schemas.microsoft.com/office/powerpoint/2010/main" val="317906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Legal / regulatory issues related to business intelligence and the use of information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There are many laws that affect the use of information. Three of these are the:</a:t>
            </a:r>
          </a:p>
          <a:p>
            <a:r>
              <a:rPr lang="en-GB" dirty="0" smtClean="0"/>
              <a:t>Data Protection Act (1998)</a:t>
            </a:r>
          </a:p>
          <a:p>
            <a:r>
              <a:rPr lang="en-GB" dirty="0" smtClean="0"/>
              <a:t>Freedom of Information Act (2000)</a:t>
            </a:r>
          </a:p>
          <a:p>
            <a:r>
              <a:rPr lang="en-GB" dirty="0" smtClean="0"/>
              <a:t>Computer Misuse Act (1990)</a:t>
            </a:r>
            <a:endParaRPr lang="en-GB" dirty="0" smtClean="0"/>
          </a:p>
          <a:p>
            <a:pPr marL="0" indent="0">
              <a:buNone/>
            </a:pPr>
            <a:endParaRPr lang="en-GB" dirty="0" smtClean="0"/>
          </a:p>
        </p:txBody>
      </p:sp>
    </p:spTree>
    <p:extLst>
      <p:ext uri="{BB962C8B-B14F-4D97-AF65-F5344CB8AC3E}">
        <p14:creationId xmlns:p14="http://schemas.microsoft.com/office/powerpoint/2010/main" val="260471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Protection Act (1998)</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Data Protection Act (1998) provides the framework to ensure that personal information is handled properly. It also gives individuals the right to know what information is held about them.</a:t>
            </a:r>
          </a:p>
          <a:p>
            <a:pPr marL="0" indent="0">
              <a:buNone/>
            </a:pPr>
            <a:r>
              <a:rPr lang="en-GB" dirty="0" smtClean="0"/>
              <a:t>The Act works in two ways. Anyone who processes personal information must register with the DPA registrar and comply with eight principles. </a:t>
            </a:r>
            <a:endParaRPr lang="en-GB" dirty="0" smtClean="0"/>
          </a:p>
        </p:txBody>
      </p:sp>
    </p:spTree>
    <p:extLst>
      <p:ext uri="{BB962C8B-B14F-4D97-AF65-F5344CB8AC3E}">
        <p14:creationId xmlns:p14="http://schemas.microsoft.com/office/powerpoint/2010/main" val="194428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a:t>
            </a:r>
            <a:r>
              <a:rPr lang="en-GB" dirty="0"/>
              <a:t>Protection Act (1998)</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These make sure that personal information is:</a:t>
            </a:r>
          </a:p>
          <a:p>
            <a:r>
              <a:rPr lang="en-GB" dirty="0" smtClean="0"/>
              <a:t>Fairly and lawfull</a:t>
            </a:r>
            <a:r>
              <a:rPr lang="en-GB" dirty="0" smtClean="0"/>
              <a:t>y processed</a:t>
            </a:r>
          </a:p>
          <a:p>
            <a:r>
              <a:rPr lang="en-GB" dirty="0" smtClean="0"/>
              <a:t>Processed for limited purposes</a:t>
            </a:r>
          </a:p>
          <a:p>
            <a:r>
              <a:rPr lang="en-GB" dirty="0" smtClean="0"/>
              <a:t>Adequate, relevant and not excessive</a:t>
            </a:r>
          </a:p>
          <a:p>
            <a:r>
              <a:rPr lang="en-GB" dirty="0" smtClean="0"/>
              <a:t>Accurate and up to </a:t>
            </a:r>
            <a:r>
              <a:rPr lang="en-GB" dirty="0" err="1" smtClean="0"/>
              <a:t>dat</a:t>
            </a:r>
            <a:endParaRPr lang="en-GB" dirty="0" smtClean="0"/>
          </a:p>
          <a:p>
            <a:r>
              <a:rPr lang="en-GB" dirty="0" smtClean="0"/>
              <a:t>Not kept for longer than is </a:t>
            </a:r>
            <a:r>
              <a:rPr lang="en-GB" dirty="0" err="1" smtClean="0"/>
              <a:t>vecessary</a:t>
            </a:r>
            <a:endParaRPr lang="en-GB" dirty="0" smtClean="0"/>
          </a:p>
          <a:p>
            <a:r>
              <a:rPr lang="en-GB" dirty="0" smtClean="0"/>
              <a:t>Processed in line with you rights</a:t>
            </a:r>
          </a:p>
          <a:p>
            <a:r>
              <a:rPr lang="en-GB" dirty="0" smtClean="0"/>
              <a:t>Secure</a:t>
            </a:r>
          </a:p>
          <a:p>
            <a:r>
              <a:rPr lang="en-GB" dirty="0" smtClean="0"/>
              <a:t>Not transferred to other countries without adequate protection</a:t>
            </a:r>
          </a:p>
          <a:p>
            <a:pPr marL="0" indent="0">
              <a:buNone/>
            </a:pPr>
            <a:r>
              <a:rPr lang="en-GB" dirty="0" smtClean="0"/>
              <a:t>The Act also provides individuals with important rights. These include the right to find out what personal information is held on computer and most paper records.</a:t>
            </a:r>
            <a:endParaRPr lang="en-GB" dirty="0" smtClean="0"/>
          </a:p>
        </p:txBody>
      </p:sp>
    </p:spTree>
    <p:extLst>
      <p:ext uri="{BB962C8B-B14F-4D97-AF65-F5344CB8AC3E}">
        <p14:creationId xmlns:p14="http://schemas.microsoft.com/office/powerpoint/2010/main" val="4894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Freedom of Information Act (2000)</a:t>
            </a:r>
          </a:p>
        </p:txBody>
      </p:sp>
      <p:sp>
        <p:nvSpPr>
          <p:cNvPr id="3" name="Content Placeholder 2"/>
          <p:cNvSpPr>
            <a:spLocks noGrp="1"/>
          </p:cNvSpPr>
          <p:nvPr>
            <p:ph idx="1"/>
          </p:nvPr>
        </p:nvSpPr>
        <p:spPr/>
        <p:txBody>
          <a:bodyPr>
            <a:normAutofit/>
          </a:bodyPr>
          <a:lstStyle/>
          <a:p>
            <a:pPr marL="0" indent="0">
              <a:buNone/>
            </a:pPr>
            <a:r>
              <a:rPr lang="en-GB" dirty="0" smtClean="0"/>
              <a:t>The Freedom </a:t>
            </a:r>
            <a:r>
              <a:rPr lang="en-GB" dirty="0"/>
              <a:t>of Information Act (2000</a:t>
            </a:r>
            <a:r>
              <a:rPr lang="en-GB" dirty="0" smtClean="0"/>
              <a:t>) deals with access to official information. It gives individuals or organisations the right to ask for information from any public authority, including central and local government, the police, the NHS, colleges and schools. They then have 20 days to provide the information requested. They may refuse if the information is exempt from the Act. Examples of exemption are if releasing the information could prejudice national security or damage commercial interests.</a:t>
            </a:r>
            <a:endParaRPr lang="en-GB" dirty="0"/>
          </a:p>
          <a:p>
            <a:pPr marL="0" indent="0">
              <a:buNone/>
            </a:pPr>
            <a:endParaRPr lang="en-GB" dirty="0" smtClean="0"/>
          </a:p>
        </p:txBody>
      </p:sp>
    </p:spTree>
    <p:extLst>
      <p:ext uri="{BB962C8B-B14F-4D97-AF65-F5344CB8AC3E}">
        <p14:creationId xmlns:p14="http://schemas.microsoft.com/office/powerpoint/2010/main" val="49718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Computer Misuse Act (1990)</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The Computer </a:t>
            </a:r>
            <a:r>
              <a:rPr lang="en-GB" dirty="0"/>
              <a:t>Misuse Act (1990</a:t>
            </a:r>
            <a:r>
              <a:rPr lang="en-GB" dirty="0" smtClean="0"/>
              <a:t>) details three offences:</a:t>
            </a:r>
          </a:p>
          <a:p>
            <a:r>
              <a:rPr lang="en-GB" dirty="0" smtClean="0"/>
              <a:t>Unauthorised access to any computer programme or data – the most common form of this is using someone else’s user id and password.</a:t>
            </a:r>
          </a:p>
          <a:p>
            <a:r>
              <a:rPr lang="en-GB" dirty="0" smtClean="0"/>
              <a:t>Unauthorised access with intent to commit a serious crime.</a:t>
            </a:r>
          </a:p>
          <a:p>
            <a:r>
              <a:rPr lang="en-GB" dirty="0" smtClean="0"/>
              <a:t>Unauthorised modification of computer contents. This means impairing the operation of a computer, a program or the reliability of data. It also includes preventing access to any program or data. Examples of this are the introduction of a virus, modifying or destroying another user’s files or changing financial or administrative data.</a:t>
            </a:r>
          </a:p>
          <a:p>
            <a:pPr marL="0" indent="0">
              <a:buNone/>
            </a:pPr>
            <a:r>
              <a:rPr lang="en-GB" dirty="0" smtClean="0"/>
              <a:t>Some minor changes to tighten up this Act were introduced as a small part of the Police and Justice Act (2006). This made unauthorised acts with intent to impair the operation of a computer illegal.</a:t>
            </a:r>
            <a:endParaRPr lang="en-GB" dirty="0"/>
          </a:p>
          <a:p>
            <a:pPr marL="0" indent="0">
              <a:buNone/>
            </a:pPr>
            <a:endParaRPr lang="en-GB" dirty="0" smtClean="0"/>
          </a:p>
        </p:txBody>
      </p:sp>
    </p:spTree>
    <p:extLst>
      <p:ext uri="{BB962C8B-B14F-4D97-AF65-F5344CB8AC3E}">
        <p14:creationId xmlns:p14="http://schemas.microsoft.com/office/powerpoint/2010/main" val="49008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465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Business Intelligence</vt:lpstr>
      <vt:lpstr>LO4 – Discuss the impact of business intelligence tools and technologies for effective decision-making purposes and the legal/regulatory context in which they are used.  </vt:lpstr>
      <vt:lpstr>Legal / regulatory issues related to business intelligence and the use of information</vt:lpstr>
      <vt:lpstr>Data Protection Act (1998)</vt:lpstr>
      <vt:lpstr>Data Protection Act (1998)</vt:lpstr>
      <vt:lpstr>Freedom of Information Act (2000)</vt:lpstr>
      <vt:lpstr>Computer Misuse Act (1990)</vt:lpstr>
    </vt:vector>
  </TitlesOfParts>
  <Company>Bedford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Powell, Christopher</dc:creator>
  <cp:lastModifiedBy>Powell, Christopher</cp:lastModifiedBy>
  <cp:revision>77</cp:revision>
  <dcterms:created xsi:type="dcterms:W3CDTF">2018-09-19T07:52:02Z</dcterms:created>
  <dcterms:modified xsi:type="dcterms:W3CDTF">2019-03-19T09:56:09Z</dcterms:modified>
</cp:coreProperties>
</file>