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3DCC-1CA2-B062-AE9A-C3A31F487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10401-5C10-05AD-3B37-09103040A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FB3B-630F-52F4-185E-5F662D36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947F-ECE0-6C24-68AB-2057907B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1728-D5DE-FF46-54CA-54DDB78A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5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D12-0C4F-F9CE-A7A1-CFD39C4F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AA75D-2E9C-FE34-105B-482B86B52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31F0-92C8-6904-EF97-C6550799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8DAF-FCB4-A69F-45E2-F80CB748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95ED-4491-3029-D461-5CD1B1E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71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6B6DA-3ED3-CC28-6FFC-52C2D22F8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A016-E8F0-3894-ED4F-771FECB7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1EE0-F8E9-E4C1-4902-5704F11D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9C02-247B-E957-9732-1930FFD5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DF4F-78C2-FEB9-21DF-60CE1901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0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8487-B05C-9DE6-057A-89F5A97C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2082-6498-6AA1-D685-293D7069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0281-0D0A-D5BA-5FEB-1DFFA16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38611-E77F-71F1-094D-5FC75E1B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B188-82CD-9386-BCCB-7E8AC75C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9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31FA-5C87-84D3-9622-86EF8148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327F-A678-814F-339D-FB5B31FC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6ADC-C7AD-429F-1240-5D0F87B3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771C-17EC-BE00-E0EB-527E238A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9CD-7D0C-806F-EAE6-F040A34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E898-34C5-A275-84EB-C54095E6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860B-F191-779B-C8C8-E1242CA06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B4E3-4A22-5777-DECA-E99501C0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B551-5FFF-0F21-66EC-6DC7F5E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E6155-D926-E428-14C6-31065829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723A6-4A2A-1AC5-964D-18661D5C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60C3-B913-9634-EDC6-D7B1A0E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3449-84CE-D465-5250-72729D0C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2765-6462-41E4-E899-5C1F5D0F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78C70-B3AE-A041-7ABE-74A7A7551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6270E-6295-C882-46A6-E117F4D95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F7CCF-EF8A-CDBC-2F24-36B2F581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BE3C2-5E16-3F45-E085-DFE10741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3B24E-DF4B-20EB-9191-23E8AA2B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710D-B894-89F9-2608-879550F4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73B13-3E86-A124-1A21-5FB1CEFA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CD53A-F229-B1A0-9344-516ED24D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1EF90-FBD2-A772-2E05-BD6E9AB2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2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4A285-3712-8E3D-7ED8-BFADB881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D38E6-96DA-3B68-FC0F-5417DA67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F688E-3442-6FE9-D18B-3B64A6DA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B0F4-85A0-65AE-44D5-AED286F0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9A79-352B-39ED-703B-404D0D92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16F9B-6999-95F4-1495-6A25EF9C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C9E5-59FC-834A-A820-3D1F1A19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0E803-1FAA-E037-634B-0BA5EC3B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68FE3-F010-03F5-AE33-737BDC42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7E53-B93D-0476-97E6-3326685E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E23C7-6B32-80C5-D567-B1CECE361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0930F-4D2D-2C9A-C90B-49CDF6BC4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FEBA-DEB1-1F77-5974-851505A3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16716-0F83-693F-7A40-7DFC89A5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7BB3F-75C1-884E-5EE2-05B9DF38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7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6A0C5-837E-59EB-876A-C1913D87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38940-A038-9115-34D9-21FF0C63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82A9-2CA2-DE9F-DBC0-1E7CD313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9A66-E909-4D8D-A785-7FA58C54CD3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1649-ADC6-17F7-9A27-CEAD855F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7E02-2415-4507-C740-9A686266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4D4C-5733-4634-A40E-F57CF4A31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5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2511&amp;picture=airplane-fly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269D-D112-7738-B21D-F3B182F47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EB427-8A5E-06DF-B90D-4BAA8FF83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large airplan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5BBD0049-0093-FCF7-D812-EC3D2557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52" b="169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3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Cobzariu, Daniel</dc:creator>
  <cp:lastModifiedBy>Cobzariu, Daniel</cp:lastModifiedBy>
  <cp:revision>1</cp:revision>
  <dcterms:created xsi:type="dcterms:W3CDTF">2023-05-06T23:41:09Z</dcterms:created>
  <dcterms:modified xsi:type="dcterms:W3CDTF">2023-05-06T23:41:40Z</dcterms:modified>
</cp:coreProperties>
</file>