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6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2DC-778D-4B91-A73B-4DF7D1A48C9C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2B93-90C3-4DFE-854D-10ADC4F2EFF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2DC-778D-4B91-A73B-4DF7D1A48C9C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2B93-90C3-4DFE-854D-10ADC4F2EF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2DC-778D-4B91-A73B-4DF7D1A48C9C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2B93-90C3-4DFE-854D-10ADC4F2EF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2DC-778D-4B91-A73B-4DF7D1A48C9C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2B93-90C3-4DFE-854D-10ADC4F2EFF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2DC-778D-4B91-A73B-4DF7D1A48C9C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2B93-90C3-4DFE-854D-10ADC4F2EF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2DC-778D-4B91-A73B-4DF7D1A48C9C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2B93-90C3-4DFE-854D-10ADC4F2EFF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2DC-778D-4B91-A73B-4DF7D1A48C9C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2B93-90C3-4DFE-854D-10ADC4F2EFF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2DC-778D-4B91-A73B-4DF7D1A48C9C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2B93-90C3-4DFE-854D-10ADC4F2EF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2DC-778D-4B91-A73B-4DF7D1A48C9C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2B93-90C3-4DFE-854D-10ADC4F2EF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2DC-778D-4B91-A73B-4DF7D1A48C9C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2B93-90C3-4DFE-854D-10ADC4F2EF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2DC-778D-4B91-A73B-4DF7D1A48C9C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2B93-90C3-4DFE-854D-10ADC4F2EFF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41B2DC-778D-4B91-A73B-4DF7D1A48C9C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47D2B93-90C3-4DFE-854D-10ADC4F2EFF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2120" y="3717032"/>
            <a:ext cx="2880320" cy="1656184"/>
          </a:xfrm>
        </p:spPr>
        <p:txBody>
          <a:bodyPr>
            <a:normAutofit fontScale="92500"/>
          </a:bodyPr>
          <a:lstStyle/>
          <a:p>
            <a:pPr algn="ctr"/>
            <a:r>
              <a:rPr lang="ru-RU" dirty="0" smtClean="0">
                <a:solidFill>
                  <a:srgbClr val="00B050"/>
                </a:solidFill>
              </a:rPr>
              <a:t>Педагог-психолог </a:t>
            </a:r>
          </a:p>
          <a:p>
            <a:pPr algn="ctr"/>
            <a:r>
              <a:rPr lang="ru-RU" dirty="0" smtClean="0">
                <a:solidFill>
                  <a:srgbClr val="00B050"/>
                </a:solidFill>
              </a:rPr>
              <a:t>МБДОУ ЦРР д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ru-RU" dirty="0" smtClean="0">
                <a:solidFill>
                  <a:srgbClr val="00B050"/>
                </a:solidFill>
              </a:rPr>
              <a:t>с № 11 </a:t>
            </a:r>
          </a:p>
          <a:p>
            <a:pPr algn="ctr"/>
            <a:r>
              <a:rPr lang="ru-RU" dirty="0" smtClean="0">
                <a:solidFill>
                  <a:srgbClr val="00B050"/>
                </a:solidFill>
              </a:rPr>
              <a:t>«Золотая рыбка»</a:t>
            </a:r>
          </a:p>
          <a:p>
            <a:pPr algn="ctr"/>
            <a:r>
              <a:rPr lang="ru-RU" dirty="0" smtClean="0">
                <a:solidFill>
                  <a:srgbClr val="00B050"/>
                </a:solidFill>
              </a:rPr>
              <a:t>Н.В. Парфёнова 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136904" cy="2376264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3200" i="1" u="sng" dirty="0">
                <a:solidFill>
                  <a:srgbClr val="C00000"/>
                </a:solidFill>
                <a:effectLst/>
              </a:rPr>
              <a:t>ШКОЛА МОЛОДОГО СПЕЦИАЛИСТА</a:t>
            </a:r>
            <a:r>
              <a:rPr lang="ru-RU" sz="3200" dirty="0">
                <a:solidFill>
                  <a:srgbClr val="C00000"/>
                </a:solidFill>
                <a:effectLst/>
              </a:rPr>
              <a:t/>
            </a:r>
            <a:br>
              <a:rPr lang="ru-RU" sz="3200" dirty="0">
                <a:solidFill>
                  <a:srgbClr val="C00000"/>
                </a:solidFill>
                <a:effectLst/>
              </a:rPr>
            </a:br>
            <a:r>
              <a:rPr lang="ru-RU" sz="3200" dirty="0">
                <a:solidFill>
                  <a:srgbClr val="C00000"/>
                </a:solidFill>
                <a:effectLst/>
              </a:rPr>
              <a:t/>
            </a:r>
            <a:br>
              <a:rPr lang="ru-RU" sz="3200" dirty="0">
                <a:solidFill>
                  <a:srgbClr val="C00000"/>
                </a:solidFill>
                <a:effectLst/>
              </a:rPr>
            </a:br>
            <a:r>
              <a:rPr lang="ru-RU" sz="3200" dirty="0">
                <a:solidFill>
                  <a:srgbClr val="C00000"/>
                </a:solidFill>
                <a:effectLst/>
              </a:rPr>
              <a:t>«Построение эффективного общения и уверенного поведения»</a:t>
            </a:r>
            <a:br>
              <a:rPr lang="ru-RU" sz="3200" dirty="0">
                <a:solidFill>
                  <a:srgbClr val="C00000"/>
                </a:solidFill>
                <a:effectLst/>
              </a:rPr>
            </a:b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3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908720"/>
            <a:ext cx="87129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способствовать преодолению трудностей начинающих </a:t>
            </a:r>
            <a:r>
              <a:rPr lang="ru-RU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педагогов в общении 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взаимодействии с родителями.</a:t>
            </a:r>
          </a:p>
          <a:p>
            <a:endParaRPr lang="ru-RU" sz="2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1.Актуализировать существующие проблемы </a:t>
            </a:r>
            <a:r>
              <a:rPr lang="ru-RU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взаимодействии</a:t>
            </a:r>
            <a:endParaRPr lang="ru-RU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родителями;</a:t>
            </a:r>
          </a:p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2.Содействовать повышению уверенности в себе;</a:t>
            </a:r>
          </a:p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3.Упражнять начинающих педагогов в построении эффективного общения</a:t>
            </a:r>
          </a:p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родителями.</a:t>
            </a:r>
          </a:p>
          <a:p>
            <a:endParaRPr lang="ru-RU" sz="2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Категория </a:t>
            </a:r>
            <a:r>
              <a:rPr 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участников: 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молодые специалисты ДОУ</a:t>
            </a:r>
            <a:r>
              <a:rPr 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61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0116" y="389330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 знакомство «Чёрные шнурки».</a:t>
            </a:r>
            <a:endParaRPr lang="ru-RU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создание доброжелательной атмосферы, возможность для проявления фантазии, возможность увидеть общее в товарищах по группе. </a:t>
            </a:r>
            <a:endParaRPr lang="ru-RU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lamcdn.net/lookatme.ru/post_image-image/KDRvef0A6rQNJZsO5IAptQ-arti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121" y="1958990"/>
            <a:ext cx="5533930" cy="3817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536" y="1961338"/>
            <a:ext cx="31175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участники сидят на стульях в кругу, ведущий в центре предлагает поменяться местами тех, у кого: голубые глаза, темные брюки, длинные волосы, золотая цепочка. Задача всем найти себе место.</a:t>
            </a:r>
            <a:endParaRPr lang="ru-RU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2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 сплочение «</a:t>
            </a:r>
            <a:r>
              <a:rPr 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Шанхайцы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сплочение группы, формирование доверия. </a:t>
            </a:r>
            <a:endParaRPr lang="ru-RU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  <a:r>
              <a:rPr lang="ru-RU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«Встаньте в шеренгу и возьмитесь за руки. Первый в шеренге осторожно закручивается вокруг своей оси и тянет за собой остальных, пока не получится «спираль»». В этом положении участники должны пройти некоторое расстояние. Можно предложить группе в конце своего движения осторожно присесть на корточки.</a:t>
            </a:r>
          </a:p>
        </p:txBody>
      </p:sp>
      <p:pic>
        <p:nvPicPr>
          <p:cNvPr id="4098" name="Picture 2" descr="http://cs528222.vk.me/u4102424/video/l_cdac59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80928"/>
            <a:ext cx="5472608" cy="41044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8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407" y="260648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Дискуссия «Я и родители моей группы».</a:t>
            </a:r>
            <a:endParaRPr lang="ru-RU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выявление взаимных претензий. </a:t>
            </a:r>
            <a:endParaRPr lang="ru-RU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 </a:t>
            </a:r>
            <a:r>
              <a:rPr lang="ru-RU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участникам: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Каким образом на сегодняшний день складывается общение с родителями в Ваших группах?»; </a:t>
            </a:r>
            <a:endParaRPr lang="ru-RU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Помогают ли они Вам?»; </a:t>
            </a:r>
            <a:endParaRPr lang="ru-RU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ли у Вас претензии к родителям?»; </a:t>
            </a:r>
            <a:endParaRPr lang="ru-RU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Предъявляют ли родители какие-либо претензии к Вам</a:t>
            </a:r>
            <a:r>
              <a:rPr lang="ru-RU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?»</a:t>
            </a:r>
            <a:endParaRPr lang="ru-RU" sz="24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9407" y="5156896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……………………………………………………………………………….</a:t>
            </a:r>
          </a:p>
          <a:p>
            <a:r>
              <a:rPr lang="ru-RU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……………………………………………………………………………….</a:t>
            </a:r>
          </a:p>
          <a:p>
            <a:r>
              <a:rPr lang="ru-RU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……………………………………………………………………………….</a:t>
            </a:r>
            <a:endParaRPr lang="ru-RU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5" y="3445409"/>
            <a:ext cx="87408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Примерные «недостатки» - трудности начинающих педагогов: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опыта,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собственных детей,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трудно выступать перед родителями на собраниях</a:t>
            </a:r>
          </a:p>
        </p:txBody>
      </p:sp>
    </p:spTree>
    <p:extLst>
      <p:ext uri="{BB962C8B-B14F-4D97-AF65-F5344CB8AC3E}">
        <p14:creationId xmlns:p14="http://schemas.microsoft.com/office/powerpoint/2010/main" val="119224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16632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«Тренировка интонации».</a:t>
            </a:r>
            <a:endParaRPr lang="ru-RU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осознание значения интонации для достижения цели воздействия воспитателя в общении с родителями. </a:t>
            </a:r>
            <a:endParaRPr lang="ru-RU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9147" y="3327372"/>
            <a:ext cx="4824536" cy="7386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Произнести эти фразы с оттенками 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83569" y="6300967"/>
            <a:ext cx="7156533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Какая интонация наиболее приемлема в общении с родителями.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59" y="4274496"/>
            <a:ext cx="2520281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доброжелательности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9217" y="1988840"/>
            <a:ext cx="3859832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Мне хотелось бы большей откровенности в нашем разговоре.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04131" y="1412386"/>
            <a:ext cx="273630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Произнести фразы: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075311" y="1988840"/>
            <a:ext cx="3796743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Мне не безразличны успехи Вашего ребенка.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90689" y="4953369"/>
            <a:ext cx="1040670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Иронии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232377" y="4274844"/>
            <a:ext cx="927754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упрёка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907704" y="4941168"/>
            <a:ext cx="1543949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Безразличия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149049" y="4274496"/>
            <a:ext cx="2165401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Требовательности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712649" y="5805264"/>
            <a:ext cx="389837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Удалось ли достичь цели воздействия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58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75394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Психотехническое упражнение «Давление».</a:t>
            </a: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осознание разных моделей в общении и взаимодействии с партнером, установка на равноправное общение. </a:t>
            </a:r>
            <a:r>
              <a:rPr lang="ru-R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мин)</a:t>
            </a: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Инструкция: 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встаньте друг против друга, поднимите руки на уровне груди и слегка</a:t>
            </a:r>
          </a:p>
          <a:p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прикоснитесь друг к другу ладонями. Договоритесь, кто будет ведущим. Задача ведущего – слегка надавить на ладони своего партнера. Затем, поменяйтесь ролями и повторите движение давления на ладони партнера по игре.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0828" y="2507704"/>
            <a:ext cx="770485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какой ситуации Вам было эмоционально комфортнее: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35702" y="3501008"/>
            <a:ext cx="2821093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Вы давили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ладони партнёра?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66529" y="3464185"/>
            <a:ext cx="3965911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Ваш партнёр давил на Ваши ладони?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46249" y="4993250"/>
            <a:ext cx="504056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совместные движения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обращённые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 к другу</a:t>
            </a:r>
          </a:p>
        </p:txBody>
      </p:sp>
    </p:spTree>
    <p:extLst>
      <p:ext uri="{BB962C8B-B14F-4D97-AF65-F5344CB8AC3E}">
        <p14:creationId xmlns:p14="http://schemas.microsoft.com/office/powerpoint/2010/main" val="10836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stihi.ru/pics/2010/08/15/4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3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604</TotalTime>
  <Words>196</Words>
  <Application>Microsoft Office PowerPoint</Application>
  <PresentationFormat>Экран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Воздушный поток</vt:lpstr>
      <vt:lpstr>ШКОЛА МОЛОДОГО СПЕЦИАЛИСТА  «Построение эффективного общения и уверенного поведения»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ШКОЛА МОЛОДОГО СПЕЦИАЛИСТА  «Построение эффективного общения и уверенного поведения»</dc:title>
  <dc:creator>Home</dc:creator>
  <cp:lastModifiedBy>Home</cp:lastModifiedBy>
  <cp:revision>6</cp:revision>
  <dcterms:created xsi:type="dcterms:W3CDTF">2016-04-18T13:49:48Z</dcterms:created>
  <dcterms:modified xsi:type="dcterms:W3CDTF">2016-05-11T20:53:40Z</dcterms:modified>
</cp:coreProperties>
</file>