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40B80E-BD4D-4546-BE5D-05346BA3059F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DDEBDF-7E11-4AE5-B79D-6655357107C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316835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Эмоции и чувства в профессиональной </a:t>
            </a:r>
            <a:br>
              <a:rPr lang="ru-RU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педагога</a:t>
            </a:r>
          </a:p>
        </p:txBody>
      </p:sp>
    </p:spTree>
    <p:extLst>
      <p:ext uri="{BB962C8B-B14F-4D97-AF65-F5344CB8AC3E}">
        <p14:creationId xmlns:p14="http://schemas.microsoft.com/office/powerpoint/2010/main" val="31512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04664"/>
            <a:ext cx="828092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«Кто эта маска?»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Рефлексия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для вас проще - создать образ или угадать его?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Появились ли у вас какие-то ассоциации, воспоминания в связи с наблюдением того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илииного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образа?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 ли вы с первого взгляда определить внутреннюю роль партнера по общению?</a:t>
            </a:r>
          </a:p>
        </p:txBody>
      </p:sp>
    </p:spTree>
    <p:extLst>
      <p:ext uri="{BB962C8B-B14F-4D97-AF65-F5344CB8AC3E}">
        <p14:creationId xmlns:p14="http://schemas.microsoft.com/office/powerpoint/2010/main" val="42219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Групповое рисование по 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кругу</a:t>
            </a:r>
          </a:p>
          <a:p>
            <a:pPr algn="ctr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сплоченние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коллектива, формирование положительных эмоций в процессе рисо­вания.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7301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/>
              <a:t>Рефлексия:</a:t>
            </a:r>
          </a:p>
          <a:p>
            <a:r>
              <a:rPr lang="ru-RU" sz="3600" dirty="0" smtClean="0"/>
              <a:t>Какие </a:t>
            </a:r>
            <a:r>
              <a:rPr lang="ru-RU" sz="3600" dirty="0"/>
              <a:t>эмоции вы хотели передать с помощью рисунка?</a:t>
            </a:r>
          </a:p>
          <a:p>
            <a:r>
              <a:rPr lang="ru-RU" sz="3600" dirty="0"/>
              <a:t>Какие трудности возникли во время выполнения упражнения?</a:t>
            </a:r>
          </a:p>
        </p:txBody>
      </p:sp>
    </p:spTree>
    <p:extLst>
      <p:ext uri="{BB962C8B-B14F-4D97-AF65-F5344CB8AC3E}">
        <p14:creationId xmlns:p14="http://schemas.microsoft.com/office/powerpoint/2010/main" val="38528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3" descr="http://kilat.ru/priroda/priroda_044.gif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77Zvuki-prirody-Shum-vodopada(muzofon.com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500" out="10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7544" y="60212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34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4046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менялись ваши эмоции в течение всего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занятия?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непонятным?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оказалось новым?</a:t>
            </a:r>
          </a:p>
        </p:txBody>
      </p:sp>
    </p:spTree>
    <p:extLst>
      <p:ext uri="{BB962C8B-B14F-4D97-AF65-F5344CB8AC3E}">
        <p14:creationId xmlns:p14="http://schemas.microsoft.com/office/powerpoint/2010/main" val="29088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00764" y="476672"/>
            <a:ext cx="7904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Какую роль играют эмоции и чувства в вашей профессиональной деятельности?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11082" y="2708920"/>
            <a:ext cx="7443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Роль эмоций и чувств в работе с детьми, педагогами и родителями.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1082" y="4365104"/>
            <a:ext cx="7464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важность процесса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саморегуляции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эмоционального состояния? </a:t>
            </a:r>
          </a:p>
        </p:txBody>
      </p:sp>
    </p:spTree>
    <p:extLst>
      <p:ext uri="{BB962C8B-B14F-4D97-AF65-F5344CB8AC3E}">
        <p14:creationId xmlns:p14="http://schemas.microsoft.com/office/powerpoint/2010/main" val="15580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32656"/>
            <a:ext cx="8136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Эмоции и чувства - понятия синонимичные, но не равнозначные.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Эмоции - переживания отношений, возникшие в данный момент и носящие ситуативный характер. Они выражают оценку личностью определенной ситуации, связанной с удовлетворением потребностей человека в данный момент.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Чувство - отражение в сознании человека его отношения к действительности, возникающее при удовлетворении или неудовлетворении высших потребностей.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776" y="260648"/>
            <a:ext cx="3798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чувств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556792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отражательная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побудительная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подкрепляющая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переключательная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приспособительная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коммуникативная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988840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6064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 выделяют ряд «фундаментальных эмоций»: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46607" y="1988840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9380" y="2965593"/>
            <a:ext cx="2677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УДИВЛЕНИЕ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22346" y="2965594"/>
            <a:ext cx="2994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СТРАДАНИЕ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61864" y="3865403"/>
            <a:ext cx="142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ГНЕВ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06468" y="4005064"/>
            <a:ext cx="3153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ОТВРАЩЕНИЕ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0996" y="4794405"/>
            <a:ext cx="2631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ПРЕЗРЕНИЕ</a:t>
            </a:r>
            <a:endParaRPr lang="ru-RU" sz="3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96752" y="5623491"/>
            <a:ext cx="1565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26114" y="4798953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СТЫД</a:t>
            </a:r>
            <a:endParaRPr lang="ru-RU" sz="3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940152" y="5623489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63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9246" y="72232"/>
            <a:ext cx="867122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Верно ли утверждение?</a:t>
            </a:r>
          </a:p>
          <a:p>
            <a:r>
              <a:rPr lang="ru-RU" sz="2400" dirty="0" smtClean="0"/>
              <a:t>1. Положительные </a:t>
            </a:r>
            <a:r>
              <a:rPr lang="ru-RU" sz="2400" dirty="0"/>
              <a:t>эмоции оказывают активизирующее </a:t>
            </a:r>
            <a:r>
              <a:rPr lang="ru-RU" sz="2400" dirty="0" smtClean="0"/>
              <a:t>влияние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на </a:t>
            </a:r>
            <a:r>
              <a:rPr lang="ru-RU" sz="2400" dirty="0"/>
              <a:t>деятельность человека, </a:t>
            </a:r>
            <a:endParaRPr lang="ru-RU" sz="2400" dirty="0" smtClean="0"/>
          </a:p>
          <a:p>
            <a:r>
              <a:rPr lang="ru-RU" sz="2400" dirty="0" smtClean="0"/>
              <a:t>     а </a:t>
            </a:r>
            <a:r>
              <a:rPr lang="ru-RU" sz="2400" dirty="0"/>
              <a:t>отрицательные - тормозящее. </a:t>
            </a:r>
            <a:endParaRPr lang="ru-RU" sz="2400" dirty="0" smtClean="0"/>
          </a:p>
          <a:p>
            <a:r>
              <a:rPr lang="ru-RU" sz="2400" dirty="0" smtClean="0"/>
              <a:t>2. В </a:t>
            </a:r>
            <a:r>
              <a:rPr lang="ru-RU" sz="2400" dirty="0"/>
              <a:t>зависимости от осо­бенностей конкретного человека и </a:t>
            </a:r>
            <a:r>
              <a:rPr lang="ru-RU" sz="2400" dirty="0" smtClean="0"/>
              <a:t>			конкретной </a:t>
            </a:r>
            <a:r>
              <a:rPr lang="ru-RU" sz="2400" dirty="0"/>
              <a:t>ситуации влияние тех или иных </a:t>
            </a:r>
            <a:endParaRPr lang="ru-RU" sz="2400" dirty="0" smtClean="0"/>
          </a:p>
          <a:p>
            <a:r>
              <a:rPr lang="ru-RU" sz="2400" dirty="0" smtClean="0"/>
              <a:t>		эмоций </a:t>
            </a:r>
            <a:r>
              <a:rPr lang="ru-RU" sz="2400" dirty="0"/>
              <a:t>может быть различным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3. Страх  может </a:t>
            </a:r>
            <a:r>
              <a:rPr lang="ru-RU" sz="2400" dirty="0"/>
              <a:t>лишить человека воли к </a:t>
            </a:r>
            <a:r>
              <a:rPr lang="ru-RU" sz="2400" dirty="0" smtClean="0"/>
              <a:t>действию.</a:t>
            </a:r>
          </a:p>
          <a:p>
            <a:endParaRPr lang="ru-RU" sz="2400" dirty="0" smtClean="0"/>
          </a:p>
          <a:p>
            <a:r>
              <a:rPr lang="ru-RU" sz="2400" dirty="0" smtClean="0"/>
              <a:t>4. Страх способен </a:t>
            </a:r>
            <a:r>
              <a:rPr lang="ru-RU" sz="2400" dirty="0"/>
              <a:t>побудить человека к активности, несвой­ственной ему в обычной ситуации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5. Эмоции не оказывают </a:t>
            </a:r>
            <a:r>
              <a:rPr lang="ru-RU" sz="2400" dirty="0"/>
              <a:t>влияние на </a:t>
            </a:r>
            <a:r>
              <a:rPr lang="ru-RU" sz="2400" dirty="0" smtClean="0"/>
              <a:t>стороны личности </a:t>
            </a:r>
          </a:p>
          <a:p>
            <a:r>
              <a:rPr lang="ru-RU" sz="2400" dirty="0" smtClean="0"/>
              <a:t>человека.</a:t>
            </a:r>
          </a:p>
          <a:p>
            <a:r>
              <a:rPr lang="ru-RU" sz="2400" dirty="0" smtClean="0"/>
              <a:t>6. Эмоции </a:t>
            </a:r>
            <a:r>
              <a:rPr lang="ru-RU" sz="2400" dirty="0"/>
              <a:t>тем или иным образом влияют </a:t>
            </a:r>
            <a:r>
              <a:rPr lang="ru-RU" sz="2400" dirty="0" smtClean="0"/>
              <a:t>на </a:t>
            </a:r>
            <a:r>
              <a:rPr lang="ru-RU" sz="2400" dirty="0"/>
              <a:t>все стороны </a:t>
            </a:r>
            <a:r>
              <a:rPr lang="ru-RU" sz="2400" dirty="0" smtClean="0"/>
              <a:t>    	 		личности</a:t>
            </a:r>
            <a:r>
              <a:rPr lang="ru-RU" sz="2400" dirty="0"/>
              <a:t>, </a:t>
            </a:r>
            <a:r>
              <a:rPr lang="ru-RU" sz="2400" dirty="0" smtClean="0"/>
              <a:t>на </a:t>
            </a:r>
            <a:r>
              <a:rPr lang="ru-RU" sz="2400" dirty="0"/>
              <a:t>ее активность, </a:t>
            </a:r>
            <a:r>
              <a:rPr lang="ru-RU" sz="2400" dirty="0" smtClean="0"/>
              <a:t>на </a:t>
            </a:r>
            <a:r>
              <a:rPr lang="ru-RU" sz="2400" dirty="0"/>
              <a:t>ее </a:t>
            </a:r>
            <a:r>
              <a:rPr lang="ru-RU" sz="2400" dirty="0" smtClean="0"/>
              <a:t>деятельность.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15345"/>
            <a:ext cx="864097" cy="7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78" y="3164706"/>
            <a:ext cx="865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74" y="4225130"/>
            <a:ext cx="8651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95946"/>
            <a:ext cx="8651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942751"/>
            <a:ext cx="876300" cy="866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44" y="980727"/>
            <a:ext cx="876300" cy="866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765311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функций, в частности охранную и регулирующую;  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7430" y="116632"/>
            <a:ext cx="3358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эмоции: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780928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 поведение человека в целом, стимулируют те или иные поступки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1151" y="472514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сопровождают общение и все виды человеческой деятельности.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764704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«Тропа эмоций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развитие навыка определения эмоционального состояния группы; расширение зна­ний о влиянии психологических установок защиты, которые лишают человека эмоций либо вызывают негативные чувства.</a:t>
            </a:r>
          </a:p>
        </p:txBody>
      </p:sp>
    </p:spTree>
    <p:extLst>
      <p:ext uri="{BB962C8B-B14F-4D97-AF65-F5344CB8AC3E}">
        <p14:creationId xmlns:p14="http://schemas.microsoft.com/office/powerpoint/2010/main" val="16687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Рефлексия: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ли было оценить собственное эмоциональное состояние?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помогло и что помешало вашей оценке?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трудности возникли при выполнении упражнения?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труднее: оценить свое состояние или эмоциональный фон всей группы? </a:t>
            </a:r>
          </a:p>
        </p:txBody>
      </p:sp>
    </p:spTree>
    <p:extLst>
      <p:ext uri="{BB962C8B-B14F-4D97-AF65-F5344CB8AC3E}">
        <p14:creationId xmlns:p14="http://schemas.microsoft.com/office/powerpoint/2010/main" val="23003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204</TotalTime>
  <Words>366</Words>
  <Application>Microsoft Office PowerPoint</Application>
  <PresentationFormat>Экран (4:3)</PresentationFormat>
  <Paragraphs>70</Paragraphs>
  <Slides>13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Эмоции и чувства в профессиональной  деятельности педагога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Эмоции и чувства в профессиональной  деятельности педагога</dc:title>
  <dc:creator>Наташа</dc:creator>
  <cp:lastModifiedBy>Home</cp:lastModifiedBy>
  <cp:revision>17</cp:revision>
  <dcterms:created xsi:type="dcterms:W3CDTF">2016-01-25T09:09:11Z</dcterms:created>
  <dcterms:modified xsi:type="dcterms:W3CDTF">2016-01-28T15:06:40Z</dcterms:modified>
</cp:coreProperties>
</file>