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D7796-FABB-4CA7-9571-FDE5CB30A97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E2D4699-6F9D-42B3-87EC-A357A57566CD}">
      <dgm:prSet phldrT="[Text]"/>
      <dgm:spPr/>
      <dgm:t>
        <a:bodyPr/>
        <a:lstStyle/>
        <a:p>
          <a:r>
            <a:rPr lang="en-US" dirty="0" smtClean="0"/>
            <a:t>Calculate weekly averages</a:t>
          </a:r>
          <a:endParaRPr lang="en-US" dirty="0"/>
        </a:p>
      </dgm:t>
    </dgm:pt>
    <dgm:pt modelId="{04442720-B6AD-440F-AF4E-227A5116DBEA}" type="parTrans" cxnId="{43FB1C1F-6A3E-4229-96AD-7D25EE11A4A8}">
      <dgm:prSet/>
      <dgm:spPr/>
      <dgm:t>
        <a:bodyPr/>
        <a:lstStyle/>
        <a:p>
          <a:endParaRPr lang="en-US"/>
        </a:p>
      </dgm:t>
    </dgm:pt>
    <dgm:pt modelId="{61DB6E9B-7F62-4BAC-9662-926C00658932}" type="sibTrans" cxnId="{43FB1C1F-6A3E-4229-96AD-7D25EE11A4A8}">
      <dgm:prSet/>
      <dgm:spPr/>
      <dgm:t>
        <a:bodyPr/>
        <a:lstStyle/>
        <a:p>
          <a:endParaRPr lang="en-US"/>
        </a:p>
      </dgm:t>
    </dgm:pt>
    <dgm:pt modelId="{FAE59212-B71D-49CD-9B7B-AA8BE0B7918E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641C9468-CB89-4748-BD0C-E0C1EDDA898F}" type="parTrans" cxnId="{8240DE41-3A26-4A5A-B104-0D10A5F70A21}">
      <dgm:prSet/>
      <dgm:spPr/>
      <dgm:t>
        <a:bodyPr/>
        <a:lstStyle/>
        <a:p>
          <a:endParaRPr lang="en-US"/>
        </a:p>
      </dgm:t>
    </dgm:pt>
    <dgm:pt modelId="{A7358417-CF10-478E-BD2A-5D77E2E3DCF4}" type="sibTrans" cxnId="{8240DE41-3A26-4A5A-B104-0D10A5F70A21}">
      <dgm:prSet/>
      <dgm:spPr/>
      <dgm:t>
        <a:bodyPr/>
        <a:lstStyle/>
        <a:p>
          <a:endParaRPr lang="en-US"/>
        </a:p>
      </dgm:t>
    </dgm:pt>
    <dgm:pt modelId="{6209FE2A-9EDD-471E-AF57-4211626FC7CE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730AE77E-7478-41E9-ACD9-F77F867E7875}" type="parTrans" cxnId="{34BB9277-28C5-4CDA-8F6B-4CE69147A159}">
      <dgm:prSet/>
      <dgm:spPr/>
      <dgm:t>
        <a:bodyPr/>
        <a:lstStyle/>
        <a:p>
          <a:endParaRPr lang="en-US"/>
        </a:p>
      </dgm:t>
    </dgm:pt>
    <dgm:pt modelId="{6CE623B9-7DF1-473F-879C-FDB269BBD2EB}" type="sibTrans" cxnId="{34BB9277-28C5-4CDA-8F6B-4CE69147A159}">
      <dgm:prSet/>
      <dgm:spPr/>
      <dgm:t>
        <a:bodyPr/>
        <a:lstStyle/>
        <a:p>
          <a:endParaRPr lang="en-US"/>
        </a:p>
      </dgm:t>
    </dgm:pt>
    <dgm:pt modelId="{6F90A93B-F7CC-42B6-8981-1ED37DB38E8D}">
      <dgm:prSet phldrT="[Text]"/>
      <dgm:spPr/>
      <dgm:t>
        <a:bodyPr/>
        <a:lstStyle/>
        <a:p>
          <a:r>
            <a:rPr lang="en-US" dirty="0" smtClean="0"/>
            <a:t>Google Trends</a:t>
          </a:r>
          <a:endParaRPr lang="en-US" dirty="0"/>
        </a:p>
      </dgm:t>
    </dgm:pt>
    <dgm:pt modelId="{7619CA39-ACD3-4B29-B150-529826EFBBA4}" type="parTrans" cxnId="{5A5B2770-2B5F-4399-9DFE-2E97E4C4599F}">
      <dgm:prSet/>
      <dgm:spPr/>
      <dgm:t>
        <a:bodyPr/>
        <a:lstStyle/>
        <a:p>
          <a:endParaRPr lang="en-US"/>
        </a:p>
      </dgm:t>
    </dgm:pt>
    <dgm:pt modelId="{4A667A21-AE1E-4F47-B209-B343589D8E32}" type="sibTrans" cxnId="{5A5B2770-2B5F-4399-9DFE-2E97E4C4599F}">
      <dgm:prSet/>
      <dgm:spPr/>
      <dgm:t>
        <a:bodyPr/>
        <a:lstStyle/>
        <a:p>
          <a:endParaRPr lang="en-US"/>
        </a:p>
      </dgm:t>
    </dgm:pt>
    <dgm:pt modelId="{0ADC1D22-DB74-4A5A-A947-3050E9608AC9}">
      <dgm:prSet phldrT="[Text]"/>
      <dgm:spPr/>
      <dgm:t>
        <a:bodyPr/>
        <a:lstStyle/>
        <a:p>
          <a:r>
            <a:rPr lang="en-US" dirty="0" smtClean="0"/>
            <a:t>Yahoo Finance</a:t>
          </a:r>
          <a:endParaRPr lang="en-US" dirty="0"/>
        </a:p>
      </dgm:t>
    </dgm:pt>
    <dgm:pt modelId="{73A3E9FB-FC04-4E6A-ACAF-022FFC6B99EA}" type="parTrans" cxnId="{DC62AF0E-A838-4348-87F9-B523E0879D3F}">
      <dgm:prSet/>
      <dgm:spPr/>
      <dgm:t>
        <a:bodyPr/>
        <a:lstStyle/>
        <a:p>
          <a:endParaRPr lang="en-US"/>
        </a:p>
      </dgm:t>
    </dgm:pt>
    <dgm:pt modelId="{133E6027-F6DA-40FD-A3F3-BBAF7A485A11}" type="sibTrans" cxnId="{DC62AF0E-A838-4348-87F9-B523E0879D3F}">
      <dgm:prSet/>
      <dgm:spPr/>
      <dgm:t>
        <a:bodyPr/>
        <a:lstStyle/>
        <a:p>
          <a:endParaRPr lang="en-US"/>
        </a:p>
      </dgm:t>
    </dgm:pt>
    <dgm:pt modelId="{8C05E1F9-B9EC-4103-9066-F9C00B692045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2C7D105-E600-4613-8A1C-F1812FF371A3}" type="parTrans" cxnId="{30712A75-4052-49CE-8024-8E95CD9A5738}">
      <dgm:prSet/>
      <dgm:spPr/>
      <dgm:t>
        <a:bodyPr/>
        <a:lstStyle/>
        <a:p>
          <a:endParaRPr lang="en-US"/>
        </a:p>
      </dgm:t>
    </dgm:pt>
    <dgm:pt modelId="{CFB111AD-D60C-4179-A508-526A3292D9A7}" type="sibTrans" cxnId="{30712A75-4052-49CE-8024-8E95CD9A5738}">
      <dgm:prSet/>
      <dgm:spPr/>
      <dgm:t>
        <a:bodyPr/>
        <a:lstStyle/>
        <a:p>
          <a:endParaRPr lang="en-US"/>
        </a:p>
      </dgm:t>
    </dgm:pt>
    <dgm:pt modelId="{ED30401C-734E-48E5-A434-7B9620412364}">
      <dgm:prSet phldrT="[Text]"/>
      <dgm:spPr/>
      <dgm:t>
        <a:bodyPr/>
        <a:lstStyle/>
        <a:p>
          <a:r>
            <a:rPr lang="en-US" dirty="0" smtClean="0"/>
            <a:t>Manipulate</a:t>
          </a:r>
          <a:endParaRPr lang="en-US" dirty="0"/>
        </a:p>
      </dgm:t>
    </dgm:pt>
    <dgm:pt modelId="{0CEA4416-2B69-461E-B1CE-3774FEE4A7F9}" type="parTrans" cxnId="{E64BDDF8-A1FF-4C9C-9F9C-D98D11553E41}">
      <dgm:prSet/>
      <dgm:spPr/>
      <dgm:t>
        <a:bodyPr/>
        <a:lstStyle/>
        <a:p>
          <a:endParaRPr lang="en-US"/>
        </a:p>
      </dgm:t>
    </dgm:pt>
    <dgm:pt modelId="{31DA040D-4AE9-4F07-9B59-0535216902AF}" type="sibTrans" cxnId="{E64BDDF8-A1FF-4C9C-9F9C-D98D11553E41}">
      <dgm:prSet/>
      <dgm:spPr/>
      <dgm:t>
        <a:bodyPr/>
        <a:lstStyle/>
        <a:p>
          <a:endParaRPr lang="en-US"/>
        </a:p>
      </dgm:t>
    </dgm:pt>
    <dgm:pt modelId="{188AA136-94BE-4647-8C67-3E0F99953608}">
      <dgm:prSet phldrT="[Text]"/>
      <dgm:spPr/>
      <dgm:t>
        <a:bodyPr/>
        <a:lstStyle/>
        <a:p>
          <a:r>
            <a:rPr lang="en-US" dirty="0" smtClean="0"/>
            <a:t>Correlation between stock price &amp; search results</a:t>
          </a:r>
          <a:endParaRPr lang="en-US" dirty="0"/>
        </a:p>
      </dgm:t>
    </dgm:pt>
    <dgm:pt modelId="{A89EA629-F41E-4A7A-96AE-CB80D7434974}" type="parTrans" cxnId="{D2088716-886B-4B3A-A07A-AA25BDD2D50D}">
      <dgm:prSet/>
      <dgm:spPr/>
      <dgm:t>
        <a:bodyPr/>
        <a:lstStyle/>
        <a:p>
          <a:endParaRPr lang="en-US"/>
        </a:p>
      </dgm:t>
    </dgm:pt>
    <dgm:pt modelId="{582403EC-A0B4-479E-B7A0-4EE584E7461E}" type="sibTrans" cxnId="{D2088716-886B-4B3A-A07A-AA25BDD2D50D}">
      <dgm:prSet/>
      <dgm:spPr/>
      <dgm:t>
        <a:bodyPr/>
        <a:lstStyle/>
        <a:p>
          <a:endParaRPr lang="en-US"/>
        </a:p>
      </dgm:t>
    </dgm:pt>
    <dgm:pt modelId="{909389E1-1BE9-44A2-93C0-088EB88E0FD5}">
      <dgm:prSet phldrT="[Text]"/>
      <dgm:spPr/>
      <dgm:t>
        <a:bodyPr/>
        <a:lstStyle/>
        <a:p>
          <a:r>
            <a:rPr lang="en-US" dirty="0" smtClean="0"/>
            <a:t>Determine optimal lags</a:t>
          </a:r>
          <a:endParaRPr lang="en-US" dirty="0"/>
        </a:p>
      </dgm:t>
    </dgm:pt>
    <dgm:pt modelId="{0423086D-8A3F-46EF-BC50-C6719150479F}" type="parTrans" cxnId="{10B436A5-62CC-43FD-98BD-F39CEC9ADA5F}">
      <dgm:prSet/>
      <dgm:spPr/>
      <dgm:t>
        <a:bodyPr/>
        <a:lstStyle/>
        <a:p>
          <a:endParaRPr lang="en-US"/>
        </a:p>
      </dgm:t>
    </dgm:pt>
    <dgm:pt modelId="{6EFE9C19-74CA-47D3-9CAD-66BE8D70E903}" type="sibTrans" cxnId="{10B436A5-62CC-43FD-98BD-F39CEC9ADA5F}">
      <dgm:prSet/>
      <dgm:spPr/>
      <dgm:t>
        <a:bodyPr/>
        <a:lstStyle/>
        <a:p>
          <a:endParaRPr lang="en-US"/>
        </a:p>
      </dgm:t>
    </dgm:pt>
    <dgm:pt modelId="{A2F84F48-1F89-40E8-A586-DA3E0EA61414}">
      <dgm:prSet phldrT="[Text]"/>
      <dgm:spPr/>
      <dgm:t>
        <a:bodyPr/>
        <a:lstStyle/>
        <a:p>
          <a:r>
            <a:rPr lang="en-US" dirty="0" smtClean="0"/>
            <a:t>Account for holidays</a:t>
          </a:r>
          <a:endParaRPr lang="en-US" dirty="0"/>
        </a:p>
      </dgm:t>
    </dgm:pt>
    <dgm:pt modelId="{B88A6A01-0985-47C9-9F15-B3C3261B443B}" type="parTrans" cxnId="{AECEF381-77E9-4C27-B444-DD5842F04484}">
      <dgm:prSet/>
      <dgm:spPr/>
      <dgm:t>
        <a:bodyPr/>
        <a:lstStyle/>
        <a:p>
          <a:endParaRPr lang="en-US"/>
        </a:p>
      </dgm:t>
    </dgm:pt>
    <dgm:pt modelId="{81A8D28F-CAF0-4363-9091-571FC59AEE81}" type="sibTrans" cxnId="{AECEF381-77E9-4C27-B444-DD5842F04484}">
      <dgm:prSet/>
      <dgm:spPr/>
      <dgm:t>
        <a:bodyPr/>
        <a:lstStyle/>
        <a:p>
          <a:endParaRPr lang="en-US"/>
        </a:p>
      </dgm:t>
    </dgm:pt>
    <dgm:pt modelId="{F73DD41F-35DD-4F4D-BC42-3A1B87B0FA8E}" type="pres">
      <dgm:prSet presAssocID="{C5BD7796-FABB-4CA7-9571-FDE5CB30A979}" presName="linearFlow" presStyleCnt="0">
        <dgm:presLayoutVars>
          <dgm:dir/>
          <dgm:animLvl val="lvl"/>
          <dgm:resizeHandles val="exact"/>
        </dgm:presLayoutVars>
      </dgm:prSet>
      <dgm:spPr/>
    </dgm:pt>
    <dgm:pt modelId="{7AC11D21-5B1A-4A19-AF72-F2A832AB137E}" type="pres">
      <dgm:prSet presAssocID="{8C05E1F9-B9EC-4103-9066-F9C00B692045}" presName="composite" presStyleCnt="0"/>
      <dgm:spPr/>
    </dgm:pt>
    <dgm:pt modelId="{B40CF274-05D2-4C42-91E4-044818EC0AC4}" type="pres">
      <dgm:prSet presAssocID="{8C05E1F9-B9EC-4103-9066-F9C00B6920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2F6CCF-5372-441E-99D3-4E8C82136419}" type="pres">
      <dgm:prSet presAssocID="{8C05E1F9-B9EC-4103-9066-F9C00B692045}" presName="parSh" presStyleLbl="node1" presStyleIdx="0" presStyleCnt="4"/>
      <dgm:spPr/>
    </dgm:pt>
    <dgm:pt modelId="{B59A95E1-F890-4441-B6A7-E562DEFE1C5F}" type="pres">
      <dgm:prSet presAssocID="{8C05E1F9-B9EC-4103-9066-F9C00B692045}" presName="desTx" presStyleLbl="fgAcc1" presStyleIdx="0" presStyleCnt="4">
        <dgm:presLayoutVars>
          <dgm:bulletEnabled val="1"/>
        </dgm:presLayoutVars>
      </dgm:prSet>
      <dgm:spPr/>
    </dgm:pt>
    <dgm:pt modelId="{35EF949C-AC59-41B1-9F03-BA20A3B1BB48}" type="pres">
      <dgm:prSet presAssocID="{CFB111AD-D60C-4179-A508-526A3292D9A7}" presName="sibTrans" presStyleLbl="sibTrans2D1" presStyleIdx="0" presStyleCnt="3"/>
      <dgm:spPr/>
    </dgm:pt>
    <dgm:pt modelId="{09767F3E-F1E1-4A8F-ADA8-1CDDDC2475A9}" type="pres">
      <dgm:prSet presAssocID="{CFB111AD-D60C-4179-A508-526A3292D9A7}" presName="connTx" presStyleLbl="sibTrans2D1" presStyleIdx="0" presStyleCnt="3"/>
      <dgm:spPr/>
    </dgm:pt>
    <dgm:pt modelId="{FB032B68-327D-41CC-BB51-E08ED24432CA}" type="pres">
      <dgm:prSet presAssocID="{ED30401C-734E-48E5-A434-7B9620412364}" presName="composite" presStyleCnt="0"/>
      <dgm:spPr/>
    </dgm:pt>
    <dgm:pt modelId="{BC70D6B9-2A9D-48E9-80DA-B14C59660136}" type="pres">
      <dgm:prSet presAssocID="{ED30401C-734E-48E5-A434-7B962041236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A34154-80F8-4759-B975-5885C283A6EA}" type="pres">
      <dgm:prSet presAssocID="{ED30401C-734E-48E5-A434-7B9620412364}" presName="parSh" presStyleLbl="node1" presStyleIdx="1" presStyleCnt="4"/>
      <dgm:spPr/>
    </dgm:pt>
    <dgm:pt modelId="{0A05BB02-13B0-40F9-8B57-65152B0FB439}" type="pres">
      <dgm:prSet presAssocID="{ED30401C-734E-48E5-A434-7B962041236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19E85-E0EF-4792-A9BD-34B0E0AB515F}" type="pres">
      <dgm:prSet presAssocID="{31DA040D-4AE9-4F07-9B59-0535216902AF}" presName="sibTrans" presStyleLbl="sibTrans2D1" presStyleIdx="1" presStyleCnt="3"/>
      <dgm:spPr/>
    </dgm:pt>
    <dgm:pt modelId="{3423E1C8-8763-48F1-8E54-A20D1EA6BE13}" type="pres">
      <dgm:prSet presAssocID="{31DA040D-4AE9-4F07-9B59-0535216902AF}" presName="connTx" presStyleLbl="sibTrans2D1" presStyleIdx="1" presStyleCnt="3"/>
      <dgm:spPr/>
    </dgm:pt>
    <dgm:pt modelId="{1BF6B33B-6CD5-4BB8-9F2C-D296FACDFB9E}" type="pres">
      <dgm:prSet presAssocID="{FAE59212-B71D-49CD-9B7B-AA8BE0B7918E}" presName="composite" presStyleCnt="0"/>
      <dgm:spPr/>
    </dgm:pt>
    <dgm:pt modelId="{7D8A88CD-F859-42AB-A052-0A29AB6E38EA}" type="pres">
      <dgm:prSet presAssocID="{FAE59212-B71D-49CD-9B7B-AA8BE0B7918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0492D3-010D-4CA5-8ED8-4CE447EDCC1F}" type="pres">
      <dgm:prSet presAssocID="{FAE59212-B71D-49CD-9B7B-AA8BE0B7918E}" presName="parSh" presStyleLbl="node1" presStyleIdx="2" presStyleCnt="4"/>
      <dgm:spPr/>
    </dgm:pt>
    <dgm:pt modelId="{10A1F8E8-AE67-473C-9E01-C525D133753A}" type="pres">
      <dgm:prSet presAssocID="{FAE59212-B71D-49CD-9B7B-AA8BE0B7918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87420-E9EE-4440-B2D6-E4D049468E71}" type="pres">
      <dgm:prSet presAssocID="{A7358417-CF10-478E-BD2A-5D77E2E3DCF4}" presName="sibTrans" presStyleLbl="sibTrans2D1" presStyleIdx="2" presStyleCnt="3"/>
      <dgm:spPr/>
    </dgm:pt>
    <dgm:pt modelId="{E8BAC395-FDB7-4FCF-8252-80C57262D34F}" type="pres">
      <dgm:prSet presAssocID="{A7358417-CF10-478E-BD2A-5D77E2E3DCF4}" presName="connTx" presStyleLbl="sibTrans2D1" presStyleIdx="2" presStyleCnt="3"/>
      <dgm:spPr/>
    </dgm:pt>
    <dgm:pt modelId="{C4FE5E62-F023-4347-A2C8-03C3E82E5CAD}" type="pres">
      <dgm:prSet presAssocID="{6209FE2A-9EDD-471E-AF57-4211626FC7CE}" presName="composite" presStyleCnt="0"/>
      <dgm:spPr/>
    </dgm:pt>
    <dgm:pt modelId="{51D81FF2-2E78-4FDC-914B-18FC7DAC01F5}" type="pres">
      <dgm:prSet presAssocID="{6209FE2A-9EDD-471E-AF57-4211626FC7CE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DCC0F79-DACB-48E1-97DC-3BA53E89FDB6}" type="pres">
      <dgm:prSet presAssocID="{6209FE2A-9EDD-471E-AF57-4211626FC7CE}" presName="parSh" presStyleLbl="node1" presStyleIdx="3" presStyleCnt="4"/>
      <dgm:spPr/>
    </dgm:pt>
    <dgm:pt modelId="{8BFDD63F-4409-42BE-AFA9-DA5674CCA82A}" type="pres">
      <dgm:prSet presAssocID="{6209FE2A-9EDD-471E-AF57-4211626FC7CE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B9E57EC-30F0-4E88-B134-D0565F81EBD7}" type="presOf" srcId="{DE2D4699-6F9D-42B3-87EC-A357A57566CD}" destId="{0A05BB02-13B0-40F9-8B57-65152B0FB439}" srcOrd="0" destOrd="0" presId="urn:microsoft.com/office/officeart/2005/8/layout/process3"/>
    <dgm:cxn modelId="{4DB04A85-4943-4B57-B7B2-4FC9B40F30DC}" type="presOf" srcId="{909389E1-1BE9-44A2-93C0-088EB88E0FD5}" destId="{8BFDD63F-4409-42BE-AFA9-DA5674CCA82A}" srcOrd="0" destOrd="0" presId="urn:microsoft.com/office/officeart/2005/8/layout/process3"/>
    <dgm:cxn modelId="{361651F6-B502-4C90-AE59-D1692080FC51}" type="presOf" srcId="{CFB111AD-D60C-4179-A508-526A3292D9A7}" destId="{35EF949C-AC59-41B1-9F03-BA20A3B1BB48}" srcOrd="0" destOrd="0" presId="urn:microsoft.com/office/officeart/2005/8/layout/process3"/>
    <dgm:cxn modelId="{BD4E5240-1543-48D3-84C3-45EAE6C17C6E}" type="presOf" srcId="{188AA136-94BE-4647-8C67-3E0F99953608}" destId="{10A1F8E8-AE67-473C-9E01-C525D133753A}" srcOrd="0" destOrd="0" presId="urn:microsoft.com/office/officeart/2005/8/layout/process3"/>
    <dgm:cxn modelId="{7C82E2F5-0559-4B4E-A9FD-795EA1A51DED}" type="presOf" srcId="{0ADC1D22-DB74-4A5A-A947-3050E9608AC9}" destId="{B59A95E1-F890-4441-B6A7-E562DEFE1C5F}" srcOrd="0" destOrd="1" presId="urn:microsoft.com/office/officeart/2005/8/layout/process3"/>
    <dgm:cxn modelId="{A4D85858-56B9-4BE4-8B31-9F4C735D9FC4}" type="presOf" srcId="{ED30401C-734E-48E5-A434-7B9620412364}" destId="{BC70D6B9-2A9D-48E9-80DA-B14C59660136}" srcOrd="0" destOrd="0" presId="urn:microsoft.com/office/officeart/2005/8/layout/process3"/>
    <dgm:cxn modelId="{43FB1C1F-6A3E-4229-96AD-7D25EE11A4A8}" srcId="{ED30401C-734E-48E5-A434-7B9620412364}" destId="{DE2D4699-6F9D-42B3-87EC-A357A57566CD}" srcOrd="0" destOrd="0" parTransId="{04442720-B6AD-440F-AF4E-227A5116DBEA}" sibTransId="{61DB6E9B-7F62-4BAC-9662-926C00658932}"/>
    <dgm:cxn modelId="{8240DE41-3A26-4A5A-B104-0D10A5F70A21}" srcId="{C5BD7796-FABB-4CA7-9571-FDE5CB30A979}" destId="{FAE59212-B71D-49CD-9B7B-AA8BE0B7918E}" srcOrd="2" destOrd="0" parTransId="{641C9468-CB89-4748-BD0C-E0C1EDDA898F}" sibTransId="{A7358417-CF10-478E-BD2A-5D77E2E3DCF4}"/>
    <dgm:cxn modelId="{4238D8F9-6F2D-45C9-88A5-5EA43CE9E321}" type="presOf" srcId="{6209FE2A-9EDD-471E-AF57-4211626FC7CE}" destId="{51D81FF2-2E78-4FDC-914B-18FC7DAC01F5}" srcOrd="0" destOrd="0" presId="urn:microsoft.com/office/officeart/2005/8/layout/process3"/>
    <dgm:cxn modelId="{5A5B2770-2B5F-4399-9DFE-2E97E4C4599F}" srcId="{8C05E1F9-B9EC-4103-9066-F9C00B692045}" destId="{6F90A93B-F7CC-42B6-8981-1ED37DB38E8D}" srcOrd="0" destOrd="0" parTransId="{7619CA39-ACD3-4B29-B150-529826EFBBA4}" sibTransId="{4A667A21-AE1E-4F47-B209-B343589D8E32}"/>
    <dgm:cxn modelId="{C250661F-C32B-445E-9159-092754883963}" type="presOf" srcId="{FAE59212-B71D-49CD-9B7B-AA8BE0B7918E}" destId="{7D8A88CD-F859-42AB-A052-0A29AB6E38EA}" srcOrd="0" destOrd="0" presId="urn:microsoft.com/office/officeart/2005/8/layout/process3"/>
    <dgm:cxn modelId="{70C88B83-D99C-41D1-9B72-7FCB6D535543}" type="presOf" srcId="{8C05E1F9-B9EC-4103-9066-F9C00B692045}" destId="{0F2F6CCF-5372-441E-99D3-4E8C82136419}" srcOrd="1" destOrd="0" presId="urn:microsoft.com/office/officeart/2005/8/layout/process3"/>
    <dgm:cxn modelId="{9CD474D3-BC32-4257-8246-2F518370EE1C}" type="presOf" srcId="{A2F84F48-1F89-40E8-A586-DA3E0EA61414}" destId="{0A05BB02-13B0-40F9-8B57-65152B0FB439}" srcOrd="0" destOrd="1" presId="urn:microsoft.com/office/officeart/2005/8/layout/process3"/>
    <dgm:cxn modelId="{AECEF381-77E9-4C27-B444-DD5842F04484}" srcId="{ED30401C-734E-48E5-A434-7B9620412364}" destId="{A2F84F48-1F89-40E8-A586-DA3E0EA61414}" srcOrd="1" destOrd="0" parTransId="{B88A6A01-0985-47C9-9F15-B3C3261B443B}" sibTransId="{81A8D28F-CAF0-4363-9091-571FC59AEE81}"/>
    <dgm:cxn modelId="{EEF58507-5FDE-4AC5-9B4E-2D2F41F11658}" type="presOf" srcId="{A7358417-CF10-478E-BD2A-5D77E2E3DCF4}" destId="{91F87420-E9EE-4440-B2D6-E4D049468E71}" srcOrd="0" destOrd="0" presId="urn:microsoft.com/office/officeart/2005/8/layout/process3"/>
    <dgm:cxn modelId="{7B1532E7-DE99-45BE-960E-532B43B9A536}" type="presOf" srcId="{8C05E1F9-B9EC-4103-9066-F9C00B692045}" destId="{B40CF274-05D2-4C42-91E4-044818EC0AC4}" srcOrd="0" destOrd="0" presId="urn:microsoft.com/office/officeart/2005/8/layout/process3"/>
    <dgm:cxn modelId="{D5FFDA15-AABA-4A91-B0EE-A05511B45A2B}" type="presOf" srcId="{FAE59212-B71D-49CD-9B7B-AA8BE0B7918E}" destId="{530492D3-010D-4CA5-8ED8-4CE447EDCC1F}" srcOrd="1" destOrd="0" presId="urn:microsoft.com/office/officeart/2005/8/layout/process3"/>
    <dgm:cxn modelId="{5A8DD511-AE65-4833-A71F-7025B756BF21}" type="presOf" srcId="{31DA040D-4AE9-4F07-9B59-0535216902AF}" destId="{76C19E85-E0EF-4792-A9BD-34B0E0AB515F}" srcOrd="0" destOrd="0" presId="urn:microsoft.com/office/officeart/2005/8/layout/process3"/>
    <dgm:cxn modelId="{10B436A5-62CC-43FD-98BD-F39CEC9ADA5F}" srcId="{6209FE2A-9EDD-471E-AF57-4211626FC7CE}" destId="{909389E1-1BE9-44A2-93C0-088EB88E0FD5}" srcOrd="0" destOrd="0" parTransId="{0423086D-8A3F-46EF-BC50-C6719150479F}" sibTransId="{6EFE9C19-74CA-47D3-9CAD-66BE8D70E903}"/>
    <dgm:cxn modelId="{DC62AF0E-A838-4348-87F9-B523E0879D3F}" srcId="{8C05E1F9-B9EC-4103-9066-F9C00B692045}" destId="{0ADC1D22-DB74-4A5A-A947-3050E9608AC9}" srcOrd="1" destOrd="0" parTransId="{73A3E9FB-FC04-4E6A-ACAF-022FFC6B99EA}" sibTransId="{133E6027-F6DA-40FD-A3F3-BBAF7A485A11}"/>
    <dgm:cxn modelId="{3F342B29-55A4-4311-A47E-B06842EE07A3}" type="presOf" srcId="{A7358417-CF10-478E-BD2A-5D77E2E3DCF4}" destId="{E8BAC395-FDB7-4FCF-8252-80C57262D34F}" srcOrd="1" destOrd="0" presId="urn:microsoft.com/office/officeart/2005/8/layout/process3"/>
    <dgm:cxn modelId="{4F79083C-C830-43FC-8C95-E034D698A591}" type="presOf" srcId="{C5BD7796-FABB-4CA7-9571-FDE5CB30A979}" destId="{F73DD41F-35DD-4F4D-BC42-3A1B87B0FA8E}" srcOrd="0" destOrd="0" presId="urn:microsoft.com/office/officeart/2005/8/layout/process3"/>
    <dgm:cxn modelId="{E64BDDF8-A1FF-4C9C-9F9C-D98D11553E41}" srcId="{C5BD7796-FABB-4CA7-9571-FDE5CB30A979}" destId="{ED30401C-734E-48E5-A434-7B9620412364}" srcOrd="1" destOrd="0" parTransId="{0CEA4416-2B69-461E-B1CE-3774FEE4A7F9}" sibTransId="{31DA040D-4AE9-4F07-9B59-0535216902AF}"/>
    <dgm:cxn modelId="{A2941F64-2BBC-4D22-991C-8CC44D4A498C}" type="presOf" srcId="{31DA040D-4AE9-4F07-9B59-0535216902AF}" destId="{3423E1C8-8763-48F1-8E54-A20D1EA6BE13}" srcOrd="1" destOrd="0" presId="urn:microsoft.com/office/officeart/2005/8/layout/process3"/>
    <dgm:cxn modelId="{7AA174FA-546A-41EF-87B4-C2F38146AAD0}" type="presOf" srcId="{ED30401C-734E-48E5-A434-7B9620412364}" destId="{E5A34154-80F8-4759-B975-5885C283A6EA}" srcOrd="1" destOrd="0" presId="urn:microsoft.com/office/officeart/2005/8/layout/process3"/>
    <dgm:cxn modelId="{34BB9277-28C5-4CDA-8F6B-4CE69147A159}" srcId="{C5BD7796-FABB-4CA7-9571-FDE5CB30A979}" destId="{6209FE2A-9EDD-471E-AF57-4211626FC7CE}" srcOrd="3" destOrd="0" parTransId="{730AE77E-7478-41E9-ACD9-F77F867E7875}" sibTransId="{6CE623B9-7DF1-473F-879C-FDB269BBD2EB}"/>
    <dgm:cxn modelId="{D2088716-886B-4B3A-A07A-AA25BDD2D50D}" srcId="{FAE59212-B71D-49CD-9B7B-AA8BE0B7918E}" destId="{188AA136-94BE-4647-8C67-3E0F99953608}" srcOrd="0" destOrd="0" parTransId="{A89EA629-F41E-4A7A-96AE-CB80D7434974}" sibTransId="{582403EC-A0B4-479E-B7A0-4EE584E7461E}"/>
    <dgm:cxn modelId="{30712A75-4052-49CE-8024-8E95CD9A5738}" srcId="{C5BD7796-FABB-4CA7-9571-FDE5CB30A979}" destId="{8C05E1F9-B9EC-4103-9066-F9C00B692045}" srcOrd="0" destOrd="0" parTransId="{82C7D105-E600-4613-8A1C-F1812FF371A3}" sibTransId="{CFB111AD-D60C-4179-A508-526A3292D9A7}"/>
    <dgm:cxn modelId="{B65102A8-5447-4ED1-A375-34C47EDE86BD}" type="presOf" srcId="{6F90A93B-F7CC-42B6-8981-1ED37DB38E8D}" destId="{B59A95E1-F890-4441-B6A7-E562DEFE1C5F}" srcOrd="0" destOrd="0" presId="urn:microsoft.com/office/officeart/2005/8/layout/process3"/>
    <dgm:cxn modelId="{EF8C4847-1DE9-4EC5-87D9-7317BF8C5B83}" type="presOf" srcId="{6209FE2A-9EDD-471E-AF57-4211626FC7CE}" destId="{6DCC0F79-DACB-48E1-97DC-3BA53E89FDB6}" srcOrd="1" destOrd="0" presId="urn:microsoft.com/office/officeart/2005/8/layout/process3"/>
    <dgm:cxn modelId="{601410DA-F8C9-4BFF-AFF7-C9453A153DED}" type="presOf" srcId="{CFB111AD-D60C-4179-A508-526A3292D9A7}" destId="{09767F3E-F1E1-4A8F-ADA8-1CDDDC2475A9}" srcOrd="1" destOrd="0" presId="urn:microsoft.com/office/officeart/2005/8/layout/process3"/>
    <dgm:cxn modelId="{33738DDF-FF6F-43EE-9AD9-F04F99CD8E4F}" type="presParOf" srcId="{F73DD41F-35DD-4F4D-BC42-3A1B87B0FA8E}" destId="{7AC11D21-5B1A-4A19-AF72-F2A832AB137E}" srcOrd="0" destOrd="0" presId="urn:microsoft.com/office/officeart/2005/8/layout/process3"/>
    <dgm:cxn modelId="{62D1216C-428B-4CCA-AF73-26679595CC0E}" type="presParOf" srcId="{7AC11D21-5B1A-4A19-AF72-F2A832AB137E}" destId="{B40CF274-05D2-4C42-91E4-044818EC0AC4}" srcOrd="0" destOrd="0" presId="urn:microsoft.com/office/officeart/2005/8/layout/process3"/>
    <dgm:cxn modelId="{73F0C86C-3F83-4961-83F0-6BA18C37C01F}" type="presParOf" srcId="{7AC11D21-5B1A-4A19-AF72-F2A832AB137E}" destId="{0F2F6CCF-5372-441E-99D3-4E8C82136419}" srcOrd="1" destOrd="0" presId="urn:microsoft.com/office/officeart/2005/8/layout/process3"/>
    <dgm:cxn modelId="{3B47432B-9CAA-4362-85A9-C50638776958}" type="presParOf" srcId="{7AC11D21-5B1A-4A19-AF72-F2A832AB137E}" destId="{B59A95E1-F890-4441-B6A7-E562DEFE1C5F}" srcOrd="2" destOrd="0" presId="urn:microsoft.com/office/officeart/2005/8/layout/process3"/>
    <dgm:cxn modelId="{7DA40C0B-C7ED-447A-972B-4C93DB7BF626}" type="presParOf" srcId="{F73DD41F-35DD-4F4D-BC42-3A1B87B0FA8E}" destId="{35EF949C-AC59-41B1-9F03-BA20A3B1BB48}" srcOrd="1" destOrd="0" presId="urn:microsoft.com/office/officeart/2005/8/layout/process3"/>
    <dgm:cxn modelId="{53CC11A2-DD26-4277-918B-58225D289DC7}" type="presParOf" srcId="{35EF949C-AC59-41B1-9F03-BA20A3B1BB48}" destId="{09767F3E-F1E1-4A8F-ADA8-1CDDDC2475A9}" srcOrd="0" destOrd="0" presId="urn:microsoft.com/office/officeart/2005/8/layout/process3"/>
    <dgm:cxn modelId="{83E74788-0465-4996-BD2A-EB8486140888}" type="presParOf" srcId="{F73DD41F-35DD-4F4D-BC42-3A1B87B0FA8E}" destId="{FB032B68-327D-41CC-BB51-E08ED24432CA}" srcOrd="2" destOrd="0" presId="urn:microsoft.com/office/officeart/2005/8/layout/process3"/>
    <dgm:cxn modelId="{76B28F0F-306F-41E3-88DC-2E3A0FBA59D3}" type="presParOf" srcId="{FB032B68-327D-41CC-BB51-E08ED24432CA}" destId="{BC70D6B9-2A9D-48E9-80DA-B14C59660136}" srcOrd="0" destOrd="0" presId="urn:microsoft.com/office/officeart/2005/8/layout/process3"/>
    <dgm:cxn modelId="{3F2B9B19-718F-4701-9328-7595A74C9103}" type="presParOf" srcId="{FB032B68-327D-41CC-BB51-E08ED24432CA}" destId="{E5A34154-80F8-4759-B975-5885C283A6EA}" srcOrd="1" destOrd="0" presId="urn:microsoft.com/office/officeart/2005/8/layout/process3"/>
    <dgm:cxn modelId="{6F358107-B988-4C08-B832-869334EDC6E0}" type="presParOf" srcId="{FB032B68-327D-41CC-BB51-E08ED24432CA}" destId="{0A05BB02-13B0-40F9-8B57-65152B0FB439}" srcOrd="2" destOrd="0" presId="urn:microsoft.com/office/officeart/2005/8/layout/process3"/>
    <dgm:cxn modelId="{C110CD93-5ABD-46F1-87C2-154C331C9417}" type="presParOf" srcId="{F73DD41F-35DD-4F4D-BC42-3A1B87B0FA8E}" destId="{76C19E85-E0EF-4792-A9BD-34B0E0AB515F}" srcOrd="3" destOrd="0" presId="urn:microsoft.com/office/officeart/2005/8/layout/process3"/>
    <dgm:cxn modelId="{16FF4B77-6593-41C1-90D4-6B7ACBFB32A8}" type="presParOf" srcId="{76C19E85-E0EF-4792-A9BD-34B0E0AB515F}" destId="{3423E1C8-8763-48F1-8E54-A20D1EA6BE13}" srcOrd="0" destOrd="0" presId="urn:microsoft.com/office/officeart/2005/8/layout/process3"/>
    <dgm:cxn modelId="{B7B33A60-CBBF-4D87-B9D0-6397751CDE21}" type="presParOf" srcId="{F73DD41F-35DD-4F4D-BC42-3A1B87B0FA8E}" destId="{1BF6B33B-6CD5-4BB8-9F2C-D296FACDFB9E}" srcOrd="4" destOrd="0" presId="urn:microsoft.com/office/officeart/2005/8/layout/process3"/>
    <dgm:cxn modelId="{6D46CFDC-1437-462B-B2B3-8B6D3556EEE3}" type="presParOf" srcId="{1BF6B33B-6CD5-4BB8-9F2C-D296FACDFB9E}" destId="{7D8A88CD-F859-42AB-A052-0A29AB6E38EA}" srcOrd="0" destOrd="0" presId="urn:microsoft.com/office/officeart/2005/8/layout/process3"/>
    <dgm:cxn modelId="{CAC89637-DFF3-4B5F-9280-D4DD02384775}" type="presParOf" srcId="{1BF6B33B-6CD5-4BB8-9F2C-D296FACDFB9E}" destId="{530492D3-010D-4CA5-8ED8-4CE447EDCC1F}" srcOrd="1" destOrd="0" presId="urn:microsoft.com/office/officeart/2005/8/layout/process3"/>
    <dgm:cxn modelId="{1E02E4CD-1A8B-41EA-870A-80CA06382C4C}" type="presParOf" srcId="{1BF6B33B-6CD5-4BB8-9F2C-D296FACDFB9E}" destId="{10A1F8E8-AE67-473C-9E01-C525D133753A}" srcOrd="2" destOrd="0" presId="urn:microsoft.com/office/officeart/2005/8/layout/process3"/>
    <dgm:cxn modelId="{ABB72689-CE30-4717-BDFD-490F2F2EB22C}" type="presParOf" srcId="{F73DD41F-35DD-4F4D-BC42-3A1B87B0FA8E}" destId="{91F87420-E9EE-4440-B2D6-E4D049468E71}" srcOrd="5" destOrd="0" presId="urn:microsoft.com/office/officeart/2005/8/layout/process3"/>
    <dgm:cxn modelId="{B5152F51-60A7-4BF8-9F21-F5D85746F978}" type="presParOf" srcId="{91F87420-E9EE-4440-B2D6-E4D049468E71}" destId="{E8BAC395-FDB7-4FCF-8252-80C57262D34F}" srcOrd="0" destOrd="0" presId="urn:microsoft.com/office/officeart/2005/8/layout/process3"/>
    <dgm:cxn modelId="{5D6AB595-57F2-40E8-885D-B5AC69B51D1C}" type="presParOf" srcId="{F73DD41F-35DD-4F4D-BC42-3A1B87B0FA8E}" destId="{C4FE5E62-F023-4347-A2C8-03C3E82E5CAD}" srcOrd="6" destOrd="0" presId="urn:microsoft.com/office/officeart/2005/8/layout/process3"/>
    <dgm:cxn modelId="{3240B333-0366-4887-8B84-BC96187983D5}" type="presParOf" srcId="{C4FE5E62-F023-4347-A2C8-03C3E82E5CAD}" destId="{51D81FF2-2E78-4FDC-914B-18FC7DAC01F5}" srcOrd="0" destOrd="0" presId="urn:microsoft.com/office/officeart/2005/8/layout/process3"/>
    <dgm:cxn modelId="{E5F44491-B617-408B-8E7D-429CD0A22B36}" type="presParOf" srcId="{C4FE5E62-F023-4347-A2C8-03C3E82E5CAD}" destId="{6DCC0F79-DACB-48E1-97DC-3BA53E89FDB6}" srcOrd="1" destOrd="0" presId="urn:microsoft.com/office/officeart/2005/8/layout/process3"/>
    <dgm:cxn modelId="{E40258F1-890F-468A-BA43-AB33085F64DD}" type="presParOf" srcId="{C4FE5E62-F023-4347-A2C8-03C3E82E5CAD}" destId="{8BFDD63F-4409-42BE-AFA9-DA5674CCA82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F6CCF-5372-441E-99D3-4E8C82136419}">
      <dsp:nvSpPr>
        <dsp:cNvPr id="0" name=""/>
        <dsp:cNvSpPr/>
      </dsp:nvSpPr>
      <dsp:spPr>
        <a:xfrm>
          <a:off x="1438" y="1367651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Data</a:t>
          </a:r>
          <a:endParaRPr lang="en-US" sz="1800" kern="1200" dirty="0"/>
        </a:p>
      </dsp:txBody>
      <dsp:txXfrm>
        <a:off x="1438" y="1367651"/>
        <a:ext cx="1807898" cy="518400"/>
      </dsp:txXfrm>
    </dsp:sp>
    <dsp:sp modelId="{B59A95E1-F890-4441-B6A7-E562DEFE1C5F}">
      <dsp:nvSpPr>
        <dsp:cNvPr id="0" name=""/>
        <dsp:cNvSpPr/>
      </dsp:nvSpPr>
      <dsp:spPr>
        <a:xfrm>
          <a:off x="371731" y="1886051"/>
          <a:ext cx="1807898" cy="1697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Google Trends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Yahoo Finance</a:t>
          </a:r>
          <a:endParaRPr lang="en-US" sz="1800" kern="1200" dirty="0"/>
        </a:p>
      </dsp:txBody>
      <dsp:txXfrm>
        <a:off x="421463" y="1935783"/>
        <a:ext cx="1708434" cy="1598498"/>
      </dsp:txXfrm>
    </dsp:sp>
    <dsp:sp modelId="{35EF949C-AC59-41B1-9F03-BA20A3B1BB48}">
      <dsp:nvSpPr>
        <dsp:cNvPr id="0" name=""/>
        <dsp:cNvSpPr/>
      </dsp:nvSpPr>
      <dsp:spPr>
        <a:xfrm>
          <a:off x="2083408" y="1401794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83408" y="1491817"/>
        <a:ext cx="445996" cy="270068"/>
      </dsp:txXfrm>
    </dsp:sp>
    <dsp:sp modelId="{E5A34154-80F8-4759-B975-5885C283A6EA}">
      <dsp:nvSpPr>
        <dsp:cNvPr id="0" name=""/>
        <dsp:cNvSpPr/>
      </dsp:nvSpPr>
      <dsp:spPr>
        <a:xfrm>
          <a:off x="2905620" y="1367651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Manipulate</a:t>
          </a:r>
          <a:endParaRPr lang="en-US" sz="1800" kern="1200" dirty="0"/>
        </a:p>
      </dsp:txBody>
      <dsp:txXfrm>
        <a:off x="2905620" y="1367651"/>
        <a:ext cx="1807898" cy="518400"/>
      </dsp:txXfrm>
    </dsp:sp>
    <dsp:sp modelId="{0A05BB02-13B0-40F9-8B57-65152B0FB439}">
      <dsp:nvSpPr>
        <dsp:cNvPr id="0" name=""/>
        <dsp:cNvSpPr/>
      </dsp:nvSpPr>
      <dsp:spPr>
        <a:xfrm>
          <a:off x="3275913" y="1886051"/>
          <a:ext cx="1807898" cy="1697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Calculate weekly averages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Account for holidays</a:t>
          </a:r>
          <a:endParaRPr lang="en-US" sz="1800" kern="1200" dirty="0"/>
        </a:p>
      </dsp:txBody>
      <dsp:txXfrm>
        <a:off x="3325645" y="1935783"/>
        <a:ext cx="1708434" cy="1598498"/>
      </dsp:txXfrm>
    </dsp:sp>
    <dsp:sp modelId="{76C19E85-E0EF-4792-A9BD-34B0E0AB515F}">
      <dsp:nvSpPr>
        <dsp:cNvPr id="0" name=""/>
        <dsp:cNvSpPr/>
      </dsp:nvSpPr>
      <dsp:spPr>
        <a:xfrm>
          <a:off x="4987590" y="1401794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87590" y="1491817"/>
        <a:ext cx="445996" cy="270068"/>
      </dsp:txXfrm>
    </dsp:sp>
    <dsp:sp modelId="{530492D3-010D-4CA5-8ED8-4CE447EDCC1F}">
      <dsp:nvSpPr>
        <dsp:cNvPr id="0" name=""/>
        <dsp:cNvSpPr/>
      </dsp:nvSpPr>
      <dsp:spPr>
        <a:xfrm>
          <a:off x="5809803" y="1367651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</a:t>
          </a:r>
          <a:endParaRPr lang="en-US" sz="1800" kern="1200" dirty="0"/>
        </a:p>
      </dsp:txBody>
      <dsp:txXfrm>
        <a:off x="5809803" y="1367651"/>
        <a:ext cx="1807898" cy="518400"/>
      </dsp:txXfrm>
    </dsp:sp>
    <dsp:sp modelId="{10A1F8E8-AE67-473C-9E01-C525D133753A}">
      <dsp:nvSpPr>
        <dsp:cNvPr id="0" name=""/>
        <dsp:cNvSpPr/>
      </dsp:nvSpPr>
      <dsp:spPr>
        <a:xfrm>
          <a:off x="6180095" y="1886051"/>
          <a:ext cx="1807898" cy="1697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Correlation between stock price &amp; search results</a:t>
          </a:r>
          <a:endParaRPr lang="en-US" sz="1800" kern="1200" dirty="0"/>
        </a:p>
      </dsp:txBody>
      <dsp:txXfrm>
        <a:off x="6229827" y="1935783"/>
        <a:ext cx="1708434" cy="1598498"/>
      </dsp:txXfrm>
    </dsp:sp>
    <dsp:sp modelId="{91F87420-E9EE-4440-B2D6-E4D049468E71}">
      <dsp:nvSpPr>
        <dsp:cNvPr id="0" name=""/>
        <dsp:cNvSpPr/>
      </dsp:nvSpPr>
      <dsp:spPr>
        <a:xfrm>
          <a:off x="7891772" y="1401794"/>
          <a:ext cx="581030" cy="45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91772" y="1491817"/>
        <a:ext cx="445996" cy="270068"/>
      </dsp:txXfrm>
    </dsp:sp>
    <dsp:sp modelId="{6DCC0F79-DACB-48E1-97DC-3BA53E89FDB6}">
      <dsp:nvSpPr>
        <dsp:cNvPr id="0" name=""/>
        <dsp:cNvSpPr/>
      </dsp:nvSpPr>
      <dsp:spPr>
        <a:xfrm>
          <a:off x="8713985" y="1367651"/>
          <a:ext cx="180789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Prediction</a:t>
          </a:r>
          <a:endParaRPr lang="en-US" sz="1800" kern="1200" dirty="0"/>
        </a:p>
      </dsp:txBody>
      <dsp:txXfrm>
        <a:off x="8713985" y="1367651"/>
        <a:ext cx="1807898" cy="518400"/>
      </dsp:txXfrm>
    </dsp:sp>
    <dsp:sp modelId="{8BFDD63F-4409-42BE-AFA9-DA5674CCA82A}">
      <dsp:nvSpPr>
        <dsp:cNvPr id="0" name=""/>
        <dsp:cNvSpPr/>
      </dsp:nvSpPr>
      <dsp:spPr>
        <a:xfrm>
          <a:off x="9084277" y="1886051"/>
          <a:ext cx="1807898" cy="1697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Determine optimal lags</a:t>
          </a:r>
          <a:endParaRPr lang="en-US" sz="1800" kern="1200" dirty="0"/>
        </a:p>
      </dsp:txBody>
      <dsp:txXfrm>
        <a:off x="9134009" y="1935783"/>
        <a:ext cx="1708434" cy="1598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261E5-A84F-4221-A755-98C0848818C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7830-721A-4AA7-B4ED-BEFE23006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7830-721A-4AA7-B4ED-BEFE23006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E07225-8B6E-4997-B967-5103AD87EC8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FDAE-0001-4BCF-9365-0438F634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512789" cy="3329581"/>
          </a:xfrm>
        </p:spPr>
        <p:txBody>
          <a:bodyPr/>
          <a:lstStyle/>
          <a:p>
            <a:r>
              <a:rPr lang="en-US" sz="6800" dirty="0" smtClean="0"/>
              <a:t>Financial Data Analysis</a:t>
            </a: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Bates &amp; Sankeerti Haniyur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942670"/>
            <a:ext cx="5510403" cy="51518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0805" y="6137476"/>
            <a:ext cx="5510403" cy="70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Source: </a:t>
            </a:r>
            <a:r>
              <a:rPr lang="en-US" sz="1200" dirty="0"/>
              <a:t>"Quantifying Trading Behavior in Financial Markets Using Google Trends" by Tobias </a:t>
            </a:r>
            <a:r>
              <a:rPr lang="en-US" sz="1200" dirty="0" err="1"/>
              <a:t>Preis</a:t>
            </a:r>
            <a:r>
              <a:rPr lang="en-US" sz="1200" dirty="0"/>
              <a:t>, Helen Susannah Moat &amp; H. Eugene Stanley - 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499616"/>
            <a:ext cx="5468112" cy="190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Idea came </a:t>
            </a:r>
            <a:r>
              <a:rPr lang="en-US" dirty="0" smtClean="0"/>
              <a:t>from our mutual interest in financial analysis</a:t>
            </a:r>
          </a:p>
          <a:p>
            <a:r>
              <a:rPr lang="en-US" dirty="0" smtClean="0"/>
              <a:t>Read some reading a few research papers about predicting stock market trends using search engine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0" y="3401568"/>
            <a:ext cx="4661661" cy="310299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348472" y="4096512"/>
            <a:ext cx="946246" cy="7589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931896"/>
              </p:ext>
            </p:extLst>
          </p:nvPr>
        </p:nvGraphicFramePr>
        <p:xfrm>
          <a:off x="545528" y="1522286"/>
          <a:ext cx="10893615" cy="4951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 smtClean="0"/>
              <a:t>: Google Trends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476847"/>
            <a:ext cx="9211120" cy="1037754"/>
          </a:xfrm>
        </p:spPr>
        <p:txBody>
          <a:bodyPr/>
          <a:lstStyle/>
          <a:p>
            <a:r>
              <a:rPr lang="en-US" dirty="0" smtClean="0"/>
              <a:t>Used an unofficial API – </a:t>
            </a:r>
            <a:r>
              <a:rPr lang="en-US" dirty="0" err="1" smtClean="0"/>
              <a:t>pytrends</a:t>
            </a:r>
            <a:endParaRPr lang="en-US" dirty="0" smtClean="0"/>
          </a:p>
          <a:p>
            <a:r>
              <a:rPr lang="en-US" dirty="0" smtClean="0"/>
              <a:t>Initially observed weekly pattern in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7" y="2745354"/>
            <a:ext cx="4669727" cy="3699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725820"/>
            <a:ext cx="4647818" cy="37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Google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1"/>
            <a:ext cx="9494585" cy="16337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Decided to just focus on one company: </a:t>
            </a:r>
            <a:r>
              <a:rPr lang="en-US" b="1" dirty="0" smtClean="0"/>
              <a:t>Coca-Cola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Search terms: </a:t>
            </a:r>
            <a:r>
              <a:rPr lang="en-US" dirty="0" err="1" smtClean="0"/>
              <a:t>coca-cola</a:t>
            </a:r>
            <a:r>
              <a:rPr lang="en-US" dirty="0" smtClean="0"/>
              <a:t>, coca cola, KO, coke</a:t>
            </a:r>
          </a:p>
          <a:p>
            <a:r>
              <a:rPr lang="en-US" dirty="0" smtClean="0"/>
              <a:t>Obtained weekly results per term for last 3 years</a:t>
            </a:r>
          </a:p>
          <a:p>
            <a:r>
              <a:rPr lang="en-US" dirty="0" smtClean="0"/>
              <a:t>3 categories of focus: Financial, Business &amp; Industrial, and News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95" y="3200400"/>
            <a:ext cx="4620833" cy="3416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85" y="3200400"/>
            <a:ext cx="4509707" cy="34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 smtClean="0"/>
              <a:t>: Yahoo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4689"/>
            <a:ext cx="9759761" cy="1661160"/>
          </a:xfrm>
        </p:spPr>
        <p:txBody>
          <a:bodyPr>
            <a:normAutofit/>
          </a:bodyPr>
          <a:lstStyle/>
          <a:p>
            <a:r>
              <a:rPr lang="en-US" dirty="0" smtClean="0"/>
              <a:t>Used lognormal distribution and percent returns to describe stock data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N-day percent trailing returns</a:t>
            </a:r>
          </a:p>
          <a:p>
            <a:r>
              <a:rPr lang="en-US" dirty="0" smtClean="0"/>
              <a:t>Below are results for </a:t>
            </a:r>
            <a:r>
              <a:rPr lang="en-US" b="1" dirty="0" smtClean="0"/>
              <a:t>Coca-Cola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" y="3353151"/>
            <a:ext cx="3746183" cy="285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4" y="3346916"/>
            <a:ext cx="3825472" cy="286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976" y="3350047"/>
            <a:ext cx="4039715" cy="28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3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 smtClean="0"/>
              <a:t>: Yahoo Finance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2008822"/>
            <a:ext cx="6019800" cy="44862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2154218"/>
            <a:ext cx="4593401" cy="4195481"/>
          </a:xfrm>
        </p:spPr>
        <p:txBody>
          <a:bodyPr/>
          <a:lstStyle/>
          <a:p>
            <a:r>
              <a:rPr lang="en-US" dirty="0" smtClean="0"/>
              <a:t>Calculated average returns per week to match Google Trends data</a:t>
            </a:r>
          </a:p>
          <a:p>
            <a:r>
              <a:rPr lang="en-US" dirty="0" smtClean="0"/>
              <a:t>Created a binary time series for only most substantial losses</a:t>
            </a:r>
          </a:p>
          <a:p>
            <a:r>
              <a:rPr lang="en-US" u="sng" dirty="0" smtClean="0"/>
              <a:t>Ex:</a:t>
            </a:r>
            <a:r>
              <a:rPr lang="en-US" dirty="0" smtClean="0"/>
              <a:t> 0 0 0 0 1 0 0 0 1 0 0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Explore: Calculate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10847897" cy="4195481"/>
          </a:xfrm>
        </p:spPr>
        <p:txBody>
          <a:bodyPr/>
          <a:lstStyle/>
          <a:p>
            <a:r>
              <a:rPr lang="en-US" dirty="0" smtClean="0"/>
              <a:t>For n-lags, we calculated the correlation between the two time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9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1519</TotalTime>
  <Words>227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Financial Data Analysis</vt:lpstr>
      <vt:lpstr>Introduction</vt:lpstr>
      <vt:lpstr>Methodology</vt:lpstr>
      <vt:lpstr>Data: Google Trends</vt:lpstr>
      <vt:lpstr>Data: Google Trends</vt:lpstr>
      <vt:lpstr>Data: Yahoo Finance</vt:lpstr>
      <vt:lpstr>Data: Yahoo Finance</vt:lpstr>
      <vt:lpstr>Manipulate:</vt:lpstr>
      <vt:lpstr>Explore: Calculate Correlation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Analysis</dc:title>
  <dc:creator>Sankeerti Haniyur</dc:creator>
  <cp:lastModifiedBy>Sankeerti Haniyur</cp:lastModifiedBy>
  <cp:revision>17</cp:revision>
  <dcterms:created xsi:type="dcterms:W3CDTF">2017-03-15T06:46:41Z</dcterms:created>
  <dcterms:modified xsi:type="dcterms:W3CDTF">2017-03-17T00:39:34Z</dcterms:modified>
</cp:coreProperties>
</file>