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0"/>
  </p:notesMasterIdLst>
  <p:sldIdLst>
    <p:sldId id="264" r:id="rId2"/>
    <p:sldId id="256" r:id="rId3"/>
    <p:sldId id="261" r:id="rId4"/>
    <p:sldId id="262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SC/Documents/ece445_code/FlowSensorPID/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SC/Documents/ece445_code/FlowSensorPID/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Sheet2!$A$1:$A$61</c:f>
              <c:numCache>
                <c:formatCode>0.0000</c:formatCode>
                <c:ptCount val="61"/>
                <c:pt idx="0">
                  <c:v>11.37931606171667</c:v>
                </c:pt>
                <c:pt idx="1">
                  <c:v>11.57446166412159</c:v>
                </c:pt>
                <c:pt idx="2">
                  <c:v>10.09181082378215</c:v>
                </c:pt>
                <c:pt idx="3">
                  <c:v>10.08416825640928</c:v>
                </c:pt>
                <c:pt idx="4">
                  <c:v>10.56404499560803</c:v>
                </c:pt>
                <c:pt idx="5">
                  <c:v>11.60530040826525</c:v>
                </c:pt>
                <c:pt idx="6">
                  <c:v>11.22085745135133</c:v>
                </c:pt>
                <c:pt idx="7">
                  <c:v>10.37891128325189</c:v>
                </c:pt>
                <c:pt idx="8">
                  <c:v>10.0814169767983</c:v>
                </c:pt>
                <c:pt idx="9">
                  <c:v>11.27574074516761</c:v>
                </c:pt>
                <c:pt idx="10">
                  <c:v>11.95121755502587</c:v>
                </c:pt>
                <c:pt idx="11">
                  <c:v>12.41204307981145</c:v>
                </c:pt>
                <c:pt idx="12">
                  <c:v>12.34685253094438</c:v>
                </c:pt>
                <c:pt idx="13">
                  <c:v>10.49967491387262</c:v>
                </c:pt>
                <c:pt idx="14">
                  <c:v>10.23374658835334</c:v>
                </c:pt>
                <c:pt idx="15">
                  <c:v>10.22875894637386</c:v>
                </c:pt>
                <c:pt idx="16">
                  <c:v>12.31884808809059</c:v>
                </c:pt>
                <c:pt idx="17">
                  <c:v>11.04823377998838</c:v>
                </c:pt>
                <c:pt idx="18">
                  <c:v>12.21055155840342</c:v>
                </c:pt>
                <c:pt idx="19">
                  <c:v>10.25919432242451</c:v>
                </c:pt>
                <c:pt idx="20">
                  <c:v>10.83321976266556</c:v>
                </c:pt>
                <c:pt idx="21">
                  <c:v>10.03209816052781</c:v>
                </c:pt>
                <c:pt idx="22">
                  <c:v>11.23555136429566</c:v>
                </c:pt>
                <c:pt idx="23">
                  <c:v>12.23075862513136</c:v>
                </c:pt>
                <c:pt idx="24">
                  <c:v>12.52450711397846</c:v>
                </c:pt>
                <c:pt idx="25">
                  <c:v>10.73326305614212</c:v>
                </c:pt>
                <c:pt idx="26">
                  <c:v>11.03057291584346</c:v>
                </c:pt>
                <c:pt idx="27">
                  <c:v>11.4578675482135</c:v>
                </c:pt>
                <c:pt idx="28">
                  <c:v>10.26969591411043</c:v>
                </c:pt>
                <c:pt idx="29">
                  <c:v>12.56224136000445</c:v>
                </c:pt>
                <c:pt idx="30">
                  <c:v>11.59775979064094</c:v>
                </c:pt>
                <c:pt idx="31">
                  <c:v>12.80396148164452</c:v>
                </c:pt>
                <c:pt idx="32">
                  <c:v>11.15494278016735</c:v>
                </c:pt>
                <c:pt idx="33">
                  <c:v>11.51013640055256</c:v>
                </c:pt>
                <c:pt idx="34">
                  <c:v>12.84157074768447</c:v>
                </c:pt>
                <c:pt idx="35">
                  <c:v>11.91651548048814</c:v>
                </c:pt>
                <c:pt idx="36">
                  <c:v>10.84970432036696</c:v>
                </c:pt>
                <c:pt idx="37">
                  <c:v>12.22802316728815</c:v>
                </c:pt>
                <c:pt idx="38">
                  <c:v>10.03695954500746</c:v>
                </c:pt>
                <c:pt idx="39">
                  <c:v>10.92221306372365</c:v>
                </c:pt>
                <c:pt idx="40">
                  <c:v>12.56806508575371</c:v>
                </c:pt>
                <c:pt idx="41">
                  <c:v>11.45893748434776</c:v>
                </c:pt>
                <c:pt idx="42">
                  <c:v>11.88848344578316</c:v>
                </c:pt>
                <c:pt idx="43">
                  <c:v>19.62900096919555</c:v>
                </c:pt>
                <c:pt idx="44">
                  <c:v>17.12722450190087</c:v>
                </c:pt>
                <c:pt idx="45">
                  <c:v>18.41679361367718</c:v>
                </c:pt>
                <c:pt idx="46">
                  <c:v>16.75007860437395</c:v>
                </c:pt>
                <c:pt idx="47">
                  <c:v>19.60863306883475</c:v>
                </c:pt>
                <c:pt idx="48">
                  <c:v>17.7414648364644</c:v>
                </c:pt>
                <c:pt idx="49">
                  <c:v>15.63434254579817</c:v>
                </c:pt>
                <c:pt idx="50">
                  <c:v>15.02629387272203</c:v>
                </c:pt>
                <c:pt idx="51">
                  <c:v>15.7579025602764</c:v>
                </c:pt>
                <c:pt idx="52">
                  <c:v>17.14730188341236</c:v>
                </c:pt>
                <c:pt idx="53">
                  <c:v>15.57850325804484</c:v>
                </c:pt>
                <c:pt idx="54">
                  <c:v>42.1064159431291</c:v>
                </c:pt>
                <c:pt idx="55">
                  <c:v>42.58524225201973</c:v>
                </c:pt>
                <c:pt idx="56">
                  <c:v>41.48493875961874</c:v>
                </c:pt>
                <c:pt idx="57">
                  <c:v>50.0</c:v>
                </c:pt>
                <c:pt idx="58">
                  <c:v>50.0</c:v>
                </c:pt>
                <c:pt idx="59">
                  <c:v>60.0</c:v>
                </c:pt>
              </c:numCache>
            </c:numRef>
          </c:xVal>
          <c:yVal>
            <c:numRef>
              <c:f>Sheet2!$B$1:$B$61</c:f>
              <c:numCache>
                <c:formatCode>0.0000</c:formatCode>
                <c:ptCount val="61"/>
                <c:pt idx="0">
                  <c:v>0.0</c:v>
                </c:pt>
                <c:pt idx="1">
                  <c:v>0.0943025540275049</c:v>
                </c:pt>
                <c:pt idx="2">
                  <c:v>0.0962199312714776</c:v>
                </c:pt>
                <c:pt idx="3">
                  <c:v>0.0968992248062015</c:v>
                </c:pt>
                <c:pt idx="4">
                  <c:v>0.0984126984126984</c:v>
                </c:pt>
                <c:pt idx="5">
                  <c:v>0.0991623036649214</c:v>
                </c:pt>
                <c:pt idx="6">
                  <c:v>0.100671140939597</c:v>
                </c:pt>
                <c:pt idx="7">
                  <c:v>0.104072398190045</c:v>
                </c:pt>
                <c:pt idx="8">
                  <c:v>0.106227106227106</c:v>
                </c:pt>
                <c:pt idx="9">
                  <c:v>0.106666666666667</c:v>
                </c:pt>
                <c:pt idx="10">
                  <c:v>0.107569721115538</c:v>
                </c:pt>
                <c:pt idx="11">
                  <c:v>0.110497237569061</c:v>
                </c:pt>
                <c:pt idx="12">
                  <c:v>0.110526315789474</c:v>
                </c:pt>
                <c:pt idx="13">
                  <c:v>0.110759493670886</c:v>
                </c:pt>
                <c:pt idx="14">
                  <c:v>0.111607142857143</c:v>
                </c:pt>
                <c:pt idx="15">
                  <c:v>0.111821086261981</c:v>
                </c:pt>
                <c:pt idx="16">
                  <c:v>0.112044817927171</c:v>
                </c:pt>
                <c:pt idx="17">
                  <c:v>0.112121212121212</c:v>
                </c:pt>
                <c:pt idx="18">
                  <c:v>0.113314447592068</c:v>
                </c:pt>
                <c:pt idx="19">
                  <c:v>0.113636363636364</c:v>
                </c:pt>
                <c:pt idx="20">
                  <c:v>0.113861386138614</c:v>
                </c:pt>
                <c:pt idx="21">
                  <c:v>0.114705882352941</c:v>
                </c:pt>
                <c:pt idx="22">
                  <c:v>0.115015974440895</c:v>
                </c:pt>
                <c:pt idx="23">
                  <c:v>0.115107913669065</c:v>
                </c:pt>
                <c:pt idx="24">
                  <c:v>0.115384615384615</c:v>
                </c:pt>
                <c:pt idx="25">
                  <c:v>0.115942028985507</c:v>
                </c:pt>
                <c:pt idx="26">
                  <c:v>0.116541353383459</c:v>
                </c:pt>
                <c:pt idx="27">
                  <c:v>0.118012422360248</c:v>
                </c:pt>
                <c:pt idx="28">
                  <c:v>0.118279569892473</c:v>
                </c:pt>
                <c:pt idx="29">
                  <c:v>0.118518518518519</c:v>
                </c:pt>
                <c:pt idx="30">
                  <c:v>0.118604651162791</c:v>
                </c:pt>
                <c:pt idx="31">
                  <c:v>0.12</c:v>
                </c:pt>
                <c:pt idx="32">
                  <c:v>0.122222222222222</c:v>
                </c:pt>
                <c:pt idx="33">
                  <c:v>0.122340425531915</c:v>
                </c:pt>
                <c:pt idx="34">
                  <c:v>0.123809523809524</c:v>
                </c:pt>
                <c:pt idx="35">
                  <c:v>0.125</c:v>
                </c:pt>
                <c:pt idx="36">
                  <c:v>0.127413127413127</c:v>
                </c:pt>
                <c:pt idx="37">
                  <c:v>0.128712871287129</c:v>
                </c:pt>
                <c:pt idx="38">
                  <c:v>0.129682997118156</c:v>
                </c:pt>
                <c:pt idx="39">
                  <c:v>0.131578947368421</c:v>
                </c:pt>
                <c:pt idx="40">
                  <c:v>0.13302752293578</c:v>
                </c:pt>
                <c:pt idx="41">
                  <c:v>0.133333333333333</c:v>
                </c:pt>
                <c:pt idx="42">
                  <c:v>0.134146341463415</c:v>
                </c:pt>
                <c:pt idx="43">
                  <c:v>0.134185303514377</c:v>
                </c:pt>
                <c:pt idx="44">
                  <c:v>0.14218009478673</c:v>
                </c:pt>
                <c:pt idx="45">
                  <c:v>0.147058823529412</c:v>
                </c:pt>
                <c:pt idx="46">
                  <c:v>0.148867313915858</c:v>
                </c:pt>
                <c:pt idx="47">
                  <c:v>0.150197628458498</c:v>
                </c:pt>
                <c:pt idx="48">
                  <c:v>0.155555555555556</c:v>
                </c:pt>
                <c:pt idx="49">
                  <c:v>0.157407407407407</c:v>
                </c:pt>
                <c:pt idx="50">
                  <c:v>0.165680473372781</c:v>
                </c:pt>
                <c:pt idx="51">
                  <c:v>0.177142857142857</c:v>
                </c:pt>
                <c:pt idx="52">
                  <c:v>0.182608695652174</c:v>
                </c:pt>
                <c:pt idx="53">
                  <c:v>0.191616766467066</c:v>
                </c:pt>
                <c:pt idx="54">
                  <c:v>0.205607476635514</c:v>
                </c:pt>
                <c:pt idx="55">
                  <c:v>0.206521739130435</c:v>
                </c:pt>
                <c:pt idx="56">
                  <c:v>0.29</c:v>
                </c:pt>
                <c:pt idx="57">
                  <c:v>0.371134020618557</c:v>
                </c:pt>
                <c:pt idx="58">
                  <c:v>0.438356164383562</c:v>
                </c:pt>
                <c:pt idx="59">
                  <c:v>0.523076923076923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9098224"/>
        <c:axId val="-459117072"/>
      </c:scatterChart>
      <c:valAx>
        <c:axId val="-45909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9117072"/>
        <c:crosses val="autoZero"/>
        <c:crossBetween val="midCat"/>
      </c:valAx>
      <c:valAx>
        <c:axId val="-45911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909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Sheet2!$A$1:$A$61</c:f>
              <c:numCache>
                <c:formatCode>0.0000</c:formatCode>
                <c:ptCount val="61"/>
                <c:pt idx="0">
                  <c:v>11.37931606171667</c:v>
                </c:pt>
                <c:pt idx="1">
                  <c:v>11.57446166412159</c:v>
                </c:pt>
                <c:pt idx="2">
                  <c:v>10.09181082378215</c:v>
                </c:pt>
                <c:pt idx="3">
                  <c:v>10.08416825640928</c:v>
                </c:pt>
                <c:pt idx="4">
                  <c:v>10.56404499560803</c:v>
                </c:pt>
                <c:pt idx="5">
                  <c:v>11.60530040826525</c:v>
                </c:pt>
                <c:pt idx="6">
                  <c:v>11.22085745135133</c:v>
                </c:pt>
                <c:pt idx="7">
                  <c:v>10.37891128325189</c:v>
                </c:pt>
                <c:pt idx="8">
                  <c:v>10.0814169767983</c:v>
                </c:pt>
                <c:pt idx="9">
                  <c:v>11.27574074516761</c:v>
                </c:pt>
                <c:pt idx="10">
                  <c:v>11.95121755502587</c:v>
                </c:pt>
                <c:pt idx="11">
                  <c:v>12.41204307981145</c:v>
                </c:pt>
                <c:pt idx="12">
                  <c:v>12.34685253094438</c:v>
                </c:pt>
                <c:pt idx="13">
                  <c:v>10.49967491387262</c:v>
                </c:pt>
                <c:pt idx="14">
                  <c:v>10.23374658835334</c:v>
                </c:pt>
                <c:pt idx="15">
                  <c:v>10.22875894637386</c:v>
                </c:pt>
                <c:pt idx="16">
                  <c:v>12.31884808809059</c:v>
                </c:pt>
                <c:pt idx="17">
                  <c:v>11.04823377998838</c:v>
                </c:pt>
                <c:pt idx="18">
                  <c:v>12.21055155840342</c:v>
                </c:pt>
                <c:pt idx="19">
                  <c:v>10.25919432242451</c:v>
                </c:pt>
                <c:pt idx="20">
                  <c:v>10.83321976266556</c:v>
                </c:pt>
                <c:pt idx="21">
                  <c:v>10.03209816052781</c:v>
                </c:pt>
                <c:pt idx="22">
                  <c:v>11.23555136429566</c:v>
                </c:pt>
                <c:pt idx="23">
                  <c:v>12.23075862513136</c:v>
                </c:pt>
                <c:pt idx="24">
                  <c:v>12.52450711397846</c:v>
                </c:pt>
                <c:pt idx="25">
                  <c:v>10.73326305614212</c:v>
                </c:pt>
                <c:pt idx="26">
                  <c:v>11.03057291584346</c:v>
                </c:pt>
                <c:pt idx="27">
                  <c:v>11.4578675482135</c:v>
                </c:pt>
                <c:pt idx="28">
                  <c:v>10.26969591411043</c:v>
                </c:pt>
                <c:pt idx="29">
                  <c:v>12.56224136000445</c:v>
                </c:pt>
                <c:pt idx="30">
                  <c:v>11.59775979064094</c:v>
                </c:pt>
                <c:pt idx="31">
                  <c:v>12.80396148164452</c:v>
                </c:pt>
                <c:pt idx="32">
                  <c:v>11.15494278016735</c:v>
                </c:pt>
                <c:pt idx="33">
                  <c:v>11.51013640055256</c:v>
                </c:pt>
                <c:pt idx="34">
                  <c:v>12.84157074768447</c:v>
                </c:pt>
                <c:pt idx="35">
                  <c:v>11.91651548048814</c:v>
                </c:pt>
                <c:pt idx="36">
                  <c:v>10.84970432036696</c:v>
                </c:pt>
                <c:pt idx="37">
                  <c:v>12.22802316728815</c:v>
                </c:pt>
                <c:pt idx="38">
                  <c:v>10.03695954500746</c:v>
                </c:pt>
                <c:pt idx="39">
                  <c:v>10.92221306372365</c:v>
                </c:pt>
                <c:pt idx="40">
                  <c:v>12.56806508575371</c:v>
                </c:pt>
                <c:pt idx="41">
                  <c:v>11.45893748434776</c:v>
                </c:pt>
                <c:pt idx="42">
                  <c:v>11.88848344578316</c:v>
                </c:pt>
                <c:pt idx="43">
                  <c:v>19.62900096919555</c:v>
                </c:pt>
                <c:pt idx="44">
                  <c:v>17.12722450190087</c:v>
                </c:pt>
                <c:pt idx="45">
                  <c:v>18.41679361367718</c:v>
                </c:pt>
                <c:pt idx="46">
                  <c:v>16.75007860437395</c:v>
                </c:pt>
                <c:pt idx="47">
                  <c:v>19.60863306883475</c:v>
                </c:pt>
                <c:pt idx="48">
                  <c:v>17.7414648364644</c:v>
                </c:pt>
                <c:pt idx="49">
                  <c:v>15.63434254579817</c:v>
                </c:pt>
                <c:pt idx="50">
                  <c:v>15.02629387272203</c:v>
                </c:pt>
                <c:pt idx="51">
                  <c:v>15.7579025602764</c:v>
                </c:pt>
                <c:pt idx="52">
                  <c:v>17.14730188341236</c:v>
                </c:pt>
                <c:pt idx="53">
                  <c:v>15.57850325804484</c:v>
                </c:pt>
                <c:pt idx="54">
                  <c:v>42.1064159431291</c:v>
                </c:pt>
                <c:pt idx="55">
                  <c:v>42.58524225201973</c:v>
                </c:pt>
                <c:pt idx="56">
                  <c:v>41.48493875961874</c:v>
                </c:pt>
                <c:pt idx="57">
                  <c:v>50.0</c:v>
                </c:pt>
                <c:pt idx="58">
                  <c:v>50.0</c:v>
                </c:pt>
                <c:pt idx="59">
                  <c:v>60.0</c:v>
                </c:pt>
              </c:numCache>
            </c:numRef>
          </c:xVal>
          <c:yVal>
            <c:numRef>
              <c:f>Sheet2!$B$1:$B$61</c:f>
              <c:numCache>
                <c:formatCode>0.0000</c:formatCode>
                <c:ptCount val="61"/>
                <c:pt idx="0">
                  <c:v>0.0</c:v>
                </c:pt>
                <c:pt idx="1">
                  <c:v>0.0943025540275049</c:v>
                </c:pt>
                <c:pt idx="2">
                  <c:v>0.0962199312714776</c:v>
                </c:pt>
                <c:pt idx="3">
                  <c:v>0.0968992248062015</c:v>
                </c:pt>
                <c:pt idx="4">
                  <c:v>0.0984126984126984</c:v>
                </c:pt>
                <c:pt idx="5">
                  <c:v>0.0991623036649214</c:v>
                </c:pt>
                <c:pt idx="6">
                  <c:v>0.100671140939597</c:v>
                </c:pt>
                <c:pt idx="7">
                  <c:v>0.104072398190045</c:v>
                </c:pt>
                <c:pt idx="8">
                  <c:v>0.106227106227106</c:v>
                </c:pt>
                <c:pt idx="9">
                  <c:v>0.106666666666667</c:v>
                </c:pt>
                <c:pt idx="10">
                  <c:v>0.107569721115538</c:v>
                </c:pt>
                <c:pt idx="11">
                  <c:v>0.110497237569061</c:v>
                </c:pt>
                <c:pt idx="12">
                  <c:v>0.110526315789474</c:v>
                </c:pt>
                <c:pt idx="13">
                  <c:v>0.110759493670886</c:v>
                </c:pt>
                <c:pt idx="14">
                  <c:v>0.111607142857143</c:v>
                </c:pt>
                <c:pt idx="15">
                  <c:v>0.111821086261981</c:v>
                </c:pt>
                <c:pt idx="16">
                  <c:v>0.112044817927171</c:v>
                </c:pt>
                <c:pt idx="17">
                  <c:v>0.112121212121212</c:v>
                </c:pt>
                <c:pt idx="18">
                  <c:v>0.113314447592068</c:v>
                </c:pt>
                <c:pt idx="19">
                  <c:v>0.113636363636364</c:v>
                </c:pt>
                <c:pt idx="20">
                  <c:v>0.113861386138614</c:v>
                </c:pt>
                <c:pt idx="21">
                  <c:v>0.114705882352941</c:v>
                </c:pt>
                <c:pt idx="22">
                  <c:v>0.115015974440895</c:v>
                </c:pt>
                <c:pt idx="23">
                  <c:v>0.115107913669065</c:v>
                </c:pt>
                <c:pt idx="24">
                  <c:v>0.115384615384615</c:v>
                </c:pt>
                <c:pt idx="25">
                  <c:v>0.115942028985507</c:v>
                </c:pt>
                <c:pt idx="26">
                  <c:v>0.116541353383459</c:v>
                </c:pt>
                <c:pt idx="27">
                  <c:v>0.118012422360248</c:v>
                </c:pt>
                <c:pt idx="28">
                  <c:v>0.118279569892473</c:v>
                </c:pt>
                <c:pt idx="29">
                  <c:v>0.118518518518519</c:v>
                </c:pt>
                <c:pt idx="30">
                  <c:v>0.118604651162791</c:v>
                </c:pt>
                <c:pt idx="31">
                  <c:v>0.12</c:v>
                </c:pt>
                <c:pt idx="32">
                  <c:v>0.122222222222222</c:v>
                </c:pt>
                <c:pt idx="33">
                  <c:v>0.122340425531915</c:v>
                </c:pt>
                <c:pt idx="34">
                  <c:v>0.123809523809524</c:v>
                </c:pt>
                <c:pt idx="35">
                  <c:v>0.125</c:v>
                </c:pt>
                <c:pt idx="36">
                  <c:v>0.127413127413127</c:v>
                </c:pt>
                <c:pt idx="37">
                  <c:v>0.128712871287129</c:v>
                </c:pt>
                <c:pt idx="38">
                  <c:v>0.129682997118156</c:v>
                </c:pt>
                <c:pt idx="39">
                  <c:v>0.131578947368421</c:v>
                </c:pt>
                <c:pt idx="40">
                  <c:v>0.13302752293578</c:v>
                </c:pt>
                <c:pt idx="41">
                  <c:v>0.133333333333333</c:v>
                </c:pt>
                <c:pt idx="42">
                  <c:v>0.134146341463415</c:v>
                </c:pt>
                <c:pt idx="43">
                  <c:v>0.134185303514377</c:v>
                </c:pt>
                <c:pt idx="44">
                  <c:v>0.14218009478673</c:v>
                </c:pt>
                <c:pt idx="45">
                  <c:v>0.147058823529412</c:v>
                </c:pt>
                <c:pt idx="46">
                  <c:v>0.148867313915858</c:v>
                </c:pt>
                <c:pt idx="47">
                  <c:v>0.150197628458498</c:v>
                </c:pt>
                <c:pt idx="48">
                  <c:v>0.155555555555556</c:v>
                </c:pt>
                <c:pt idx="49">
                  <c:v>0.157407407407407</c:v>
                </c:pt>
                <c:pt idx="50">
                  <c:v>0.165680473372781</c:v>
                </c:pt>
                <c:pt idx="51">
                  <c:v>0.177142857142857</c:v>
                </c:pt>
                <c:pt idx="52">
                  <c:v>0.182608695652174</c:v>
                </c:pt>
                <c:pt idx="53">
                  <c:v>0.191616766467066</c:v>
                </c:pt>
                <c:pt idx="54">
                  <c:v>0.205607476635514</c:v>
                </c:pt>
                <c:pt idx="55">
                  <c:v>0.206521739130435</c:v>
                </c:pt>
                <c:pt idx="56">
                  <c:v>0.29</c:v>
                </c:pt>
                <c:pt idx="57">
                  <c:v>0.371134020618557</c:v>
                </c:pt>
                <c:pt idx="58">
                  <c:v>0.438356164383562</c:v>
                </c:pt>
                <c:pt idx="59">
                  <c:v>0.523076923076923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91537888"/>
        <c:axId val="-491535568"/>
      </c:scatterChart>
      <c:valAx>
        <c:axId val="-49153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1535568"/>
        <c:crosses val="autoZero"/>
        <c:crossBetween val="midCat"/>
      </c:valAx>
      <c:valAx>
        <c:axId val="-4915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153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A9A27-49B0-394A-9AD3-9D6607DD3EB3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347EF-D784-F546-8659-30540896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9DC1D1-559C-EB4C-A5A4-FAAE1895E27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Relationship Id="rId3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Sensor Compensation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Base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idea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PID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controller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Using </a:t>
            </a:r>
            <a:r>
              <a:rPr lang="en-US" sz="3600" dirty="0"/>
              <a:t>“P” and “D” component in final </a:t>
            </a:r>
            <a:r>
              <a:rPr lang="en-US" sz="3600" dirty="0" smtClean="0"/>
              <a:t>product</a:t>
            </a:r>
            <a:endParaRPr lang="en-US" sz="3600" dirty="0"/>
          </a:p>
        </p:txBody>
      </p:sp>
      <p:pic>
        <p:nvPicPr>
          <p:cNvPr id="1028" name="Picture 4" descr="https://lh3.googleusercontent.com/w0e31zh57lS44koLZnZZs9UZ3Yy6u5YbTNYKbnP2A6sEUJKVZuJ8NNkjSnWPgZlT7eznct3b2X56ufqFbj1hqcvyreHZswKq9tyvN0q5WTwI_rGjoHPusuXNZn3ZnT-R-CBkPN78X-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"/>
          <a:stretch/>
        </p:blipFill>
        <p:spPr bwMode="auto">
          <a:xfrm>
            <a:off x="826626" y="2710987"/>
            <a:ext cx="7068457" cy="31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1029044" y="1795730"/>
            <a:ext cx="3135089" cy="2061029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4164133" y="1795731"/>
            <a:ext cx="2090060" cy="2061027"/>
          </a:xfrm>
          <a:prstGeom prst="bentConnector3">
            <a:avLst>
              <a:gd name="adj1" fmla="val 6527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64133" y="1795731"/>
            <a:ext cx="0" cy="2061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6254193" y="1795731"/>
            <a:ext cx="2090060" cy="2061027"/>
          </a:xfrm>
          <a:prstGeom prst="bentConnector3">
            <a:avLst>
              <a:gd name="adj1" fmla="val 2847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8344253" y="1795730"/>
            <a:ext cx="2090060" cy="2061027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44253" y="1795730"/>
            <a:ext cx="0" cy="2061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1459" y="1795730"/>
            <a:ext cx="0" cy="2061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96587" y="2589662"/>
            <a:ext cx="1567546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760800" y="1810242"/>
                <a:ext cx="1239122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800" y="1810242"/>
                <a:ext cx="123912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164133" y="2589662"/>
            <a:ext cx="1353256" cy="647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214084" y="2551535"/>
                <a:ext cx="1253355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84" y="2551535"/>
                <a:ext cx="125335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931243" y="979837"/>
                <a:ext cx="6151252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𝜕𝜕</m:t>
                      </m:r>
                      <m:r>
                        <a:rPr lang="en-US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r>
                        <a:rPr lang="mr-IN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43" y="979837"/>
                <a:ext cx="61512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Terms used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sensor compensation -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788" y="1965268"/>
            <a:ext cx="5563412" cy="267868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3102532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23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sensor compensation -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Two different type of data: drinking fast &lt;&gt; slow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Consistent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on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the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small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value</a:t>
                </a:r>
              </a:p>
              <a:p>
                <a:r>
                  <a:rPr lang="en-US" altLang="zh-CN" sz="3200" dirty="0" smtClean="0"/>
                  <a:t>Great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increase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slope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when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mr-IN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𝜕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increases</a:t>
                </a:r>
              </a:p>
              <a:p>
                <a:r>
                  <a:rPr lang="en-US" altLang="zh-CN" sz="3200" dirty="0"/>
                  <a:t>C</a:t>
                </a:r>
                <a:r>
                  <a:rPr lang="en-US" altLang="zh-CN" sz="3200" dirty="0" smtClean="0"/>
                  <a:t>urly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70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364288" y="2193925"/>
          <a:ext cx="4754562" cy="397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9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sensor compensation - </a:t>
            </a:r>
            <a:r>
              <a:rPr lang="en-US" dirty="0" smtClean="0"/>
              <a:t>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mr-I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mr-IN" sz="4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40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4000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4000" b="0" i="1" smtClean="0">
                        <a:latin typeface="Cambria Math" charset="0"/>
                      </a:rPr>
                      <m:t>∗</m:t>
                    </m:r>
                    <m:func>
                      <m:func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sz="4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Simple / no curve</a:t>
            </a:r>
          </a:p>
          <a:p>
            <a:r>
              <a:rPr lang="en-US" sz="4000" dirty="0" smtClean="0"/>
              <a:t>Relatively simple / flat</a:t>
            </a:r>
          </a:p>
          <a:p>
            <a:r>
              <a:rPr lang="en-US" sz="4000" dirty="0" smtClean="0"/>
              <a:t>Enough curly / upper limit</a:t>
            </a:r>
          </a:p>
          <a:p>
            <a:r>
              <a:rPr lang="en-US" sz="4000" dirty="0" smtClean="0"/>
              <a:t>Enough curly / better limit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4743" y="6334780"/>
                <a:ext cx="3817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usually for constants)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3" y="6334780"/>
                <a:ext cx="381725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35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3987078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>
                            <a:latin typeface="Cambria Math" charset="0"/>
                          </a:rPr>
                          <m:t>𝜕</m:t>
                        </m:r>
                        <m:r>
                          <a:rPr lang="en-US" b="0" i="1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b="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b="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charset="0"/>
                      </a:rPr>
                      <m:t>∗</m:t>
                    </m:r>
                    <m:func>
                      <m:funcPr>
                        <m:ctrlPr>
                          <a:rPr lang="en-US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US" b="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3987078" cy="378541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16610" b="-2"/>
          <a:stretch/>
        </p:blipFill>
        <p:spPr>
          <a:xfrm>
            <a:off x="4635799" y="861953"/>
            <a:ext cx="6916329" cy="5577837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2922902" cy="21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 -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Thread / process</a:t>
            </a:r>
          </a:p>
          <a:p>
            <a:pPr lvl="1" fontAlgn="base"/>
            <a:r>
              <a:rPr lang="en-US" dirty="0"/>
              <a:t>Multithreading </a:t>
            </a:r>
          </a:p>
          <a:p>
            <a:pPr lvl="1" fontAlgn="base"/>
            <a:r>
              <a:rPr lang="en-US" dirty="0"/>
              <a:t>Asynchronous job</a:t>
            </a:r>
          </a:p>
          <a:p>
            <a:pPr fontAlgn="base"/>
            <a:r>
              <a:rPr lang="en-US" dirty="0"/>
              <a:t>Handler</a:t>
            </a:r>
          </a:p>
          <a:p>
            <a:pPr lvl="1" fontAlgn="base"/>
            <a:r>
              <a:rPr lang="en-US" dirty="0"/>
              <a:t>Inter-process communication</a:t>
            </a:r>
          </a:p>
          <a:p>
            <a:pPr lvl="1" fontAlgn="base"/>
            <a:r>
              <a:rPr lang="en-US" dirty="0"/>
              <a:t>Message Queue</a:t>
            </a:r>
          </a:p>
          <a:p>
            <a:pPr fontAlgn="base"/>
            <a:r>
              <a:rPr lang="en-US" dirty="0"/>
              <a:t>Bluetooth Socket &amp; Protocol</a:t>
            </a:r>
          </a:p>
          <a:p>
            <a:pPr lvl="1" fontAlgn="base"/>
            <a:r>
              <a:rPr lang="en-US" dirty="0"/>
              <a:t>Reliable &amp; ordered. Like TCP</a:t>
            </a:r>
          </a:p>
          <a:p>
            <a:pPr lvl="1" fontAlgn="base"/>
            <a:r>
              <a:rPr lang="en-US" dirty="0"/>
              <a:t>No remote synchronization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1945304" cy="66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161</TotalTime>
  <Words>276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Cambria Math</vt:lpstr>
      <vt:lpstr>Mangal</vt:lpstr>
      <vt:lpstr>Rockwell</vt:lpstr>
      <vt:lpstr>Rockwell Condensed</vt:lpstr>
      <vt:lpstr>Rockwell Extra Bold</vt:lpstr>
      <vt:lpstr>Wingdings</vt:lpstr>
      <vt:lpstr>方正姚体</vt:lpstr>
      <vt:lpstr>Arial</vt:lpstr>
      <vt:lpstr>Wood Type</vt:lpstr>
      <vt:lpstr>Flow Sensor Compensation</vt:lpstr>
      <vt:lpstr>PowerPoint Presentation</vt:lpstr>
      <vt:lpstr>Flow sensor compensation - Data</vt:lpstr>
      <vt:lpstr>Flow sensor compensation - Data</vt:lpstr>
      <vt:lpstr>Flow sensor compensation - Formula</vt:lpstr>
      <vt:lpstr>Formula</vt:lpstr>
      <vt:lpstr>App Design - Concepts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 Song</dc:creator>
  <cp:lastModifiedBy>SC Song</cp:lastModifiedBy>
  <cp:revision>18</cp:revision>
  <dcterms:created xsi:type="dcterms:W3CDTF">2016-12-01T21:32:51Z</dcterms:created>
  <dcterms:modified xsi:type="dcterms:W3CDTF">2016-12-04T18:48:49Z</dcterms:modified>
</cp:coreProperties>
</file>