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0"/>
  </p:notesMasterIdLst>
  <p:handoutMasterIdLst>
    <p:handoutMasterId r:id="rId21"/>
  </p:handoutMasterIdLst>
  <p:sldIdLst>
    <p:sldId id="1663" r:id="rId5"/>
    <p:sldId id="2051" r:id="rId6"/>
    <p:sldId id="2052" r:id="rId7"/>
    <p:sldId id="2053" r:id="rId8"/>
    <p:sldId id="2054" r:id="rId9"/>
    <p:sldId id="2055" r:id="rId10"/>
    <p:sldId id="2056" r:id="rId11"/>
    <p:sldId id="2057" r:id="rId12"/>
    <p:sldId id="2058" r:id="rId13"/>
    <p:sldId id="2059" r:id="rId14"/>
    <p:sldId id="2060" r:id="rId15"/>
    <p:sldId id="2061" r:id="rId16"/>
    <p:sldId id="2062" r:id="rId17"/>
    <p:sldId id="2063" r:id="rId18"/>
    <p:sldId id="1532" r:id="rId1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id="{38B656EC-D568-4EF7-8842-9FA1AE1192C9}">
          <p14:sldIdLst>
            <p14:sldId id="1663"/>
            <p14:sldId id="2051"/>
            <p14:sldId id="2052"/>
            <p14:sldId id="2053"/>
            <p14:sldId id="2054"/>
            <p14:sldId id="2055"/>
            <p14:sldId id="2056"/>
            <p14:sldId id="2057"/>
            <p14:sldId id="2058"/>
            <p14:sldId id="2059"/>
            <p14:sldId id="2060"/>
            <p14:sldId id="2061"/>
            <p14:sldId id="2062"/>
            <p14:sldId id="2063"/>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50E6FF"/>
    <a:srgbClr val="0069BA"/>
    <a:srgbClr val="9BF00B"/>
    <a:srgbClr val="0F780F"/>
    <a:srgbClr val="107E10"/>
    <a:srgbClr val="0E700E"/>
    <a:srgbClr val="A3A3A3"/>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A75775-234C-49ED-89D1-308B1C0A5C0B}" v="18" dt="2020-11-09T18:43:40.2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39" autoAdjust="0"/>
    <p:restoredTop sz="95674" autoAdjust="0"/>
  </p:normalViewPr>
  <p:slideViewPr>
    <p:cSldViewPr snapToGrid="0">
      <p:cViewPr varScale="1">
        <p:scale>
          <a:sx n="149" d="100"/>
          <a:sy n="149" d="100"/>
        </p:scale>
        <p:origin x="72" y="100"/>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83" d="100"/>
          <a:sy n="83" d="100"/>
        </p:scale>
        <p:origin x="2190" y="3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rek Trepanier" userId="961b713e-a57e-40bb-be8b-a7b69b2ea116" providerId="ADAL" clId="{24A75775-234C-49ED-89D1-308B1C0A5C0B}"/>
    <pc:docChg chg="undo custSel mod addSld delSld modSld modSection">
      <pc:chgData name="Derek Trepanier" userId="961b713e-a57e-40bb-be8b-a7b69b2ea116" providerId="ADAL" clId="{24A75775-234C-49ED-89D1-308B1C0A5C0B}" dt="2020-11-09T18:57:37.511" v="4530" actId="20577"/>
      <pc:docMkLst>
        <pc:docMk/>
      </pc:docMkLst>
      <pc:sldChg chg="modSp mod">
        <pc:chgData name="Derek Trepanier" userId="961b713e-a57e-40bb-be8b-a7b69b2ea116" providerId="ADAL" clId="{24A75775-234C-49ED-89D1-308B1C0A5C0B}" dt="2020-11-09T18:12:28.131" v="2223" actId="20577"/>
        <pc:sldMkLst>
          <pc:docMk/>
          <pc:sldMk cId="3957722359" sldId="1660"/>
        </pc:sldMkLst>
        <pc:spChg chg="mod">
          <ac:chgData name="Derek Trepanier" userId="961b713e-a57e-40bb-be8b-a7b69b2ea116" providerId="ADAL" clId="{24A75775-234C-49ED-89D1-308B1C0A5C0B}" dt="2020-11-09T18:12:28.131" v="2223" actId="20577"/>
          <ac:spMkLst>
            <pc:docMk/>
            <pc:sldMk cId="3957722359" sldId="1660"/>
            <ac:spMk id="17" creationId="{00000000-0000-0000-0000-000000000000}"/>
          </ac:spMkLst>
        </pc:spChg>
      </pc:sldChg>
      <pc:sldChg chg="del">
        <pc:chgData name="Derek Trepanier" userId="961b713e-a57e-40bb-be8b-a7b69b2ea116" providerId="ADAL" clId="{24A75775-234C-49ED-89D1-308B1C0A5C0B}" dt="2020-11-09T16:32:41.033" v="1" actId="47"/>
        <pc:sldMkLst>
          <pc:docMk/>
          <pc:sldMk cId="1795078537" sldId="1661"/>
        </pc:sldMkLst>
      </pc:sldChg>
      <pc:sldChg chg="modSp mod">
        <pc:chgData name="Derek Trepanier" userId="961b713e-a57e-40bb-be8b-a7b69b2ea116" providerId="ADAL" clId="{24A75775-234C-49ED-89D1-308B1C0A5C0B}" dt="2020-11-09T17:12:12.061" v="69"/>
        <pc:sldMkLst>
          <pc:docMk/>
          <pc:sldMk cId="2336616198" sldId="1663"/>
        </pc:sldMkLst>
        <pc:spChg chg="mod">
          <ac:chgData name="Derek Trepanier" userId="961b713e-a57e-40bb-be8b-a7b69b2ea116" providerId="ADAL" clId="{24A75775-234C-49ED-89D1-308B1C0A5C0B}" dt="2020-11-09T17:12:12.061" v="69"/>
          <ac:spMkLst>
            <pc:docMk/>
            <pc:sldMk cId="2336616198" sldId="1663"/>
            <ac:spMk id="4" creationId="{00000000-0000-0000-0000-000000000000}"/>
          </ac:spMkLst>
        </pc:spChg>
      </pc:sldChg>
      <pc:sldChg chg="del">
        <pc:chgData name="Derek Trepanier" userId="961b713e-a57e-40bb-be8b-a7b69b2ea116" providerId="ADAL" clId="{24A75775-234C-49ED-89D1-308B1C0A5C0B}" dt="2020-11-09T16:32:40.156" v="0" actId="47"/>
        <pc:sldMkLst>
          <pc:docMk/>
          <pc:sldMk cId="3635852913" sldId="1719"/>
        </pc:sldMkLst>
      </pc:sldChg>
      <pc:sldChg chg="del">
        <pc:chgData name="Derek Trepanier" userId="961b713e-a57e-40bb-be8b-a7b69b2ea116" providerId="ADAL" clId="{24A75775-234C-49ED-89D1-308B1C0A5C0B}" dt="2020-11-09T16:32:42.085" v="2" actId="47"/>
        <pc:sldMkLst>
          <pc:docMk/>
          <pc:sldMk cId="2639379867" sldId="1720"/>
        </pc:sldMkLst>
      </pc:sldChg>
      <pc:sldChg chg="modSp add del mod">
        <pc:chgData name="Derek Trepanier" userId="961b713e-a57e-40bb-be8b-a7b69b2ea116" providerId="ADAL" clId="{24A75775-234C-49ED-89D1-308B1C0A5C0B}" dt="2020-11-09T17:39:40.543" v="663" actId="20577"/>
        <pc:sldMkLst>
          <pc:docMk/>
          <pc:sldMk cId="4178565498" sldId="2051"/>
        </pc:sldMkLst>
        <pc:spChg chg="mod">
          <ac:chgData name="Derek Trepanier" userId="961b713e-a57e-40bb-be8b-a7b69b2ea116" providerId="ADAL" clId="{24A75775-234C-49ED-89D1-308B1C0A5C0B}" dt="2020-11-09T17:13:24.233" v="81" actId="20577"/>
          <ac:spMkLst>
            <pc:docMk/>
            <pc:sldMk cId="4178565498" sldId="2051"/>
            <ac:spMk id="6" creationId="{E7BF15BD-001C-49B3-9A01-B39DEDA47564}"/>
          </ac:spMkLst>
        </pc:spChg>
        <pc:spChg chg="mod">
          <ac:chgData name="Derek Trepanier" userId="961b713e-a57e-40bb-be8b-a7b69b2ea116" providerId="ADAL" clId="{24A75775-234C-49ED-89D1-308B1C0A5C0B}" dt="2020-11-09T17:39:40.543" v="663" actId="20577"/>
          <ac:spMkLst>
            <pc:docMk/>
            <pc:sldMk cId="4178565498" sldId="2051"/>
            <ac:spMk id="7" creationId="{61F6BD0B-C4D8-42DE-A3A7-50D8219CE639}"/>
          </ac:spMkLst>
        </pc:spChg>
      </pc:sldChg>
      <pc:sldChg chg="addSp delSp modSp add del mod modClrScheme chgLayout">
        <pc:chgData name="Derek Trepanier" userId="961b713e-a57e-40bb-be8b-a7b69b2ea116" providerId="ADAL" clId="{24A75775-234C-49ED-89D1-308B1C0A5C0B}" dt="2020-11-09T17:25:58.716" v="481" actId="1076"/>
        <pc:sldMkLst>
          <pc:docMk/>
          <pc:sldMk cId="2734535752" sldId="2052"/>
        </pc:sldMkLst>
        <pc:spChg chg="add mod ord">
          <ac:chgData name="Derek Trepanier" userId="961b713e-a57e-40bb-be8b-a7b69b2ea116" providerId="ADAL" clId="{24A75775-234C-49ED-89D1-308B1C0A5C0B}" dt="2020-11-09T17:20:28.971" v="397" actId="20577"/>
          <ac:spMkLst>
            <pc:docMk/>
            <pc:sldMk cId="2734535752" sldId="2052"/>
            <ac:spMk id="2" creationId="{FCC30720-FB97-4AC9-8384-9D6987D5B299}"/>
          </ac:spMkLst>
        </pc:spChg>
        <pc:spChg chg="mod ord">
          <ac:chgData name="Derek Trepanier" userId="961b713e-a57e-40bb-be8b-a7b69b2ea116" providerId="ADAL" clId="{24A75775-234C-49ED-89D1-308B1C0A5C0B}" dt="2020-11-09T17:18:33.515" v="341" actId="20577"/>
          <ac:spMkLst>
            <pc:docMk/>
            <pc:sldMk cId="2734535752" sldId="2052"/>
            <ac:spMk id="6" creationId="{00000000-0000-0000-0000-000000000000}"/>
          </ac:spMkLst>
        </pc:spChg>
        <pc:spChg chg="add mod">
          <ac:chgData name="Derek Trepanier" userId="961b713e-a57e-40bb-be8b-a7b69b2ea116" providerId="ADAL" clId="{24A75775-234C-49ED-89D1-308B1C0A5C0B}" dt="2020-11-09T17:25:58.716" v="481" actId="1076"/>
          <ac:spMkLst>
            <pc:docMk/>
            <pc:sldMk cId="2734535752" sldId="2052"/>
            <ac:spMk id="9" creationId="{FB21D216-CE95-4D99-9E02-E887F6767C1A}"/>
          </ac:spMkLst>
        </pc:spChg>
        <pc:spChg chg="mod ord">
          <ac:chgData name="Derek Trepanier" userId="961b713e-a57e-40bb-be8b-a7b69b2ea116" providerId="ADAL" clId="{24A75775-234C-49ED-89D1-308B1C0A5C0B}" dt="2020-11-09T17:16:20.653" v="247" actId="700"/>
          <ac:spMkLst>
            <pc:docMk/>
            <pc:sldMk cId="2734535752" sldId="2052"/>
            <ac:spMk id="17" creationId="{00000000-0000-0000-0000-000000000000}"/>
          </ac:spMkLst>
        </pc:spChg>
        <pc:graphicFrameChg chg="add mod modGraphic">
          <ac:chgData name="Derek Trepanier" userId="961b713e-a57e-40bb-be8b-a7b69b2ea116" providerId="ADAL" clId="{24A75775-234C-49ED-89D1-308B1C0A5C0B}" dt="2020-11-09T17:25:06.812" v="478" actId="20577"/>
          <ac:graphicFrameMkLst>
            <pc:docMk/>
            <pc:sldMk cId="2734535752" sldId="2052"/>
            <ac:graphicFrameMk id="8" creationId="{94F6E780-8B7D-4D14-A75B-5C167399FECC}"/>
          </ac:graphicFrameMkLst>
        </pc:graphicFrameChg>
        <pc:picChg chg="add mod">
          <ac:chgData name="Derek Trepanier" userId="961b713e-a57e-40bb-be8b-a7b69b2ea116" providerId="ADAL" clId="{24A75775-234C-49ED-89D1-308B1C0A5C0B}" dt="2020-11-09T17:18:40.436" v="343" actId="1076"/>
          <ac:picMkLst>
            <pc:docMk/>
            <pc:sldMk cId="2734535752" sldId="2052"/>
            <ac:picMk id="4" creationId="{B5113006-1945-492C-96D8-DC68339192D3}"/>
          </ac:picMkLst>
        </pc:picChg>
        <pc:picChg chg="add del">
          <ac:chgData name="Derek Trepanier" userId="961b713e-a57e-40bb-be8b-a7b69b2ea116" providerId="ADAL" clId="{24A75775-234C-49ED-89D1-308B1C0A5C0B}" dt="2020-11-09T17:20:09.803" v="393" actId="22"/>
          <ac:picMkLst>
            <pc:docMk/>
            <pc:sldMk cId="2734535752" sldId="2052"/>
            <ac:picMk id="7" creationId="{9DD80210-ACFE-4A40-9E43-27C75679DAA3}"/>
          </ac:picMkLst>
        </pc:picChg>
      </pc:sldChg>
      <pc:sldChg chg="addSp delSp modSp new mod">
        <pc:chgData name="Derek Trepanier" userId="961b713e-a57e-40bb-be8b-a7b69b2ea116" providerId="ADAL" clId="{24A75775-234C-49ED-89D1-308B1C0A5C0B}" dt="2020-11-09T17:39:23.307" v="661" actId="20577"/>
        <pc:sldMkLst>
          <pc:docMk/>
          <pc:sldMk cId="3227453400" sldId="2053"/>
        </pc:sldMkLst>
        <pc:spChg chg="mod">
          <ac:chgData name="Derek Trepanier" userId="961b713e-a57e-40bb-be8b-a7b69b2ea116" providerId="ADAL" clId="{24A75775-234C-49ED-89D1-308B1C0A5C0B}" dt="2020-11-09T17:27:12.422" v="501" actId="20577"/>
          <ac:spMkLst>
            <pc:docMk/>
            <pc:sldMk cId="3227453400" sldId="2053"/>
            <ac:spMk id="2" creationId="{F01E6087-7C0C-4ADA-9DB1-DB3589943509}"/>
          </ac:spMkLst>
        </pc:spChg>
        <pc:spChg chg="add del mod">
          <ac:chgData name="Derek Trepanier" userId="961b713e-a57e-40bb-be8b-a7b69b2ea116" providerId="ADAL" clId="{24A75775-234C-49ED-89D1-308B1C0A5C0B}" dt="2020-11-09T17:39:23.307" v="661" actId="20577"/>
          <ac:spMkLst>
            <pc:docMk/>
            <pc:sldMk cId="3227453400" sldId="2053"/>
            <ac:spMk id="3" creationId="{D7A73E15-D940-4103-8DC0-375510414193}"/>
          </ac:spMkLst>
        </pc:spChg>
        <pc:spChg chg="add del">
          <ac:chgData name="Derek Trepanier" userId="961b713e-a57e-40bb-be8b-a7b69b2ea116" providerId="ADAL" clId="{24A75775-234C-49ED-89D1-308B1C0A5C0B}" dt="2020-11-09T17:38:25.860" v="517" actId="22"/>
          <ac:spMkLst>
            <pc:docMk/>
            <pc:sldMk cId="3227453400" sldId="2053"/>
            <ac:spMk id="4" creationId="{B7A2D53C-0CC2-4A2C-80D7-BC495E52152B}"/>
          </ac:spMkLst>
        </pc:spChg>
        <pc:picChg chg="add del mod ord">
          <ac:chgData name="Derek Trepanier" userId="961b713e-a57e-40bb-be8b-a7b69b2ea116" providerId="ADAL" clId="{24A75775-234C-49ED-89D1-308B1C0A5C0B}" dt="2020-11-09T17:36:39.511" v="503" actId="22"/>
          <ac:picMkLst>
            <pc:docMk/>
            <pc:sldMk cId="3227453400" sldId="2053"/>
            <ac:picMk id="6" creationId="{EC0FBBDF-5BE9-4A51-8244-D9E1DDE32490}"/>
          </ac:picMkLst>
        </pc:picChg>
        <pc:picChg chg="add del mod ord">
          <ac:chgData name="Derek Trepanier" userId="961b713e-a57e-40bb-be8b-a7b69b2ea116" providerId="ADAL" clId="{24A75775-234C-49ED-89D1-308B1C0A5C0B}" dt="2020-11-09T17:37:00.059" v="505" actId="22"/>
          <ac:picMkLst>
            <pc:docMk/>
            <pc:sldMk cId="3227453400" sldId="2053"/>
            <ac:picMk id="8" creationId="{0A0232D4-0092-441D-8A1E-FE8DCB8CF290}"/>
          </ac:picMkLst>
        </pc:picChg>
        <pc:picChg chg="add del mod ord">
          <ac:chgData name="Derek Trepanier" userId="961b713e-a57e-40bb-be8b-a7b69b2ea116" providerId="ADAL" clId="{24A75775-234C-49ED-89D1-308B1C0A5C0B}" dt="2020-11-09T17:37:14.949" v="507" actId="22"/>
          <ac:picMkLst>
            <pc:docMk/>
            <pc:sldMk cId="3227453400" sldId="2053"/>
            <ac:picMk id="10" creationId="{139832BA-13AA-49A1-B2C6-A54F0F508880}"/>
          </ac:picMkLst>
        </pc:picChg>
        <pc:picChg chg="add del mod ord">
          <ac:chgData name="Derek Trepanier" userId="961b713e-a57e-40bb-be8b-a7b69b2ea116" providerId="ADAL" clId="{24A75775-234C-49ED-89D1-308B1C0A5C0B}" dt="2020-11-09T17:37:39.773" v="513" actId="22"/>
          <ac:picMkLst>
            <pc:docMk/>
            <pc:sldMk cId="3227453400" sldId="2053"/>
            <ac:picMk id="12" creationId="{F9D35EFD-5223-429E-B1F0-1B2C0670D1B9}"/>
          </ac:picMkLst>
        </pc:picChg>
        <pc:picChg chg="add mod">
          <ac:chgData name="Derek Trepanier" userId="961b713e-a57e-40bb-be8b-a7b69b2ea116" providerId="ADAL" clId="{24A75775-234C-49ED-89D1-308B1C0A5C0B}" dt="2020-11-09T17:38:11.195" v="516" actId="1076"/>
          <ac:picMkLst>
            <pc:docMk/>
            <pc:sldMk cId="3227453400" sldId="2053"/>
            <ac:picMk id="14" creationId="{2245F87B-8898-4E55-BCC5-A867A5594708}"/>
          </ac:picMkLst>
        </pc:picChg>
        <pc:picChg chg="add mod ord">
          <ac:chgData name="Derek Trepanier" userId="961b713e-a57e-40bb-be8b-a7b69b2ea116" providerId="ADAL" clId="{24A75775-234C-49ED-89D1-308B1C0A5C0B}" dt="2020-11-09T17:38:33.304" v="519" actId="1076"/>
          <ac:picMkLst>
            <pc:docMk/>
            <pc:sldMk cId="3227453400" sldId="2053"/>
            <ac:picMk id="16" creationId="{5D51C6F4-F3DB-467A-B1C8-8FB984BBCEAC}"/>
          </ac:picMkLst>
        </pc:picChg>
      </pc:sldChg>
      <pc:sldChg chg="modSp new mod">
        <pc:chgData name="Derek Trepanier" userId="961b713e-a57e-40bb-be8b-a7b69b2ea116" providerId="ADAL" clId="{24A75775-234C-49ED-89D1-308B1C0A5C0B}" dt="2020-11-09T17:52:05.114" v="1454" actId="20577"/>
        <pc:sldMkLst>
          <pc:docMk/>
          <pc:sldMk cId="1601633598" sldId="2054"/>
        </pc:sldMkLst>
        <pc:spChg chg="mod">
          <ac:chgData name="Derek Trepanier" userId="961b713e-a57e-40bb-be8b-a7b69b2ea116" providerId="ADAL" clId="{24A75775-234C-49ED-89D1-308B1C0A5C0B}" dt="2020-11-09T17:39:49.741" v="682" actId="20577"/>
          <ac:spMkLst>
            <pc:docMk/>
            <pc:sldMk cId="1601633598" sldId="2054"/>
            <ac:spMk id="2" creationId="{F473DCC5-4E60-43CD-8600-1A114EBD00E4}"/>
          </ac:spMkLst>
        </pc:spChg>
        <pc:spChg chg="mod">
          <ac:chgData name="Derek Trepanier" userId="961b713e-a57e-40bb-be8b-a7b69b2ea116" providerId="ADAL" clId="{24A75775-234C-49ED-89D1-308B1C0A5C0B}" dt="2020-11-09T17:52:05.114" v="1454" actId="20577"/>
          <ac:spMkLst>
            <pc:docMk/>
            <pc:sldMk cId="1601633598" sldId="2054"/>
            <ac:spMk id="3" creationId="{BFFEA0A9-A58F-4C96-921A-707CA6322795}"/>
          </ac:spMkLst>
        </pc:spChg>
        <pc:spChg chg="mod">
          <ac:chgData name="Derek Trepanier" userId="961b713e-a57e-40bb-be8b-a7b69b2ea116" providerId="ADAL" clId="{24A75775-234C-49ED-89D1-308B1C0A5C0B}" dt="2020-11-09T17:44:00.383" v="1351" actId="20577"/>
          <ac:spMkLst>
            <pc:docMk/>
            <pc:sldMk cId="1601633598" sldId="2054"/>
            <ac:spMk id="4" creationId="{C4AD28DC-5C8A-40FE-976E-826B9D14009B}"/>
          </ac:spMkLst>
        </pc:spChg>
      </pc:sldChg>
      <pc:sldChg chg="addSp delSp modSp new mod">
        <pc:chgData name="Derek Trepanier" userId="961b713e-a57e-40bb-be8b-a7b69b2ea116" providerId="ADAL" clId="{24A75775-234C-49ED-89D1-308B1C0A5C0B}" dt="2020-11-09T17:55:19.724" v="1660" actId="20577"/>
        <pc:sldMkLst>
          <pc:docMk/>
          <pc:sldMk cId="1934666378" sldId="2055"/>
        </pc:sldMkLst>
        <pc:spChg chg="mod">
          <ac:chgData name="Derek Trepanier" userId="961b713e-a57e-40bb-be8b-a7b69b2ea116" providerId="ADAL" clId="{24A75775-234C-49ED-89D1-308B1C0A5C0B}" dt="2020-11-09T17:52:27.719" v="1472" actId="20577"/>
          <ac:spMkLst>
            <pc:docMk/>
            <pc:sldMk cId="1934666378" sldId="2055"/>
            <ac:spMk id="2" creationId="{BD05BB2D-5C44-4F25-98C1-13170FD41E3B}"/>
          </ac:spMkLst>
        </pc:spChg>
        <pc:spChg chg="mod">
          <ac:chgData name="Derek Trepanier" userId="961b713e-a57e-40bb-be8b-a7b69b2ea116" providerId="ADAL" clId="{24A75775-234C-49ED-89D1-308B1C0A5C0B}" dt="2020-11-09T17:55:19.724" v="1660" actId="20577"/>
          <ac:spMkLst>
            <pc:docMk/>
            <pc:sldMk cId="1934666378" sldId="2055"/>
            <ac:spMk id="3" creationId="{BA999C8B-2E0C-4A58-9370-9841C9DD9714}"/>
          </ac:spMkLst>
        </pc:spChg>
        <pc:spChg chg="del">
          <ac:chgData name="Derek Trepanier" userId="961b713e-a57e-40bb-be8b-a7b69b2ea116" providerId="ADAL" clId="{24A75775-234C-49ED-89D1-308B1C0A5C0B}" dt="2020-11-09T17:53:22.384" v="1653" actId="22"/>
          <ac:spMkLst>
            <pc:docMk/>
            <pc:sldMk cId="1934666378" sldId="2055"/>
            <ac:spMk id="4" creationId="{49D45ADD-92DE-485F-B938-51CD3ACF9833}"/>
          </ac:spMkLst>
        </pc:spChg>
        <pc:spChg chg="add mod">
          <ac:chgData name="Derek Trepanier" userId="961b713e-a57e-40bb-be8b-a7b69b2ea116" providerId="ADAL" clId="{24A75775-234C-49ED-89D1-308B1C0A5C0B}" dt="2020-11-09T17:55:14.301" v="1656" actId="14100"/>
          <ac:spMkLst>
            <pc:docMk/>
            <pc:sldMk cId="1934666378" sldId="2055"/>
            <ac:spMk id="7" creationId="{96049F0C-8C3A-4F8C-B1C2-DBCF8512865B}"/>
          </ac:spMkLst>
        </pc:spChg>
        <pc:picChg chg="add mod ord">
          <ac:chgData name="Derek Trepanier" userId="961b713e-a57e-40bb-be8b-a7b69b2ea116" providerId="ADAL" clId="{24A75775-234C-49ED-89D1-308B1C0A5C0B}" dt="2020-11-09T17:53:22.384" v="1653" actId="22"/>
          <ac:picMkLst>
            <pc:docMk/>
            <pc:sldMk cId="1934666378" sldId="2055"/>
            <ac:picMk id="6" creationId="{17FCDF13-4A64-4BDC-B155-114BD0345292}"/>
          </ac:picMkLst>
        </pc:picChg>
      </pc:sldChg>
      <pc:sldChg chg="addSp delSp modSp new mod">
        <pc:chgData name="Derek Trepanier" userId="961b713e-a57e-40bb-be8b-a7b69b2ea116" providerId="ADAL" clId="{24A75775-234C-49ED-89D1-308B1C0A5C0B}" dt="2020-11-09T17:59:41.284" v="2098" actId="14100"/>
        <pc:sldMkLst>
          <pc:docMk/>
          <pc:sldMk cId="3553355984" sldId="2056"/>
        </pc:sldMkLst>
        <pc:spChg chg="mod">
          <ac:chgData name="Derek Trepanier" userId="961b713e-a57e-40bb-be8b-a7b69b2ea116" providerId="ADAL" clId="{24A75775-234C-49ED-89D1-308B1C0A5C0B}" dt="2020-11-09T17:56:01.200" v="1681" actId="20577"/>
          <ac:spMkLst>
            <pc:docMk/>
            <pc:sldMk cId="3553355984" sldId="2056"/>
            <ac:spMk id="2" creationId="{BC30A674-7EDF-48C7-B32C-55C066DCB130}"/>
          </ac:spMkLst>
        </pc:spChg>
        <pc:spChg chg="mod">
          <ac:chgData name="Derek Trepanier" userId="961b713e-a57e-40bb-be8b-a7b69b2ea116" providerId="ADAL" clId="{24A75775-234C-49ED-89D1-308B1C0A5C0B}" dt="2020-11-09T17:59:41.284" v="2098" actId="14100"/>
          <ac:spMkLst>
            <pc:docMk/>
            <pc:sldMk cId="3553355984" sldId="2056"/>
            <ac:spMk id="3" creationId="{CECB55E5-8BF3-48F2-9AF4-3C56D7C72A38}"/>
          </ac:spMkLst>
        </pc:spChg>
        <pc:spChg chg="del">
          <ac:chgData name="Derek Trepanier" userId="961b713e-a57e-40bb-be8b-a7b69b2ea116" providerId="ADAL" clId="{24A75775-234C-49ED-89D1-308B1C0A5C0B}" dt="2020-11-09T17:58:36.002" v="2015" actId="478"/>
          <ac:spMkLst>
            <pc:docMk/>
            <pc:sldMk cId="3553355984" sldId="2056"/>
            <ac:spMk id="4" creationId="{67EA6DE7-F219-4B9D-ADDF-937666C31A7D}"/>
          </ac:spMkLst>
        </pc:spChg>
        <pc:spChg chg="add mod">
          <ac:chgData name="Derek Trepanier" userId="961b713e-a57e-40bb-be8b-a7b69b2ea116" providerId="ADAL" clId="{24A75775-234C-49ED-89D1-308B1C0A5C0B}" dt="2020-11-09T17:59:08.706" v="2024" actId="1076"/>
          <ac:spMkLst>
            <pc:docMk/>
            <pc:sldMk cId="3553355984" sldId="2056"/>
            <ac:spMk id="9" creationId="{16DDCDEC-F31D-4E70-830E-D900B9484D77}"/>
          </ac:spMkLst>
        </pc:spChg>
        <pc:picChg chg="add mod">
          <ac:chgData name="Derek Trepanier" userId="961b713e-a57e-40bb-be8b-a7b69b2ea116" providerId="ADAL" clId="{24A75775-234C-49ED-89D1-308B1C0A5C0B}" dt="2020-11-09T17:58:51.224" v="2022" actId="1076"/>
          <ac:picMkLst>
            <pc:docMk/>
            <pc:sldMk cId="3553355984" sldId="2056"/>
            <ac:picMk id="6" creationId="{3D35E588-F94F-4F8D-9ACC-CA56174E6C2E}"/>
          </ac:picMkLst>
        </pc:picChg>
        <pc:picChg chg="add mod">
          <ac:chgData name="Derek Trepanier" userId="961b713e-a57e-40bb-be8b-a7b69b2ea116" providerId="ADAL" clId="{24A75775-234C-49ED-89D1-308B1C0A5C0B}" dt="2020-11-09T17:58:51.224" v="2022" actId="1076"/>
          <ac:picMkLst>
            <pc:docMk/>
            <pc:sldMk cId="3553355984" sldId="2056"/>
            <ac:picMk id="8" creationId="{98571816-CA57-432A-9EAC-4EEB7595A076}"/>
          </ac:picMkLst>
        </pc:picChg>
      </pc:sldChg>
      <pc:sldChg chg="modSp add mod">
        <pc:chgData name="Derek Trepanier" userId="961b713e-a57e-40bb-be8b-a7b69b2ea116" providerId="ADAL" clId="{24A75775-234C-49ED-89D1-308B1C0A5C0B}" dt="2020-11-09T18:12:28.474" v="2224" actId="20577"/>
        <pc:sldMkLst>
          <pc:docMk/>
          <pc:sldMk cId="2230648671" sldId="2057"/>
        </pc:sldMkLst>
        <pc:spChg chg="mod">
          <ac:chgData name="Derek Trepanier" userId="961b713e-a57e-40bb-be8b-a7b69b2ea116" providerId="ADAL" clId="{24A75775-234C-49ED-89D1-308B1C0A5C0B}" dt="2020-11-09T18:02:04.864" v="2102" actId="20577"/>
          <ac:spMkLst>
            <pc:docMk/>
            <pc:sldMk cId="2230648671" sldId="2057"/>
            <ac:spMk id="6" creationId="{E7BF15BD-001C-49B3-9A01-B39DEDA47564}"/>
          </ac:spMkLst>
        </pc:spChg>
        <pc:spChg chg="mod">
          <ac:chgData name="Derek Trepanier" userId="961b713e-a57e-40bb-be8b-a7b69b2ea116" providerId="ADAL" clId="{24A75775-234C-49ED-89D1-308B1C0A5C0B}" dt="2020-11-09T18:12:28.474" v="2224" actId="20577"/>
          <ac:spMkLst>
            <pc:docMk/>
            <pc:sldMk cId="2230648671" sldId="2057"/>
            <ac:spMk id="7" creationId="{61F6BD0B-C4D8-42DE-A3A7-50D8219CE639}"/>
          </ac:spMkLst>
        </pc:spChg>
      </pc:sldChg>
      <pc:sldChg chg="addSp delSp modSp new mod modClrScheme chgLayout">
        <pc:chgData name="Derek Trepanier" userId="961b713e-a57e-40bb-be8b-a7b69b2ea116" providerId="ADAL" clId="{24A75775-234C-49ED-89D1-308B1C0A5C0B}" dt="2020-11-09T18:42:46.291" v="3473" actId="20577"/>
        <pc:sldMkLst>
          <pc:docMk/>
          <pc:sldMk cId="1781261700" sldId="2058"/>
        </pc:sldMkLst>
        <pc:spChg chg="del mod ord">
          <ac:chgData name="Derek Trepanier" userId="961b713e-a57e-40bb-be8b-a7b69b2ea116" providerId="ADAL" clId="{24A75775-234C-49ED-89D1-308B1C0A5C0B}" dt="2020-11-09T18:12:58.066" v="2226" actId="700"/>
          <ac:spMkLst>
            <pc:docMk/>
            <pc:sldMk cId="1781261700" sldId="2058"/>
            <ac:spMk id="2" creationId="{BAEB2587-482B-4225-B184-64BCEB49B93B}"/>
          </ac:spMkLst>
        </pc:spChg>
        <pc:spChg chg="del mod ord">
          <ac:chgData name="Derek Trepanier" userId="961b713e-a57e-40bb-be8b-a7b69b2ea116" providerId="ADAL" clId="{24A75775-234C-49ED-89D1-308B1C0A5C0B}" dt="2020-11-09T18:12:58.066" v="2226" actId="700"/>
          <ac:spMkLst>
            <pc:docMk/>
            <pc:sldMk cId="1781261700" sldId="2058"/>
            <ac:spMk id="3" creationId="{CE5DC483-73C5-4A06-BC9A-0144350D086D}"/>
          </ac:spMkLst>
        </pc:spChg>
        <pc:spChg chg="add mod ord">
          <ac:chgData name="Derek Trepanier" userId="961b713e-a57e-40bb-be8b-a7b69b2ea116" providerId="ADAL" clId="{24A75775-234C-49ED-89D1-308B1C0A5C0B}" dt="2020-11-09T18:13:02.357" v="2237" actId="20577"/>
          <ac:spMkLst>
            <pc:docMk/>
            <pc:sldMk cId="1781261700" sldId="2058"/>
            <ac:spMk id="4" creationId="{865BD706-D0DF-471F-86CA-49AF1C46C10B}"/>
          </ac:spMkLst>
        </pc:spChg>
        <pc:spChg chg="add mod ord">
          <ac:chgData name="Derek Trepanier" userId="961b713e-a57e-40bb-be8b-a7b69b2ea116" providerId="ADAL" clId="{24A75775-234C-49ED-89D1-308B1C0A5C0B}" dt="2020-11-09T18:42:46.291" v="3473" actId="20577"/>
          <ac:spMkLst>
            <pc:docMk/>
            <pc:sldMk cId="1781261700" sldId="2058"/>
            <ac:spMk id="5" creationId="{D21BB744-465E-48EB-9761-06D17580A26D}"/>
          </ac:spMkLst>
        </pc:spChg>
      </pc:sldChg>
      <pc:sldChg chg="add del">
        <pc:chgData name="Derek Trepanier" userId="961b713e-a57e-40bb-be8b-a7b69b2ea116" providerId="ADAL" clId="{24A75775-234C-49ED-89D1-308B1C0A5C0B}" dt="2020-11-09T18:13:50.567" v="2328" actId="22"/>
        <pc:sldMkLst>
          <pc:docMk/>
          <pc:sldMk cId="518910311" sldId="2059"/>
        </pc:sldMkLst>
      </pc:sldChg>
      <pc:sldChg chg="modSp new mod">
        <pc:chgData name="Derek Trepanier" userId="961b713e-a57e-40bb-be8b-a7b69b2ea116" providerId="ADAL" clId="{24A75775-234C-49ED-89D1-308B1C0A5C0B}" dt="2020-11-09T18:40:17.326" v="3469" actId="20577"/>
        <pc:sldMkLst>
          <pc:docMk/>
          <pc:sldMk cId="1425454246" sldId="2059"/>
        </pc:sldMkLst>
        <pc:spChg chg="mod">
          <ac:chgData name="Derek Trepanier" userId="961b713e-a57e-40bb-be8b-a7b69b2ea116" providerId="ADAL" clId="{24A75775-234C-49ED-89D1-308B1C0A5C0B}" dt="2020-11-09T18:35:09.188" v="2817" actId="20577"/>
          <ac:spMkLst>
            <pc:docMk/>
            <pc:sldMk cId="1425454246" sldId="2059"/>
            <ac:spMk id="2" creationId="{BC277354-3BB0-4222-B0FD-18AAB002BE63}"/>
          </ac:spMkLst>
        </pc:spChg>
        <pc:spChg chg="mod">
          <ac:chgData name="Derek Trepanier" userId="961b713e-a57e-40bb-be8b-a7b69b2ea116" providerId="ADAL" clId="{24A75775-234C-49ED-89D1-308B1C0A5C0B}" dt="2020-11-09T18:40:17.326" v="3469" actId="20577"/>
          <ac:spMkLst>
            <pc:docMk/>
            <pc:sldMk cId="1425454246" sldId="2059"/>
            <ac:spMk id="3" creationId="{DEF82008-9353-4808-BD71-727C5C7769B4}"/>
          </ac:spMkLst>
        </pc:spChg>
      </pc:sldChg>
      <pc:sldChg chg="new del">
        <pc:chgData name="Derek Trepanier" userId="961b713e-a57e-40bb-be8b-a7b69b2ea116" providerId="ADAL" clId="{24A75775-234C-49ED-89D1-308B1C0A5C0B}" dt="2020-11-09T18:42:18.736" v="3472" actId="680"/>
        <pc:sldMkLst>
          <pc:docMk/>
          <pc:sldMk cId="428440129" sldId="2060"/>
        </pc:sldMkLst>
      </pc:sldChg>
      <pc:sldChg chg="new del">
        <pc:chgData name="Derek Trepanier" userId="961b713e-a57e-40bb-be8b-a7b69b2ea116" providerId="ADAL" clId="{24A75775-234C-49ED-89D1-308B1C0A5C0B}" dt="2020-11-09T18:43:57.040" v="3475" actId="47"/>
        <pc:sldMkLst>
          <pc:docMk/>
          <pc:sldMk cId="1480887899" sldId="2060"/>
        </pc:sldMkLst>
      </pc:sldChg>
      <pc:sldChg chg="modSp add mod">
        <pc:chgData name="Derek Trepanier" userId="961b713e-a57e-40bb-be8b-a7b69b2ea116" providerId="ADAL" clId="{24A75775-234C-49ED-89D1-308B1C0A5C0B}" dt="2020-11-09T18:45:08.824" v="3690" actId="20577"/>
        <pc:sldMkLst>
          <pc:docMk/>
          <pc:sldMk cId="1563436698" sldId="2060"/>
        </pc:sldMkLst>
        <pc:spChg chg="mod">
          <ac:chgData name="Derek Trepanier" userId="961b713e-a57e-40bb-be8b-a7b69b2ea116" providerId="ADAL" clId="{24A75775-234C-49ED-89D1-308B1C0A5C0B}" dt="2020-11-09T18:44:30.888" v="3591" actId="20577"/>
          <ac:spMkLst>
            <pc:docMk/>
            <pc:sldMk cId="1563436698" sldId="2060"/>
            <ac:spMk id="6" creationId="{E7BF15BD-001C-49B3-9A01-B39DEDA47564}"/>
          </ac:spMkLst>
        </pc:spChg>
        <pc:spChg chg="mod">
          <ac:chgData name="Derek Trepanier" userId="961b713e-a57e-40bb-be8b-a7b69b2ea116" providerId="ADAL" clId="{24A75775-234C-49ED-89D1-308B1C0A5C0B}" dt="2020-11-09T18:45:08.824" v="3690" actId="20577"/>
          <ac:spMkLst>
            <pc:docMk/>
            <pc:sldMk cId="1563436698" sldId="2060"/>
            <ac:spMk id="7" creationId="{61F6BD0B-C4D8-42DE-A3A7-50D8219CE639}"/>
          </ac:spMkLst>
        </pc:spChg>
      </pc:sldChg>
      <pc:sldChg chg="addSp delSp modSp new mod modClrScheme chgLayout">
        <pc:chgData name="Derek Trepanier" userId="961b713e-a57e-40bb-be8b-a7b69b2ea116" providerId="ADAL" clId="{24A75775-234C-49ED-89D1-308B1C0A5C0B}" dt="2020-11-09T18:47:57.116" v="4065" actId="26606"/>
        <pc:sldMkLst>
          <pc:docMk/>
          <pc:sldMk cId="3420579652" sldId="2061"/>
        </pc:sldMkLst>
        <pc:spChg chg="del mod ord">
          <ac:chgData name="Derek Trepanier" userId="961b713e-a57e-40bb-be8b-a7b69b2ea116" providerId="ADAL" clId="{24A75775-234C-49ED-89D1-308B1C0A5C0B}" dt="2020-11-09T18:45:33.088" v="3692" actId="700"/>
          <ac:spMkLst>
            <pc:docMk/>
            <pc:sldMk cId="3420579652" sldId="2061"/>
            <ac:spMk id="2" creationId="{CAB9AF18-F694-4CAD-BB10-FA69A032EEE0}"/>
          </ac:spMkLst>
        </pc:spChg>
        <pc:spChg chg="del mod ord">
          <ac:chgData name="Derek Trepanier" userId="961b713e-a57e-40bb-be8b-a7b69b2ea116" providerId="ADAL" clId="{24A75775-234C-49ED-89D1-308B1C0A5C0B}" dt="2020-11-09T18:45:33.088" v="3692" actId="700"/>
          <ac:spMkLst>
            <pc:docMk/>
            <pc:sldMk cId="3420579652" sldId="2061"/>
            <ac:spMk id="3" creationId="{CDF7F16D-A8CF-490C-8926-C3DDCCF33C8D}"/>
          </ac:spMkLst>
        </pc:spChg>
        <pc:spChg chg="add mod ord">
          <ac:chgData name="Derek Trepanier" userId="961b713e-a57e-40bb-be8b-a7b69b2ea116" providerId="ADAL" clId="{24A75775-234C-49ED-89D1-308B1C0A5C0B}" dt="2020-11-09T18:47:57.116" v="4065" actId="26606"/>
          <ac:spMkLst>
            <pc:docMk/>
            <pc:sldMk cId="3420579652" sldId="2061"/>
            <ac:spMk id="4" creationId="{9DA09387-33B9-4F23-8097-C42BD7D18BFD}"/>
          </ac:spMkLst>
        </pc:spChg>
        <pc:spChg chg="add mod ord">
          <ac:chgData name="Derek Trepanier" userId="961b713e-a57e-40bb-be8b-a7b69b2ea116" providerId="ADAL" clId="{24A75775-234C-49ED-89D1-308B1C0A5C0B}" dt="2020-11-09T18:47:57.116" v="4065" actId="26606"/>
          <ac:spMkLst>
            <pc:docMk/>
            <pc:sldMk cId="3420579652" sldId="2061"/>
            <ac:spMk id="5" creationId="{0BFD14A9-4467-4A1E-9459-E7AB6D8433A3}"/>
          </ac:spMkLst>
        </pc:spChg>
        <pc:spChg chg="add del mod ord">
          <ac:chgData name="Derek Trepanier" userId="961b713e-a57e-40bb-be8b-a7b69b2ea116" providerId="ADAL" clId="{24A75775-234C-49ED-89D1-308B1C0A5C0B}" dt="2020-11-09T18:46:00.513" v="3729" actId="22"/>
          <ac:spMkLst>
            <pc:docMk/>
            <pc:sldMk cId="3420579652" sldId="2061"/>
            <ac:spMk id="6" creationId="{970F7F79-7E07-4E25-A21F-D13D1B6486A7}"/>
          </ac:spMkLst>
        </pc:spChg>
        <pc:picChg chg="add mod ord">
          <ac:chgData name="Derek Trepanier" userId="961b713e-a57e-40bb-be8b-a7b69b2ea116" providerId="ADAL" clId="{24A75775-234C-49ED-89D1-308B1C0A5C0B}" dt="2020-11-09T18:47:57.116" v="4065" actId="26606"/>
          <ac:picMkLst>
            <pc:docMk/>
            <pc:sldMk cId="3420579652" sldId="2061"/>
            <ac:picMk id="8" creationId="{7C65146C-592D-42FB-99CC-7F798227A854}"/>
          </ac:picMkLst>
        </pc:picChg>
      </pc:sldChg>
      <pc:sldChg chg="addSp delSp modSp new mod">
        <pc:chgData name="Derek Trepanier" userId="961b713e-a57e-40bb-be8b-a7b69b2ea116" providerId="ADAL" clId="{24A75775-234C-49ED-89D1-308B1C0A5C0B}" dt="2020-11-09T18:57:04.124" v="4508" actId="20577"/>
        <pc:sldMkLst>
          <pc:docMk/>
          <pc:sldMk cId="1951954995" sldId="2062"/>
        </pc:sldMkLst>
        <pc:spChg chg="mod">
          <ac:chgData name="Derek Trepanier" userId="961b713e-a57e-40bb-be8b-a7b69b2ea116" providerId="ADAL" clId="{24A75775-234C-49ED-89D1-308B1C0A5C0B}" dt="2020-11-09T18:48:16.287" v="4091" actId="20577"/>
          <ac:spMkLst>
            <pc:docMk/>
            <pc:sldMk cId="1951954995" sldId="2062"/>
            <ac:spMk id="2" creationId="{05F89089-6A15-4CE2-8991-9037479E2ED4}"/>
          </ac:spMkLst>
        </pc:spChg>
        <pc:spChg chg="mod">
          <ac:chgData name="Derek Trepanier" userId="961b713e-a57e-40bb-be8b-a7b69b2ea116" providerId="ADAL" clId="{24A75775-234C-49ED-89D1-308B1C0A5C0B}" dt="2020-11-09T18:48:32.053" v="4173" actId="20577"/>
          <ac:spMkLst>
            <pc:docMk/>
            <pc:sldMk cId="1951954995" sldId="2062"/>
            <ac:spMk id="3" creationId="{6D8720F2-198D-451F-BB89-458B573954A6}"/>
          </ac:spMkLst>
        </pc:spChg>
        <pc:spChg chg="mod">
          <ac:chgData name="Derek Trepanier" userId="961b713e-a57e-40bb-be8b-a7b69b2ea116" providerId="ADAL" clId="{24A75775-234C-49ED-89D1-308B1C0A5C0B}" dt="2020-11-09T18:57:04.124" v="4508" actId="20577"/>
          <ac:spMkLst>
            <pc:docMk/>
            <pc:sldMk cId="1951954995" sldId="2062"/>
            <ac:spMk id="4" creationId="{96F4EA8C-DF78-4EF8-8640-6D4E36BD1805}"/>
          </ac:spMkLst>
        </pc:spChg>
        <pc:spChg chg="add mod ord">
          <ac:chgData name="Derek Trepanier" userId="961b713e-a57e-40bb-be8b-a7b69b2ea116" providerId="ADAL" clId="{24A75775-234C-49ED-89D1-308B1C0A5C0B}" dt="2020-11-09T18:54:45.019" v="4477" actId="1076"/>
          <ac:spMkLst>
            <pc:docMk/>
            <pc:sldMk cId="1951954995" sldId="2062"/>
            <ac:spMk id="7" creationId="{D442163F-1268-424A-8C94-4F6E20C70D99}"/>
          </ac:spMkLst>
        </pc:spChg>
        <pc:picChg chg="add del">
          <ac:chgData name="Derek Trepanier" userId="961b713e-a57e-40bb-be8b-a7b69b2ea116" providerId="ADAL" clId="{24A75775-234C-49ED-89D1-308B1C0A5C0B}" dt="2020-11-09T18:49:15.176" v="4198" actId="22"/>
          <ac:picMkLst>
            <pc:docMk/>
            <pc:sldMk cId="1951954995" sldId="2062"/>
            <ac:picMk id="6" creationId="{532DC934-9F40-409E-84BC-37881FD40CD1}"/>
          </ac:picMkLst>
        </pc:picChg>
      </pc:sldChg>
      <pc:sldChg chg="modSp new mod">
        <pc:chgData name="Derek Trepanier" userId="961b713e-a57e-40bb-be8b-a7b69b2ea116" providerId="ADAL" clId="{24A75775-234C-49ED-89D1-308B1C0A5C0B}" dt="2020-11-09T18:57:37.511" v="4530" actId="20577"/>
        <pc:sldMkLst>
          <pc:docMk/>
          <pc:sldMk cId="2478818262" sldId="2063"/>
        </pc:sldMkLst>
        <pc:spChg chg="mod">
          <ac:chgData name="Derek Trepanier" userId="961b713e-a57e-40bb-be8b-a7b69b2ea116" providerId="ADAL" clId="{24A75775-234C-49ED-89D1-308B1C0A5C0B}" dt="2020-11-09T18:57:37.511" v="4530" actId="20577"/>
          <ac:spMkLst>
            <pc:docMk/>
            <pc:sldMk cId="2478818262" sldId="2063"/>
            <ac:spMk id="2" creationId="{65E64179-C492-4DB5-9123-3F582D7462F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11/9/2020 12:12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11/9/2020 12:12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11/9/2020 12:12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11/9/2020 12:12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11/9/2020 12:12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3" name="Picture 2" descr="A meeting in a conference room.">
            <a:extLst>
              <a:ext uri="{FF2B5EF4-FFF2-40B4-BE49-F238E27FC236}">
                <a16:creationId xmlns:a16="http://schemas.microsoft.com/office/drawing/2014/main" id="{1C493F8D-AB10-4958-85D1-CC12E3C2F13E}"/>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meeting in a conference room.">
            <a:extLst>
              <a:ext uri="{FF2B5EF4-FFF2-40B4-BE49-F238E27FC236}">
                <a16:creationId xmlns:a16="http://schemas.microsoft.com/office/drawing/2014/main" id="{73BBB57F-0AE7-43B4-A8A4-8A3F02549FB7}"/>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8" Type="http://schemas.openxmlformats.org/officeDocument/2006/relationships/hyperlink" Target="https://www.ni.com/documentation/en/ni-package-manager/latest/manual/install-packages-from-feed/" TargetMode="External"/><Relationship Id="rId3" Type="http://schemas.openxmlformats.org/officeDocument/2006/relationships/image" Target="../media/image9.png"/><Relationship Id="rId7" Type="http://schemas.openxmlformats.org/officeDocument/2006/relationships/hyperlink" Target="https://sln-exp-dist.s3-us-west-1.amazonaws.com/develop/"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sln-exp-dist.s3-us-west-1.amazonaws.com/develop/MGI+Solution+Explorer+Installer.exe" TargetMode="External"/><Relationship Id="rId5" Type="http://schemas.openxmlformats.org/officeDocument/2006/relationships/hyperlink" Target="https://sln-exp-dist.s3-us-west-1.amazonaws.com/master/" TargetMode="External"/><Relationship Id="rId4" Type="http://schemas.openxmlformats.org/officeDocument/2006/relationships/hyperlink" Target="https://sln-exp-dist.s3-us-west-1.amazonaws.com/master/MGI+Solution+Explorer+Installer.ex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hyperlink" Target="https://www.architectryan.com/2018/03/17/add-to-the-path-on-windows-10/"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t>MGI Solution Explorer in your CI Workflow</a:t>
            </a:r>
          </a:p>
        </p:txBody>
      </p:sp>
      <p:sp>
        <p:nvSpPr>
          <p:cNvPr id="5" name="Text Placeholder 4"/>
          <p:cNvSpPr>
            <a:spLocks noGrp="1"/>
          </p:cNvSpPr>
          <p:nvPr>
            <p:ph type="body" sz="quarter" idx="12"/>
          </p:nvPr>
        </p:nvSpPr>
        <p:spPr>
          <a:xfrm>
            <a:off x="582042" y="3962400"/>
            <a:ext cx="4164583" cy="677108"/>
          </a:xfrm>
        </p:spPr>
        <p:txBody>
          <a:bodyPr/>
          <a:lstStyle/>
          <a:p>
            <a:r>
              <a:rPr lang="en-US" dirty="0"/>
              <a:t>Derek Trepanier</a:t>
            </a:r>
          </a:p>
          <a:p>
            <a:r>
              <a:rPr lang="en-US" dirty="0"/>
              <a:t>Senior Software Engineer</a:t>
            </a:r>
          </a:p>
        </p:txBody>
      </p:sp>
    </p:spTree>
    <p:extLst>
      <p:ext uri="{BB962C8B-B14F-4D97-AF65-F5344CB8AC3E}">
        <p14:creationId xmlns:p14="http://schemas.microsoft.com/office/powerpoint/2010/main" val="233661619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77354-3BB0-4222-B0FD-18AAB002BE63}"/>
              </a:ext>
            </a:extLst>
          </p:cNvPr>
          <p:cNvSpPr>
            <a:spLocks noGrp="1"/>
          </p:cNvSpPr>
          <p:nvPr>
            <p:ph type="title"/>
          </p:nvPr>
        </p:nvSpPr>
        <p:spPr/>
        <p:txBody>
          <a:bodyPr/>
          <a:lstStyle/>
          <a:p>
            <a:r>
              <a:rPr lang="en-US" dirty="0"/>
              <a:t>Version Numbering</a:t>
            </a:r>
          </a:p>
        </p:txBody>
      </p:sp>
      <p:sp>
        <p:nvSpPr>
          <p:cNvPr id="3" name="Content Placeholder 2">
            <a:extLst>
              <a:ext uri="{FF2B5EF4-FFF2-40B4-BE49-F238E27FC236}">
                <a16:creationId xmlns:a16="http://schemas.microsoft.com/office/drawing/2014/main" id="{DEF82008-9353-4808-BD71-727C5C7769B4}"/>
              </a:ext>
            </a:extLst>
          </p:cNvPr>
          <p:cNvSpPr>
            <a:spLocks noGrp="1"/>
          </p:cNvSpPr>
          <p:nvPr>
            <p:ph sz="quarter" idx="10"/>
          </p:nvPr>
        </p:nvSpPr>
        <p:spPr>
          <a:xfrm>
            <a:off x="584200" y="1435100"/>
            <a:ext cx="11018838" cy="4641271"/>
          </a:xfrm>
        </p:spPr>
        <p:txBody>
          <a:bodyPr/>
          <a:lstStyle/>
          <a:p>
            <a:r>
              <a:rPr lang="en-US" dirty="0"/>
              <a:t>It’s helpful in the CI use case to set the version number of the build</a:t>
            </a:r>
          </a:p>
          <a:p>
            <a:r>
              <a:rPr lang="en-US" dirty="0"/>
              <a:t>Use the argument following argument in your command to specify the version</a:t>
            </a:r>
          </a:p>
          <a:p>
            <a:endParaRPr lang="en-US" b="0" dirty="0">
              <a:solidFill>
                <a:schemeClr val="accent1"/>
              </a:solidFill>
              <a:effectLst/>
              <a:latin typeface="Consolas" panose="020B0609020204030204" pitchFamily="49" charset="0"/>
            </a:endParaRPr>
          </a:p>
          <a:p>
            <a:pPr marL="0" indent="0">
              <a:buNone/>
            </a:pPr>
            <a:r>
              <a:rPr lang="en-US" b="0" dirty="0">
                <a:solidFill>
                  <a:schemeClr val="accent1"/>
                </a:solidFill>
                <a:effectLst/>
                <a:latin typeface="Consolas" panose="020B0609020204030204" pitchFamily="49" charset="0"/>
              </a:rPr>
              <a:t>–version &lt;major&gt;.</a:t>
            </a:r>
            <a:r>
              <a:rPr lang="en-US" dirty="0">
                <a:solidFill>
                  <a:schemeClr val="accent1"/>
                </a:solidFill>
                <a:latin typeface="Consolas" panose="020B0609020204030204" pitchFamily="49" charset="0"/>
              </a:rPr>
              <a:t>&lt;minor&gt;</a:t>
            </a:r>
            <a:r>
              <a:rPr lang="en-US" b="0" dirty="0">
                <a:solidFill>
                  <a:schemeClr val="accent1"/>
                </a:solidFill>
                <a:effectLst/>
                <a:latin typeface="Consolas" panose="020B0609020204030204" pitchFamily="49" charset="0"/>
              </a:rPr>
              <a:t>.</a:t>
            </a:r>
            <a:r>
              <a:rPr lang="en-US" dirty="0">
                <a:solidFill>
                  <a:schemeClr val="accent1"/>
                </a:solidFill>
                <a:latin typeface="Consolas" panose="020B0609020204030204" pitchFamily="49" charset="0"/>
              </a:rPr>
              <a:t>&lt;patch&gt;</a:t>
            </a:r>
            <a:r>
              <a:rPr lang="en-US" b="0" dirty="0">
                <a:solidFill>
                  <a:schemeClr val="accent1"/>
                </a:solidFill>
                <a:effectLst/>
                <a:latin typeface="Consolas" panose="020B0609020204030204" pitchFamily="49" charset="0"/>
              </a:rPr>
              <a:t>.&lt;build&gt;</a:t>
            </a:r>
          </a:p>
          <a:p>
            <a:pPr marL="0" indent="0">
              <a:buNone/>
            </a:pPr>
            <a:endParaRPr lang="en-US" dirty="0">
              <a:solidFill>
                <a:schemeClr val="accent1"/>
              </a:solidFill>
              <a:latin typeface="Consolas" panose="020B0609020204030204" pitchFamily="49" charset="0"/>
            </a:endParaRPr>
          </a:p>
          <a:p>
            <a:r>
              <a:rPr lang="en-US" dirty="0"/>
              <a:t>Use X to use the version numbers saved in the file</a:t>
            </a:r>
          </a:p>
          <a:p>
            <a:pPr lvl="1"/>
            <a:r>
              <a:rPr lang="en-US" dirty="0"/>
              <a:t>Ex: </a:t>
            </a:r>
            <a:r>
              <a:rPr lang="en-US" b="0" dirty="0">
                <a:solidFill>
                  <a:schemeClr val="accent1"/>
                </a:solidFill>
                <a:effectLst/>
                <a:latin typeface="Consolas" panose="020B0609020204030204" pitchFamily="49" charset="0"/>
              </a:rPr>
              <a:t>–version </a:t>
            </a:r>
            <a:r>
              <a:rPr lang="en-US" dirty="0">
                <a:solidFill>
                  <a:schemeClr val="accent1"/>
                </a:solidFill>
                <a:latin typeface="Consolas" panose="020B0609020204030204" pitchFamily="49" charset="0"/>
              </a:rPr>
              <a:t>1</a:t>
            </a:r>
            <a:r>
              <a:rPr lang="en-US" b="0" dirty="0">
                <a:solidFill>
                  <a:schemeClr val="accent1"/>
                </a:solidFill>
                <a:effectLst/>
                <a:latin typeface="Consolas" panose="020B0609020204030204" pitchFamily="49" charset="0"/>
              </a:rPr>
              <a:t>.2.3.x </a:t>
            </a:r>
            <a:r>
              <a:rPr lang="en-US" dirty="0"/>
              <a:t>will build with version 1.2.3, but the build number will be whatever is saved in the solution file (set using the Solution Explorer UI)</a:t>
            </a:r>
          </a:p>
          <a:p>
            <a:endParaRPr lang="en-US" dirty="0"/>
          </a:p>
        </p:txBody>
      </p:sp>
    </p:spTree>
    <p:extLst>
      <p:ext uri="{BB962C8B-B14F-4D97-AF65-F5344CB8AC3E}">
        <p14:creationId xmlns:p14="http://schemas.microsoft.com/office/powerpoint/2010/main" val="142545424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585216" y="2309812"/>
            <a:ext cx="3182027" cy="2215991"/>
          </a:xfrm>
        </p:spPr>
        <p:txBody>
          <a:bodyPr/>
          <a:lstStyle/>
          <a:p>
            <a:r>
              <a:rPr lang="en-US" dirty="0"/>
              <a:t>Continuous Integration with Solution Explorer</a:t>
            </a:r>
          </a:p>
        </p:txBody>
      </p:sp>
      <p:sp>
        <p:nvSpPr>
          <p:cNvPr id="7" name="Text Placeholder 6">
            <a:extLst>
              <a:ext uri="{FF2B5EF4-FFF2-40B4-BE49-F238E27FC236}">
                <a16:creationId xmlns:a16="http://schemas.microsoft.com/office/drawing/2014/main" id="{61F6BD0B-C4D8-42DE-A3A7-50D8219CE639}"/>
              </a:ext>
            </a:extLst>
          </p:cNvPr>
          <p:cNvSpPr>
            <a:spLocks noGrp="1"/>
          </p:cNvSpPr>
          <p:nvPr>
            <p:ph type="body" sz="quarter" idx="11"/>
          </p:nvPr>
        </p:nvSpPr>
        <p:spPr>
          <a:xfrm>
            <a:off x="4354523" y="2309812"/>
            <a:ext cx="7254865" cy="1670201"/>
          </a:xfrm>
        </p:spPr>
        <p:txBody>
          <a:bodyPr/>
          <a:lstStyle/>
          <a:p>
            <a:pPr marL="457200" indent="-457200">
              <a:buFont typeface="Arial" panose="020B0604020202020204" pitchFamily="34" charset="0"/>
              <a:buChar char="•"/>
            </a:pPr>
            <a:r>
              <a:rPr lang="en-US" dirty="0"/>
              <a:t>Solution Setup</a:t>
            </a:r>
          </a:p>
          <a:p>
            <a:pPr marL="457200" indent="-457200">
              <a:buFont typeface="Arial" panose="020B0604020202020204" pitchFamily="34" charset="0"/>
              <a:buChar char="•"/>
            </a:pPr>
            <a:r>
              <a:rPr lang="en-US" dirty="0"/>
              <a:t>Build Agent Setup</a:t>
            </a:r>
          </a:p>
          <a:p>
            <a:pPr marL="457200" indent="-457200">
              <a:buFont typeface="Arial" panose="020B0604020202020204" pitchFamily="34" charset="0"/>
              <a:buChar char="•"/>
            </a:pPr>
            <a:r>
              <a:rPr lang="en-US" dirty="0"/>
              <a:t>The build script</a:t>
            </a:r>
          </a:p>
        </p:txBody>
      </p:sp>
    </p:spTree>
    <p:extLst>
      <p:ext uri="{BB962C8B-B14F-4D97-AF65-F5344CB8AC3E}">
        <p14:creationId xmlns:p14="http://schemas.microsoft.com/office/powerpoint/2010/main" val="156343669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A09387-33B9-4F23-8097-C42BD7D18BFD}"/>
              </a:ext>
            </a:extLst>
          </p:cNvPr>
          <p:cNvSpPr>
            <a:spLocks noGrp="1"/>
          </p:cNvSpPr>
          <p:nvPr>
            <p:ph type="title"/>
          </p:nvPr>
        </p:nvSpPr>
        <p:spPr>
          <a:xfrm>
            <a:off x="588263" y="457200"/>
            <a:ext cx="11018520" cy="553998"/>
          </a:xfrm>
        </p:spPr>
        <p:txBody>
          <a:bodyPr wrap="square" anchor="t">
            <a:normAutofit/>
          </a:bodyPr>
          <a:lstStyle/>
          <a:p>
            <a:r>
              <a:rPr lang="en-US" dirty="0"/>
              <a:t>Solution Setup</a:t>
            </a:r>
          </a:p>
        </p:txBody>
      </p:sp>
      <p:pic>
        <p:nvPicPr>
          <p:cNvPr id="8" name="Content Placeholder 7">
            <a:extLst>
              <a:ext uri="{FF2B5EF4-FFF2-40B4-BE49-F238E27FC236}">
                <a16:creationId xmlns:a16="http://schemas.microsoft.com/office/drawing/2014/main" id="{7C65146C-592D-42FB-99CC-7F798227A854}"/>
              </a:ext>
            </a:extLst>
          </p:cNvPr>
          <p:cNvPicPr>
            <a:picLocks noGrp="1" noChangeAspect="1"/>
          </p:cNvPicPr>
          <p:nvPr>
            <p:ph sz="quarter" idx="12"/>
          </p:nvPr>
        </p:nvPicPr>
        <p:blipFill>
          <a:blip r:embed="rId2"/>
          <a:stretch>
            <a:fillRect/>
          </a:stretch>
        </p:blipFill>
        <p:spPr>
          <a:xfrm>
            <a:off x="1745942" y="1435100"/>
            <a:ext cx="2888278" cy="4833938"/>
          </a:xfrm>
          <a:noFill/>
        </p:spPr>
      </p:pic>
      <p:sp>
        <p:nvSpPr>
          <p:cNvPr id="5" name="Content Placeholder 4">
            <a:extLst>
              <a:ext uri="{FF2B5EF4-FFF2-40B4-BE49-F238E27FC236}">
                <a16:creationId xmlns:a16="http://schemas.microsoft.com/office/drawing/2014/main" id="{0BFD14A9-4467-4A1E-9459-E7AB6D8433A3}"/>
              </a:ext>
            </a:extLst>
          </p:cNvPr>
          <p:cNvSpPr>
            <a:spLocks noGrp="1"/>
          </p:cNvSpPr>
          <p:nvPr>
            <p:ph sz="quarter" idx="13"/>
          </p:nvPr>
        </p:nvSpPr>
        <p:spPr>
          <a:xfrm>
            <a:off x="6389688" y="1435100"/>
            <a:ext cx="5219700" cy="4833938"/>
          </a:xfrm>
        </p:spPr>
        <p:txBody>
          <a:bodyPr wrap="square">
            <a:normAutofit/>
          </a:bodyPr>
          <a:lstStyle/>
          <a:p>
            <a:r>
              <a:rPr lang="en-US" dirty="0"/>
              <a:t>Boom. Already done.</a:t>
            </a:r>
          </a:p>
          <a:p>
            <a:r>
              <a:rPr lang="en-US" dirty="0"/>
              <a:t>Just manage your solution like normal</a:t>
            </a:r>
          </a:p>
          <a:p>
            <a:r>
              <a:rPr lang="en-US" dirty="0"/>
              <a:t>Test builds on your dev PC like normal</a:t>
            </a:r>
          </a:p>
          <a:p>
            <a:r>
              <a:rPr lang="en-US" dirty="0"/>
              <a:t>Future changes (adding projects, change settings, </a:t>
            </a:r>
            <a:r>
              <a:rPr lang="en-US" dirty="0" err="1"/>
              <a:t>etc</a:t>
            </a:r>
            <a:r>
              <a:rPr lang="en-US" dirty="0"/>
              <a:t>) can be made using the Solution Explorer GUI</a:t>
            </a:r>
          </a:p>
        </p:txBody>
      </p:sp>
    </p:spTree>
    <p:extLst>
      <p:ext uri="{BB962C8B-B14F-4D97-AF65-F5344CB8AC3E}">
        <p14:creationId xmlns:p14="http://schemas.microsoft.com/office/powerpoint/2010/main" val="342057965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442163F-1268-424A-8C94-4F6E20C70D99}"/>
              </a:ext>
            </a:extLst>
          </p:cNvPr>
          <p:cNvSpPr/>
          <p:nvPr/>
        </p:nvSpPr>
        <p:spPr bwMode="auto">
          <a:xfrm>
            <a:off x="6307646" y="4243273"/>
            <a:ext cx="5383783" cy="2157527"/>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indent="0">
              <a:buNone/>
            </a:pPr>
            <a:r>
              <a:rPr lang="en-US" sz="3200" b="0" dirty="0">
                <a:solidFill>
                  <a:schemeClr val="accent1"/>
                </a:solidFill>
                <a:effectLst/>
                <a:latin typeface="Consolas" panose="020B0609020204030204" pitchFamily="49" charset="0"/>
              </a:rPr>
              <a:t>@echo off</a:t>
            </a:r>
          </a:p>
          <a:p>
            <a:pPr marL="0" indent="0">
              <a:buNone/>
            </a:pPr>
            <a:r>
              <a:rPr lang="en-US" sz="3200" b="0" dirty="0">
                <a:solidFill>
                  <a:schemeClr val="accent1"/>
                </a:solidFill>
                <a:effectLst/>
                <a:latin typeface="Consolas" panose="020B0609020204030204" pitchFamily="49" charset="0"/>
              </a:rPr>
              <a:t>"%~dp0..\MGI Solution Explorer.exe" CLI %*</a:t>
            </a:r>
          </a:p>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05F89089-6A15-4CE2-8991-9037479E2ED4}"/>
              </a:ext>
            </a:extLst>
          </p:cNvPr>
          <p:cNvSpPr>
            <a:spLocks noGrp="1"/>
          </p:cNvSpPr>
          <p:nvPr>
            <p:ph type="title"/>
          </p:nvPr>
        </p:nvSpPr>
        <p:spPr/>
        <p:txBody>
          <a:bodyPr/>
          <a:lstStyle/>
          <a:p>
            <a:r>
              <a:rPr lang="en-US" dirty="0"/>
              <a:t>Build Agent Setup</a:t>
            </a:r>
          </a:p>
        </p:txBody>
      </p:sp>
      <p:sp>
        <p:nvSpPr>
          <p:cNvPr id="3" name="Content Placeholder 2">
            <a:extLst>
              <a:ext uri="{FF2B5EF4-FFF2-40B4-BE49-F238E27FC236}">
                <a16:creationId xmlns:a16="http://schemas.microsoft.com/office/drawing/2014/main" id="{6D8720F2-198D-451F-BB89-458B573954A6}"/>
              </a:ext>
            </a:extLst>
          </p:cNvPr>
          <p:cNvSpPr>
            <a:spLocks noGrp="1"/>
          </p:cNvSpPr>
          <p:nvPr>
            <p:ph sz="quarter" idx="12"/>
          </p:nvPr>
        </p:nvSpPr>
        <p:spPr>
          <a:xfrm>
            <a:off x="584200" y="1435100"/>
            <a:ext cx="5211763" cy="1895904"/>
          </a:xfrm>
        </p:spPr>
        <p:txBody>
          <a:bodyPr/>
          <a:lstStyle/>
          <a:p>
            <a:r>
              <a:rPr lang="en-US" dirty="0"/>
              <a:t>Install LabVIEW</a:t>
            </a:r>
          </a:p>
          <a:p>
            <a:r>
              <a:rPr lang="en-US" dirty="0"/>
              <a:t>Install Solution Explorer</a:t>
            </a:r>
          </a:p>
          <a:p>
            <a:r>
              <a:rPr lang="en-US" dirty="0"/>
              <a:t>Install any other tools you may need</a:t>
            </a:r>
          </a:p>
        </p:txBody>
      </p:sp>
      <p:sp>
        <p:nvSpPr>
          <p:cNvPr id="4" name="Content Placeholder 3">
            <a:extLst>
              <a:ext uri="{FF2B5EF4-FFF2-40B4-BE49-F238E27FC236}">
                <a16:creationId xmlns:a16="http://schemas.microsoft.com/office/drawing/2014/main" id="{96F4EA8C-DF78-4EF8-8640-6D4E36BD1805}"/>
              </a:ext>
            </a:extLst>
          </p:cNvPr>
          <p:cNvSpPr>
            <a:spLocks noGrp="1"/>
          </p:cNvSpPr>
          <p:nvPr>
            <p:ph sz="quarter" idx="13"/>
          </p:nvPr>
        </p:nvSpPr>
        <p:spPr>
          <a:xfrm>
            <a:off x="6389688" y="1435100"/>
            <a:ext cx="5219700" cy="2240613"/>
          </a:xfrm>
        </p:spPr>
        <p:txBody>
          <a:bodyPr/>
          <a:lstStyle/>
          <a:p>
            <a:pPr marL="0" indent="0">
              <a:buNone/>
            </a:pPr>
            <a:r>
              <a:rPr lang="en-US" b="1" dirty="0"/>
              <a:t>mgislnexp.bat</a:t>
            </a:r>
          </a:p>
          <a:p>
            <a:pPr marL="0" indent="0">
              <a:buNone/>
            </a:pPr>
            <a:r>
              <a:rPr lang="en-US" dirty="0"/>
              <a:t>Some build environments have trouble with the space in the exe, use this bat script to help (add this BAT to your PATH variable)</a:t>
            </a:r>
          </a:p>
        </p:txBody>
      </p:sp>
    </p:spTree>
    <p:extLst>
      <p:ext uri="{BB962C8B-B14F-4D97-AF65-F5344CB8AC3E}">
        <p14:creationId xmlns:p14="http://schemas.microsoft.com/office/powerpoint/2010/main" val="195195499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64179-C492-4DB5-9123-3F582D7462FF}"/>
              </a:ext>
            </a:extLst>
          </p:cNvPr>
          <p:cNvSpPr>
            <a:spLocks noGrp="1"/>
          </p:cNvSpPr>
          <p:nvPr>
            <p:ph type="title"/>
          </p:nvPr>
        </p:nvSpPr>
        <p:spPr/>
        <p:txBody>
          <a:bodyPr/>
          <a:lstStyle/>
          <a:p>
            <a:r>
              <a:rPr lang="en-US" dirty="0"/>
              <a:t>Sample </a:t>
            </a:r>
            <a:r>
              <a:rPr lang="en-US"/>
              <a:t>Build Script</a:t>
            </a:r>
          </a:p>
        </p:txBody>
      </p:sp>
      <p:sp>
        <p:nvSpPr>
          <p:cNvPr id="3" name="Content Placeholder 2">
            <a:extLst>
              <a:ext uri="{FF2B5EF4-FFF2-40B4-BE49-F238E27FC236}">
                <a16:creationId xmlns:a16="http://schemas.microsoft.com/office/drawing/2014/main" id="{303A7EB3-25B8-4859-9556-C37CC2AF758C}"/>
              </a:ext>
            </a:extLst>
          </p:cNvPr>
          <p:cNvSpPr>
            <a:spLocks noGrp="1"/>
          </p:cNvSpPr>
          <p:nvPr>
            <p:ph sz="quarter" idx="12"/>
          </p:nvPr>
        </p:nvSpPr>
        <p:spPr/>
        <p:txBody>
          <a:bodyPr/>
          <a:lstStyle/>
          <a:p>
            <a:endParaRPr lang="en-US"/>
          </a:p>
        </p:txBody>
      </p:sp>
      <p:sp>
        <p:nvSpPr>
          <p:cNvPr id="4" name="Content Placeholder 3">
            <a:extLst>
              <a:ext uri="{FF2B5EF4-FFF2-40B4-BE49-F238E27FC236}">
                <a16:creationId xmlns:a16="http://schemas.microsoft.com/office/drawing/2014/main" id="{9CCEE0D9-2D64-4B86-98DD-D6BE730C8F2A}"/>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247881826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585216" y="2309812"/>
            <a:ext cx="3182027" cy="553998"/>
          </a:xfrm>
        </p:spPr>
        <p:txBody>
          <a:bodyPr/>
          <a:lstStyle/>
          <a:p>
            <a:r>
              <a:rPr lang="en-US" dirty="0"/>
              <a:t>The Basics</a:t>
            </a:r>
          </a:p>
        </p:txBody>
      </p:sp>
      <p:sp>
        <p:nvSpPr>
          <p:cNvPr id="7" name="Text Placeholder 6">
            <a:extLst>
              <a:ext uri="{FF2B5EF4-FFF2-40B4-BE49-F238E27FC236}">
                <a16:creationId xmlns:a16="http://schemas.microsoft.com/office/drawing/2014/main" id="{61F6BD0B-C4D8-42DE-A3A7-50D8219CE639}"/>
              </a:ext>
            </a:extLst>
          </p:cNvPr>
          <p:cNvSpPr>
            <a:spLocks noGrp="1"/>
          </p:cNvSpPr>
          <p:nvPr>
            <p:ph type="body" sz="quarter" idx="11"/>
          </p:nvPr>
        </p:nvSpPr>
        <p:spPr>
          <a:xfrm>
            <a:off x="4354523" y="2309812"/>
            <a:ext cx="7254865" cy="2909514"/>
          </a:xfrm>
        </p:spPr>
        <p:txBody>
          <a:bodyPr/>
          <a:lstStyle/>
          <a:p>
            <a:pPr marL="457200" indent="-457200">
              <a:buFont typeface="Arial" panose="020B0604020202020204" pitchFamily="34" charset="0"/>
              <a:buChar char="•"/>
            </a:pPr>
            <a:r>
              <a:rPr lang="en-US" dirty="0"/>
              <a:t>Installation</a:t>
            </a:r>
          </a:p>
          <a:p>
            <a:pPr marL="457200" indent="-457200">
              <a:buFont typeface="Arial" panose="020B0604020202020204" pitchFamily="34" charset="0"/>
              <a:buChar char="•"/>
            </a:pPr>
            <a:r>
              <a:rPr lang="en-US" dirty="0"/>
              <a:t>Building Projects</a:t>
            </a:r>
          </a:p>
          <a:p>
            <a:pPr marL="457200" indent="-457200">
              <a:buFont typeface="Arial" panose="020B0604020202020204" pitchFamily="34" charset="0"/>
              <a:buChar char="•"/>
            </a:pPr>
            <a:r>
              <a:rPr lang="en-US" dirty="0"/>
              <a:t>Additional Solution Items</a:t>
            </a:r>
          </a:p>
          <a:p>
            <a:pPr marL="457200" indent="-457200">
              <a:buFont typeface="Arial" panose="020B0604020202020204" pitchFamily="34" charset="0"/>
              <a:buChar char="•"/>
            </a:pPr>
            <a:r>
              <a:rPr lang="en-US" dirty="0"/>
              <a:t>Version Numbers</a:t>
            </a:r>
          </a:p>
          <a:p>
            <a:pPr marL="457200" indent="-457200">
              <a:buFont typeface="Arial" panose="020B0604020202020204" pitchFamily="34" charset="0"/>
              <a:buChar char="•"/>
            </a:pPr>
            <a:r>
              <a:rPr lang="en-US" dirty="0"/>
              <a:t>Build Configurations</a:t>
            </a:r>
          </a:p>
        </p:txBody>
      </p:sp>
    </p:spTree>
    <p:extLst>
      <p:ext uri="{BB962C8B-B14F-4D97-AF65-F5344CB8AC3E}">
        <p14:creationId xmlns:p14="http://schemas.microsoft.com/office/powerpoint/2010/main" val="41785654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Installation</a:t>
            </a:r>
          </a:p>
        </p:txBody>
      </p:sp>
      <p:sp>
        <p:nvSpPr>
          <p:cNvPr id="6" name="Text Placeholder 5"/>
          <p:cNvSpPr>
            <a:spLocks noGrp="1"/>
          </p:cNvSpPr>
          <p:nvPr>
            <p:ph sz="quarter" idx="12"/>
          </p:nvPr>
        </p:nvSpPr>
        <p:spPr>
          <a:xfrm>
            <a:off x="584200" y="1435100"/>
            <a:ext cx="5211763" cy="861774"/>
          </a:xfrm>
        </p:spPr>
        <p:txBody>
          <a:bodyPr/>
          <a:lstStyle/>
          <a:p>
            <a:pPr marL="0" indent="0">
              <a:buNone/>
            </a:pPr>
            <a:r>
              <a:rPr lang="en-US" dirty="0"/>
              <a:t>Automatically install when installing  LabVIEW!</a:t>
            </a:r>
          </a:p>
        </p:txBody>
      </p:sp>
      <p:sp>
        <p:nvSpPr>
          <p:cNvPr id="2" name="Content Placeholder 1">
            <a:extLst>
              <a:ext uri="{FF2B5EF4-FFF2-40B4-BE49-F238E27FC236}">
                <a16:creationId xmlns:a16="http://schemas.microsoft.com/office/drawing/2014/main" id="{FCC30720-FB97-4AC9-8384-9D6987D5B299}"/>
              </a:ext>
            </a:extLst>
          </p:cNvPr>
          <p:cNvSpPr>
            <a:spLocks noGrp="1"/>
          </p:cNvSpPr>
          <p:nvPr>
            <p:ph sz="quarter" idx="13"/>
          </p:nvPr>
        </p:nvSpPr>
        <p:spPr>
          <a:xfrm>
            <a:off x="6389688" y="1435100"/>
            <a:ext cx="5219700" cy="430887"/>
          </a:xfrm>
        </p:spPr>
        <p:txBody>
          <a:bodyPr/>
          <a:lstStyle/>
          <a:p>
            <a:pPr marL="0" indent="0">
              <a:buNone/>
            </a:pPr>
            <a:r>
              <a:rPr lang="en-US" dirty="0"/>
              <a:t>Standalone install from MGI</a:t>
            </a:r>
          </a:p>
        </p:txBody>
      </p:sp>
      <p:pic>
        <p:nvPicPr>
          <p:cNvPr id="4" name="Picture 3">
            <a:extLst>
              <a:ext uri="{FF2B5EF4-FFF2-40B4-BE49-F238E27FC236}">
                <a16:creationId xmlns:a16="http://schemas.microsoft.com/office/drawing/2014/main" id="{B5113006-1945-492C-96D8-DC68339192D3}"/>
              </a:ext>
            </a:extLst>
          </p:cNvPr>
          <p:cNvPicPr>
            <a:picLocks noChangeAspect="1"/>
          </p:cNvPicPr>
          <p:nvPr/>
        </p:nvPicPr>
        <p:blipFill>
          <a:blip r:embed="rId3"/>
          <a:stretch>
            <a:fillRect/>
          </a:stretch>
        </p:blipFill>
        <p:spPr>
          <a:xfrm>
            <a:off x="582612" y="2482516"/>
            <a:ext cx="5111629" cy="3786522"/>
          </a:xfrm>
          <a:prstGeom prst="rect">
            <a:avLst/>
          </a:prstGeom>
        </p:spPr>
      </p:pic>
      <p:graphicFrame>
        <p:nvGraphicFramePr>
          <p:cNvPr id="8" name="Table 8">
            <a:extLst>
              <a:ext uri="{FF2B5EF4-FFF2-40B4-BE49-F238E27FC236}">
                <a16:creationId xmlns:a16="http://schemas.microsoft.com/office/drawing/2014/main" id="{94F6E780-8B7D-4D14-A75B-5C167399FECC}"/>
              </a:ext>
            </a:extLst>
          </p:cNvPr>
          <p:cNvGraphicFramePr>
            <a:graphicFrameLocks noGrp="1"/>
          </p:cNvGraphicFramePr>
          <p:nvPr>
            <p:extLst>
              <p:ext uri="{D42A27DB-BD31-4B8C-83A1-F6EECF244321}">
                <p14:modId xmlns:p14="http://schemas.microsoft.com/office/powerpoint/2010/main" val="2453160489"/>
              </p:ext>
            </p:extLst>
          </p:nvPr>
        </p:nvGraphicFramePr>
        <p:xfrm>
          <a:off x="6389688" y="2078268"/>
          <a:ext cx="4745789" cy="1651000"/>
        </p:xfrm>
        <a:graphic>
          <a:graphicData uri="http://schemas.openxmlformats.org/drawingml/2006/table">
            <a:tbl>
              <a:tblPr firstRow="1" bandRow="1">
                <a:tableStyleId>{5C22544A-7EE6-4342-B048-85BDC9FD1C3A}</a:tableStyleId>
              </a:tblPr>
              <a:tblGrid>
                <a:gridCol w="1113074">
                  <a:extLst>
                    <a:ext uri="{9D8B030D-6E8A-4147-A177-3AD203B41FA5}">
                      <a16:colId xmlns:a16="http://schemas.microsoft.com/office/drawing/2014/main" val="76748254"/>
                    </a:ext>
                  </a:extLst>
                </a:gridCol>
                <a:gridCol w="3632715">
                  <a:extLst>
                    <a:ext uri="{9D8B030D-6E8A-4147-A177-3AD203B41FA5}">
                      <a16:colId xmlns:a16="http://schemas.microsoft.com/office/drawing/2014/main" val="3310037725"/>
                    </a:ext>
                  </a:extLst>
                </a:gridCol>
              </a:tblGrid>
              <a:tr h="370840">
                <a:tc>
                  <a:txBody>
                    <a:bodyPr/>
                    <a:lstStyle/>
                    <a:p>
                      <a:r>
                        <a:rPr lang="en-US" dirty="0"/>
                        <a:t>Installer</a:t>
                      </a:r>
                    </a:p>
                  </a:txBody>
                  <a:tcPr/>
                </a:tc>
                <a:tc>
                  <a:txBody>
                    <a:bodyPr/>
                    <a:lstStyle/>
                    <a:p>
                      <a:r>
                        <a:rPr lang="en-US" dirty="0"/>
                        <a:t>NIPM Feed*</a:t>
                      </a:r>
                    </a:p>
                  </a:txBody>
                  <a:tcPr/>
                </a:tc>
                <a:extLst>
                  <a:ext uri="{0D108BD9-81ED-4DB2-BD59-A6C34878D82A}">
                    <a16:rowId xmlns:a16="http://schemas.microsoft.com/office/drawing/2014/main" val="3026632913"/>
                  </a:ext>
                </a:extLst>
              </a:tr>
              <a:tr h="370840">
                <a:tc>
                  <a:txBody>
                    <a:bodyPr/>
                    <a:lstStyle/>
                    <a:p>
                      <a:r>
                        <a:rPr lang="en-US" dirty="0">
                          <a:hlinkClick r:id="rId4"/>
                        </a:rPr>
                        <a:t>Latest Release</a:t>
                      </a:r>
                      <a:endParaRPr lang="en-US" dirty="0"/>
                    </a:p>
                  </a:txBody>
                  <a:tcPr/>
                </a:tc>
                <a:tc>
                  <a:txBody>
                    <a:bodyPr/>
                    <a:lstStyle/>
                    <a:p>
                      <a:r>
                        <a:rPr lang="en-US" dirty="0">
                          <a:hlinkClick r:id="rId5"/>
                        </a:rPr>
                        <a:t>https://sln-exp-dist.s3-us-west-1.amazonaws.com/master/</a:t>
                      </a:r>
                      <a:endParaRPr lang="en-US" dirty="0"/>
                    </a:p>
                  </a:txBody>
                  <a:tcPr/>
                </a:tc>
                <a:extLst>
                  <a:ext uri="{0D108BD9-81ED-4DB2-BD59-A6C34878D82A}">
                    <a16:rowId xmlns:a16="http://schemas.microsoft.com/office/drawing/2014/main" val="2203367620"/>
                  </a:ext>
                </a:extLst>
              </a:tr>
              <a:tr h="370840">
                <a:tc>
                  <a:txBody>
                    <a:bodyPr/>
                    <a:lstStyle/>
                    <a:p>
                      <a:r>
                        <a:rPr lang="en-US" dirty="0">
                          <a:hlinkClick r:id="rId6"/>
                        </a:rPr>
                        <a:t>Latest Beta</a:t>
                      </a:r>
                      <a:endParaRPr lang="en-US" dirty="0"/>
                    </a:p>
                  </a:txBody>
                  <a:tcPr/>
                </a:tc>
                <a:tc>
                  <a:txBody>
                    <a:bodyPr/>
                    <a:lstStyle/>
                    <a:p>
                      <a:r>
                        <a:rPr lang="en-US" dirty="0">
                          <a:hlinkClick r:id="rId7"/>
                        </a:rPr>
                        <a:t>https://sln-exp-dist.s3-us-west-1.amazonaws.com/develop/</a:t>
                      </a:r>
                      <a:endParaRPr lang="en-US" dirty="0"/>
                    </a:p>
                  </a:txBody>
                  <a:tcPr/>
                </a:tc>
                <a:extLst>
                  <a:ext uri="{0D108BD9-81ED-4DB2-BD59-A6C34878D82A}">
                    <a16:rowId xmlns:a16="http://schemas.microsoft.com/office/drawing/2014/main" val="2114512893"/>
                  </a:ext>
                </a:extLst>
              </a:tr>
            </a:tbl>
          </a:graphicData>
        </a:graphic>
      </p:graphicFrame>
      <p:sp>
        <p:nvSpPr>
          <p:cNvPr id="9" name="TextBox 8">
            <a:extLst>
              <a:ext uri="{FF2B5EF4-FFF2-40B4-BE49-F238E27FC236}">
                <a16:creationId xmlns:a16="http://schemas.microsoft.com/office/drawing/2014/main" id="{FB21D216-CE95-4D99-9E02-E887F6767C1A}"/>
              </a:ext>
            </a:extLst>
          </p:cNvPr>
          <p:cNvSpPr txBox="1"/>
          <p:nvPr/>
        </p:nvSpPr>
        <p:spPr>
          <a:xfrm>
            <a:off x="7480502" y="5897813"/>
            <a:ext cx="3654975" cy="307777"/>
          </a:xfrm>
          <a:prstGeom prst="rect">
            <a:avLst/>
          </a:prstGeom>
          <a:noFill/>
        </p:spPr>
        <p:txBody>
          <a:bodyPr wrap="none" lIns="0" tIns="0" rIns="0" bIns="0" rtlCol="0">
            <a:spAutoFit/>
          </a:bodyPr>
          <a:lstStyle/>
          <a:p>
            <a:pPr algn="l"/>
            <a:r>
              <a:rPr lang="en-US" sz="2000" dirty="0"/>
              <a:t>* </a:t>
            </a:r>
            <a:r>
              <a:rPr lang="en-US" sz="2000" dirty="0">
                <a:hlinkClick r:id="rId8"/>
              </a:rPr>
              <a:t>How to Register an NIPM Feed</a:t>
            </a:r>
            <a:endParaRPr lang="en-US" sz="2000" dirty="0"/>
          </a:p>
        </p:txBody>
      </p:sp>
    </p:spTree>
    <p:extLst>
      <p:ext uri="{BB962C8B-B14F-4D97-AF65-F5344CB8AC3E}">
        <p14:creationId xmlns:p14="http://schemas.microsoft.com/office/powerpoint/2010/main" val="273453575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E6087-7C0C-4ADA-9DB1-DB3589943509}"/>
              </a:ext>
            </a:extLst>
          </p:cNvPr>
          <p:cNvSpPr>
            <a:spLocks noGrp="1"/>
          </p:cNvSpPr>
          <p:nvPr>
            <p:ph type="title"/>
          </p:nvPr>
        </p:nvSpPr>
        <p:spPr/>
        <p:txBody>
          <a:bodyPr/>
          <a:lstStyle/>
          <a:p>
            <a:r>
              <a:rPr lang="en-US" dirty="0"/>
              <a:t>Building Projects</a:t>
            </a:r>
          </a:p>
        </p:txBody>
      </p:sp>
      <p:sp>
        <p:nvSpPr>
          <p:cNvPr id="3" name="Content Placeholder 2">
            <a:extLst>
              <a:ext uri="{FF2B5EF4-FFF2-40B4-BE49-F238E27FC236}">
                <a16:creationId xmlns:a16="http://schemas.microsoft.com/office/drawing/2014/main" id="{D7A73E15-D940-4103-8DC0-375510414193}"/>
              </a:ext>
            </a:extLst>
          </p:cNvPr>
          <p:cNvSpPr>
            <a:spLocks noGrp="1"/>
          </p:cNvSpPr>
          <p:nvPr>
            <p:ph sz="quarter" idx="12"/>
          </p:nvPr>
        </p:nvSpPr>
        <p:spPr>
          <a:xfrm>
            <a:off x="584200" y="1435100"/>
            <a:ext cx="5211763" cy="2326791"/>
          </a:xfrm>
        </p:spPr>
        <p:txBody>
          <a:bodyPr/>
          <a:lstStyle/>
          <a:p>
            <a:r>
              <a:rPr lang="en-US" dirty="0"/>
              <a:t>A simple window to group projects and quickly access</a:t>
            </a:r>
          </a:p>
          <a:p>
            <a:r>
              <a:rPr lang="en-US" dirty="0"/>
              <a:t>A single button to start a build of multiple projects</a:t>
            </a:r>
          </a:p>
          <a:p>
            <a:r>
              <a:rPr lang="en-US" dirty="0"/>
              <a:t>Demo</a:t>
            </a:r>
          </a:p>
        </p:txBody>
      </p:sp>
      <p:pic>
        <p:nvPicPr>
          <p:cNvPr id="16" name="Content Placeholder 15">
            <a:extLst>
              <a:ext uri="{FF2B5EF4-FFF2-40B4-BE49-F238E27FC236}">
                <a16:creationId xmlns:a16="http://schemas.microsoft.com/office/drawing/2014/main" id="{5D51C6F4-F3DB-467A-B1C8-8FB984BBCEAC}"/>
              </a:ext>
            </a:extLst>
          </p:cNvPr>
          <p:cNvPicPr>
            <a:picLocks noGrp="1" noChangeAspect="1"/>
          </p:cNvPicPr>
          <p:nvPr>
            <p:ph sz="quarter" idx="13"/>
          </p:nvPr>
        </p:nvPicPr>
        <p:blipFill>
          <a:blip r:embed="rId2"/>
          <a:stretch>
            <a:fillRect/>
          </a:stretch>
        </p:blipFill>
        <p:spPr>
          <a:xfrm>
            <a:off x="7562635" y="671159"/>
            <a:ext cx="2873804" cy="2805129"/>
          </a:xfrm>
        </p:spPr>
      </p:pic>
      <p:pic>
        <p:nvPicPr>
          <p:cNvPr id="14" name="Picture 13">
            <a:extLst>
              <a:ext uri="{FF2B5EF4-FFF2-40B4-BE49-F238E27FC236}">
                <a16:creationId xmlns:a16="http://schemas.microsoft.com/office/drawing/2014/main" id="{2245F87B-8898-4E55-BCC5-A867A5594708}"/>
              </a:ext>
            </a:extLst>
          </p:cNvPr>
          <p:cNvPicPr>
            <a:picLocks noChangeAspect="1"/>
          </p:cNvPicPr>
          <p:nvPr/>
        </p:nvPicPr>
        <p:blipFill>
          <a:blip r:embed="rId3"/>
          <a:stretch>
            <a:fillRect/>
          </a:stretch>
        </p:blipFill>
        <p:spPr>
          <a:xfrm>
            <a:off x="6031116" y="3768867"/>
            <a:ext cx="5936843" cy="2596248"/>
          </a:xfrm>
          <a:prstGeom prst="rect">
            <a:avLst/>
          </a:prstGeom>
        </p:spPr>
      </p:pic>
    </p:spTree>
    <p:extLst>
      <p:ext uri="{BB962C8B-B14F-4D97-AF65-F5344CB8AC3E}">
        <p14:creationId xmlns:p14="http://schemas.microsoft.com/office/powerpoint/2010/main" val="322745340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3DCC5-4E60-43CD-8600-1A114EBD00E4}"/>
              </a:ext>
            </a:extLst>
          </p:cNvPr>
          <p:cNvSpPr>
            <a:spLocks noGrp="1"/>
          </p:cNvSpPr>
          <p:nvPr>
            <p:ph type="title"/>
          </p:nvPr>
        </p:nvSpPr>
        <p:spPr/>
        <p:txBody>
          <a:bodyPr/>
          <a:lstStyle/>
          <a:p>
            <a:r>
              <a:rPr lang="en-US" dirty="0"/>
              <a:t>Solution Items</a:t>
            </a:r>
          </a:p>
        </p:txBody>
      </p:sp>
      <p:sp>
        <p:nvSpPr>
          <p:cNvPr id="3" name="Content Placeholder 2">
            <a:extLst>
              <a:ext uri="{FF2B5EF4-FFF2-40B4-BE49-F238E27FC236}">
                <a16:creationId xmlns:a16="http://schemas.microsoft.com/office/drawing/2014/main" id="{BFFEA0A9-A58F-4C96-921A-707CA6322795}"/>
              </a:ext>
            </a:extLst>
          </p:cNvPr>
          <p:cNvSpPr>
            <a:spLocks noGrp="1"/>
          </p:cNvSpPr>
          <p:nvPr>
            <p:ph sz="quarter" idx="12"/>
          </p:nvPr>
        </p:nvSpPr>
        <p:spPr>
          <a:xfrm>
            <a:off x="584200" y="1435100"/>
            <a:ext cx="5211763" cy="4136517"/>
          </a:xfrm>
        </p:spPr>
        <p:txBody>
          <a:bodyPr/>
          <a:lstStyle/>
          <a:p>
            <a:r>
              <a:rPr lang="en-US" dirty="0"/>
              <a:t>Solutions are just a list of items</a:t>
            </a:r>
          </a:p>
          <a:p>
            <a:r>
              <a:rPr lang="en-US" dirty="0"/>
              <a:t>A build just goes down the list and runs executes build on the items</a:t>
            </a:r>
          </a:p>
          <a:p>
            <a:r>
              <a:rPr lang="en-US" dirty="0"/>
              <a:t>Solution Explorer implements a plugin architecture to allow a variety of items in a solution</a:t>
            </a:r>
          </a:p>
          <a:p>
            <a:r>
              <a:rPr lang="en-US" dirty="0"/>
              <a:t>You can build your own as needed!</a:t>
            </a:r>
          </a:p>
        </p:txBody>
      </p:sp>
      <p:sp>
        <p:nvSpPr>
          <p:cNvPr id="4" name="Content Placeholder 3">
            <a:extLst>
              <a:ext uri="{FF2B5EF4-FFF2-40B4-BE49-F238E27FC236}">
                <a16:creationId xmlns:a16="http://schemas.microsoft.com/office/drawing/2014/main" id="{C4AD28DC-5C8A-40FE-976E-826B9D14009B}"/>
              </a:ext>
            </a:extLst>
          </p:cNvPr>
          <p:cNvSpPr>
            <a:spLocks noGrp="1"/>
          </p:cNvSpPr>
          <p:nvPr>
            <p:ph sz="quarter" idx="13"/>
          </p:nvPr>
        </p:nvSpPr>
        <p:spPr>
          <a:xfrm>
            <a:off x="6389688" y="1435100"/>
            <a:ext cx="5219700" cy="3877985"/>
          </a:xfrm>
        </p:spPr>
        <p:txBody>
          <a:bodyPr/>
          <a:lstStyle/>
          <a:p>
            <a:pPr marL="0" indent="0">
              <a:buNone/>
            </a:pPr>
            <a:r>
              <a:rPr lang="en-US" dirty="0"/>
              <a:t>Default Solution Items:</a:t>
            </a:r>
          </a:p>
          <a:p>
            <a:r>
              <a:rPr lang="en-US" sz="2000" dirty="0"/>
              <a:t>LabVIEW Projects – Build LV Items</a:t>
            </a:r>
          </a:p>
          <a:p>
            <a:r>
              <a:rPr lang="en-US" sz="2000" dirty="0"/>
              <a:t>Package Feed – Add a package to an NI Feed</a:t>
            </a:r>
          </a:p>
          <a:p>
            <a:r>
              <a:rPr lang="en-US" sz="2000" dirty="0"/>
              <a:t>Run VI – Execute a VI</a:t>
            </a:r>
          </a:p>
          <a:p>
            <a:r>
              <a:rPr lang="en-US" sz="2000" dirty="0"/>
              <a:t>Self Extracting Zip – Create an SFX file (useful for installer distribution)</a:t>
            </a:r>
          </a:p>
          <a:p>
            <a:r>
              <a:rPr lang="en-US" sz="2000" dirty="0"/>
              <a:t>Shell Command – Run a command  in the command prompt</a:t>
            </a:r>
          </a:p>
          <a:p>
            <a:r>
              <a:rPr lang="en-US" sz="2000" dirty="0"/>
              <a:t>Solution – Run the build command for another solution</a:t>
            </a:r>
          </a:p>
        </p:txBody>
      </p:sp>
    </p:spTree>
    <p:extLst>
      <p:ext uri="{BB962C8B-B14F-4D97-AF65-F5344CB8AC3E}">
        <p14:creationId xmlns:p14="http://schemas.microsoft.com/office/powerpoint/2010/main" val="160163359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5BB2D-5C44-4F25-98C1-13170FD41E3B}"/>
              </a:ext>
            </a:extLst>
          </p:cNvPr>
          <p:cNvSpPr>
            <a:spLocks noGrp="1"/>
          </p:cNvSpPr>
          <p:nvPr>
            <p:ph type="title"/>
          </p:nvPr>
        </p:nvSpPr>
        <p:spPr/>
        <p:txBody>
          <a:bodyPr/>
          <a:lstStyle/>
          <a:p>
            <a:r>
              <a:rPr lang="en-US" dirty="0"/>
              <a:t>Version Numbering</a:t>
            </a:r>
          </a:p>
        </p:txBody>
      </p:sp>
      <p:sp>
        <p:nvSpPr>
          <p:cNvPr id="3" name="Content Placeholder 2">
            <a:extLst>
              <a:ext uri="{FF2B5EF4-FFF2-40B4-BE49-F238E27FC236}">
                <a16:creationId xmlns:a16="http://schemas.microsoft.com/office/drawing/2014/main" id="{BA999C8B-2E0C-4A58-9370-9841C9DD9714}"/>
              </a:ext>
            </a:extLst>
          </p:cNvPr>
          <p:cNvSpPr>
            <a:spLocks noGrp="1"/>
          </p:cNvSpPr>
          <p:nvPr>
            <p:ph sz="quarter" idx="12"/>
          </p:nvPr>
        </p:nvSpPr>
        <p:spPr>
          <a:xfrm>
            <a:off x="584200" y="1435100"/>
            <a:ext cx="5211763" cy="1809726"/>
          </a:xfrm>
        </p:spPr>
        <p:txBody>
          <a:bodyPr/>
          <a:lstStyle/>
          <a:p>
            <a:r>
              <a:rPr lang="en-US" dirty="0"/>
              <a:t>Version numbers are saved in the solution file</a:t>
            </a:r>
          </a:p>
          <a:p>
            <a:r>
              <a:rPr lang="en-US" dirty="0"/>
              <a:t>All items build are given the same version number</a:t>
            </a:r>
          </a:p>
        </p:txBody>
      </p:sp>
      <p:pic>
        <p:nvPicPr>
          <p:cNvPr id="6" name="Content Placeholder 5">
            <a:extLst>
              <a:ext uri="{FF2B5EF4-FFF2-40B4-BE49-F238E27FC236}">
                <a16:creationId xmlns:a16="http://schemas.microsoft.com/office/drawing/2014/main" id="{17FCDF13-4A64-4BDC-B155-114BD0345292}"/>
              </a:ext>
            </a:extLst>
          </p:cNvPr>
          <p:cNvPicPr>
            <a:picLocks noGrp="1" noChangeAspect="1"/>
          </p:cNvPicPr>
          <p:nvPr>
            <p:ph sz="quarter" idx="13"/>
          </p:nvPr>
        </p:nvPicPr>
        <p:blipFill>
          <a:blip r:embed="rId2"/>
          <a:stretch>
            <a:fillRect/>
          </a:stretch>
        </p:blipFill>
        <p:spPr>
          <a:xfrm>
            <a:off x="6954700" y="1435100"/>
            <a:ext cx="4089676" cy="4833938"/>
          </a:xfrm>
        </p:spPr>
      </p:pic>
      <p:sp>
        <p:nvSpPr>
          <p:cNvPr id="7" name="Rectangle: Rounded Corners 6">
            <a:extLst>
              <a:ext uri="{FF2B5EF4-FFF2-40B4-BE49-F238E27FC236}">
                <a16:creationId xmlns:a16="http://schemas.microsoft.com/office/drawing/2014/main" id="{96049F0C-8C3A-4F8C-B1C2-DBCF8512865B}"/>
              </a:ext>
            </a:extLst>
          </p:cNvPr>
          <p:cNvSpPr/>
          <p:nvPr/>
        </p:nvSpPr>
        <p:spPr bwMode="auto">
          <a:xfrm>
            <a:off x="7152830" y="2540500"/>
            <a:ext cx="2901066" cy="490984"/>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93466637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0A674-7EDF-48C7-B32C-55C066DCB130}"/>
              </a:ext>
            </a:extLst>
          </p:cNvPr>
          <p:cNvSpPr>
            <a:spLocks noGrp="1"/>
          </p:cNvSpPr>
          <p:nvPr>
            <p:ph type="title"/>
          </p:nvPr>
        </p:nvSpPr>
        <p:spPr/>
        <p:txBody>
          <a:bodyPr/>
          <a:lstStyle/>
          <a:p>
            <a:r>
              <a:rPr lang="en-US" dirty="0"/>
              <a:t>Build Configurations</a:t>
            </a:r>
          </a:p>
        </p:txBody>
      </p:sp>
      <p:sp>
        <p:nvSpPr>
          <p:cNvPr id="3" name="Content Placeholder 2">
            <a:extLst>
              <a:ext uri="{FF2B5EF4-FFF2-40B4-BE49-F238E27FC236}">
                <a16:creationId xmlns:a16="http://schemas.microsoft.com/office/drawing/2014/main" id="{CECB55E5-8BF3-48F2-9AF4-3C56D7C72A38}"/>
              </a:ext>
            </a:extLst>
          </p:cNvPr>
          <p:cNvSpPr>
            <a:spLocks noGrp="1"/>
          </p:cNvSpPr>
          <p:nvPr>
            <p:ph sz="quarter" idx="12"/>
          </p:nvPr>
        </p:nvSpPr>
        <p:spPr>
          <a:xfrm>
            <a:off x="584200" y="1435100"/>
            <a:ext cx="4404359" cy="5158335"/>
          </a:xfrm>
        </p:spPr>
        <p:txBody>
          <a:bodyPr/>
          <a:lstStyle/>
          <a:p>
            <a:r>
              <a:rPr lang="en-US" dirty="0"/>
              <a:t>A solution has multiple build configurations</a:t>
            </a:r>
          </a:p>
          <a:p>
            <a:r>
              <a:rPr lang="en-US" dirty="0"/>
              <a:t>Build configurations are used to saved quick tweaks of the solution’s settings to:</a:t>
            </a:r>
          </a:p>
          <a:p>
            <a:pPr lvl="1"/>
            <a:r>
              <a:rPr lang="en-US" dirty="0"/>
              <a:t>Enable/disable items</a:t>
            </a:r>
          </a:p>
          <a:p>
            <a:pPr lvl="1"/>
            <a:r>
              <a:rPr lang="en-US" dirty="0"/>
              <a:t>Change debug flag</a:t>
            </a:r>
          </a:p>
          <a:p>
            <a:pPr lvl="1"/>
            <a:r>
              <a:rPr lang="en-US" dirty="0" err="1"/>
              <a:t>Etc</a:t>
            </a:r>
            <a:endParaRPr lang="en-US" dirty="0"/>
          </a:p>
          <a:p>
            <a:r>
              <a:rPr lang="en-US" dirty="0"/>
              <a:t>Solution can have any number of configurations</a:t>
            </a:r>
          </a:p>
        </p:txBody>
      </p:sp>
      <p:pic>
        <p:nvPicPr>
          <p:cNvPr id="6" name="Picture 5">
            <a:extLst>
              <a:ext uri="{FF2B5EF4-FFF2-40B4-BE49-F238E27FC236}">
                <a16:creationId xmlns:a16="http://schemas.microsoft.com/office/drawing/2014/main" id="{3D35E588-F94F-4F8D-9ACC-CA56174E6C2E}"/>
              </a:ext>
            </a:extLst>
          </p:cNvPr>
          <p:cNvPicPr>
            <a:picLocks noChangeAspect="1"/>
          </p:cNvPicPr>
          <p:nvPr/>
        </p:nvPicPr>
        <p:blipFill>
          <a:blip r:embed="rId2"/>
          <a:stretch>
            <a:fillRect/>
          </a:stretch>
        </p:blipFill>
        <p:spPr>
          <a:xfrm>
            <a:off x="5271214" y="2055780"/>
            <a:ext cx="2642374" cy="3123247"/>
          </a:xfrm>
          <a:prstGeom prst="rect">
            <a:avLst/>
          </a:prstGeom>
        </p:spPr>
      </p:pic>
      <p:pic>
        <p:nvPicPr>
          <p:cNvPr id="8" name="Picture 7">
            <a:extLst>
              <a:ext uri="{FF2B5EF4-FFF2-40B4-BE49-F238E27FC236}">
                <a16:creationId xmlns:a16="http://schemas.microsoft.com/office/drawing/2014/main" id="{98571816-CA57-432A-9EAC-4EEB7595A076}"/>
              </a:ext>
            </a:extLst>
          </p:cNvPr>
          <p:cNvPicPr>
            <a:picLocks noChangeAspect="1"/>
          </p:cNvPicPr>
          <p:nvPr/>
        </p:nvPicPr>
        <p:blipFill>
          <a:blip r:embed="rId3"/>
          <a:stretch>
            <a:fillRect/>
          </a:stretch>
        </p:blipFill>
        <p:spPr>
          <a:xfrm>
            <a:off x="8964409" y="2055780"/>
            <a:ext cx="2642374" cy="3123247"/>
          </a:xfrm>
          <a:prstGeom prst="rect">
            <a:avLst/>
          </a:prstGeom>
        </p:spPr>
      </p:pic>
      <p:sp>
        <p:nvSpPr>
          <p:cNvPr id="9" name="Arrow: Right 8">
            <a:extLst>
              <a:ext uri="{FF2B5EF4-FFF2-40B4-BE49-F238E27FC236}">
                <a16:creationId xmlns:a16="http://schemas.microsoft.com/office/drawing/2014/main" id="{16DDCDEC-F31D-4E70-830E-D900B9484D77}"/>
              </a:ext>
            </a:extLst>
          </p:cNvPr>
          <p:cNvSpPr/>
          <p:nvPr/>
        </p:nvSpPr>
        <p:spPr bwMode="auto">
          <a:xfrm>
            <a:off x="8258658" y="3411663"/>
            <a:ext cx="360680" cy="41148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5533559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585216" y="2309812"/>
            <a:ext cx="3182027" cy="553998"/>
          </a:xfrm>
        </p:spPr>
        <p:txBody>
          <a:bodyPr/>
          <a:lstStyle/>
          <a:p>
            <a:r>
              <a:rPr lang="en-US" dirty="0"/>
              <a:t>The CLI</a:t>
            </a:r>
          </a:p>
        </p:txBody>
      </p:sp>
      <p:sp>
        <p:nvSpPr>
          <p:cNvPr id="7" name="Text Placeholder 6">
            <a:extLst>
              <a:ext uri="{FF2B5EF4-FFF2-40B4-BE49-F238E27FC236}">
                <a16:creationId xmlns:a16="http://schemas.microsoft.com/office/drawing/2014/main" id="{61F6BD0B-C4D8-42DE-A3A7-50D8219CE639}"/>
              </a:ext>
            </a:extLst>
          </p:cNvPr>
          <p:cNvSpPr>
            <a:spLocks noGrp="1"/>
          </p:cNvSpPr>
          <p:nvPr>
            <p:ph type="body" sz="quarter" idx="11"/>
          </p:nvPr>
        </p:nvSpPr>
        <p:spPr>
          <a:xfrm>
            <a:off x="4354523" y="2309812"/>
            <a:ext cx="7254865" cy="1050544"/>
          </a:xfrm>
        </p:spPr>
        <p:txBody>
          <a:bodyPr/>
          <a:lstStyle/>
          <a:p>
            <a:pPr marL="457200" indent="-457200">
              <a:buFont typeface="Arial" panose="020B0604020202020204" pitchFamily="34" charset="0"/>
              <a:buChar char="•"/>
            </a:pPr>
            <a:r>
              <a:rPr lang="en-US" dirty="0"/>
              <a:t>Basic Build</a:t>
            </a:r>
          </a:p>
          <a:p>
            <a:pPr marL="457200" indent="-457200">
              <a:buFont typeface="Arial" panose="020B0604020202020204" pitchFamily="34" charset="0"/>
              <a:buChar char="•"/>
            </a:pPr>
            <a:r>
              <a:rPr lang="en-US" dirty="0"/>
              <a:t>Version number</a:t>
            </a:r>
          </a:p>
        </p:txBody>
      </p:sp>
    </p:spTree>
    <p:extLst>
      <p:ext uri="{BB962C8B-B14F-4D97-AF65-F5344CB8AC3E}">
        <p14:creationId xmlns:p14="http://schemas.microsoft.com/office/powerpoint/2010/main" val="223064867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5BD706-D0DF-471F-86CA-49AF1C46C10B}"/>
              </a:ext>
            </a:extLst>
          </p:cNvPr>
          <p:cNvSpPr>
            <a:spLocks noGrp="1"/>
          </p:cNvSpPr>
          <p:nvPr>
            <p:ph type="title"/>
          </p:nvPr>
        </p:nvSpPr>
        <p:spPr/>
        <p:txBody>
          <a:bodyPr/>
          <a:lstStyle/>
          <a:p>
            <a:r>
              <a:rPr lang="en-US" dirty="0"/>
              <a:t>Basic Build</a:t>
            </a:r>
          </a:p>
        </p:txBody>
      </p:sp>
      <p:sp>
        <p:nvSpPr>
          <p:cNvPr id="5" name="Content Placeholder 4">
            <a:extLst>
              <a:ext uri="{FF2B5EF4-FFF2-40B4-BE49-F238E27FC236}">
                <a16:creationId xmlns:a16="http://schemas.microsoft.com/office/drawing/2014/main" id="{D21BB744-465E-48EB-9761-06D17580A26D}"/>
              </a:ext>
            </a:extLst>
          </p:cNvPr>
          <p:cNvSpPr>
            <a:spLocks noGrp="1"/>
          </p:cNvSpPr>
          <p:nvPr>
            <p:ph sz="quarter" idx="10"/>
          </p:nvPr>
        </p:nvSpPr>
        <p:spPr>
          <a:xfrm>
            <a:off x="584200" y="1435100"/>
            <a:ext cx="11018838" cy="3877985"/>
          </a:xfrm>
        </p:spPr>
        <p:txBody>
          <a:bodyPr/>
          <a:lstStyle/>
          <a:p>
            <a:pPr marL="0" indent="0">
              <a:buNone/>
            </a:pPr>
            <a:r>
              <a:rPr lang="en-US" dirty="0"/>
              <a:t>Solution Explorer builds can be launched using the command:</a:t>
            </a:r>
          </a:p>
          <a:p>
            <a:pPr marL="0" indent="0">
              <a:buNone/>
            </a:pPr>
            <a:endParaRPr lang="en-US" dirty="0"/>
          </a:p>
          <a:p>
            <a:pPr marL="0" indent="0">
              <a:buNone/>
            </a:pPr>
            <a:r>
              <a:rPr lang="en-US" b="0" dirty="0">
                <a:solidFill>
                  <a:schemeClr val="accent1"/>
                </a:solidFill>
                <a:effectLst/>
                <a:latin typeface="Consolas" panose="020B0609020204030204" pitchFamily="49" charset="0"/>
              </a:rPr>
              <a:t>“&lt;install path&gt;\MGI Solution Explorer.exe” CLI build “&lt;</a:t>
            </a:r>
            <a:r>
              <a:rPr lang="en-US" b="0" dirty="0" err="1">
                <a:solidFill>
                  <a:schemeClr val="accent1"/>
                </a:solidFill>
                <a:effectLst/>
                <a:latin typeface="Consolas" panose="020B0609020204030204" pitchFamily="49" charset="0"/>
              </a:rPr>
              <a:t>sln</a:t>
            </a:r>
            <a:r>
              <a:rPr lang="en-US" b="0" dirty="0">
                <a:solidFill>
                  <a:schemeClr val="accent1"/>
                </a:solidFill>
                <a:effectLst/>
                <a:latin typeface="Consolas" panose="020B0609020204030204" pitchFamily="49" charset="0"/>
              </a:rPr>
              <a:t> path&gt;” “&lt;build config&gt;”</a:t>
            </a:r>
          </a:p>
          <a:p>
            <a:pPr marL="0" indent="0">
              <a:buNone/>
            </a:pPr>
            <a:endParaRPr lang="en-US" dirty="0">
              <a:solidFill>
                <a:schemeClr val="accent1"/>
              </a:solidFill>
              <a:latin typeface="Consolas" panose="020B0609020204030204" pitchFamily="49" charset="0"/>
            </a:endParaRPr>
          </a:p>
          <a:p>
            <a:r>
              <a:rPr lang="en-US" dirty="0"/>
              <a:t>Solution progress will be written to the console</a:t>
            </a:r>
          </a:p>
          <a:p>
            <a:r>
              <a:rPr lang="en-US" dirty="0"/>
              <a:t>Add the Solution explorer exe to your </a:t>
            </a:r>
            <a:r>
              <a:rPr lang="en-US" dirty="0">
                <a:hlinkClick r:id="rId2"/>
              </a:rPr>
              <a:t>system path variable </a:t>
            </a:r>
            <a:r>
              <a:rPr lang="en-US" dirty="0"/>
              <a:t>for more convenient calling</a:t>
            </a:r>
          </a:p>
        </p:txBody>
      </p:sp>
    </p:spTree>
    <p:extLst>
      <p:ext uri="{BB962C8B-B14F-4D97-AF65-F5344CB8AC3E}">
        <p14:creationId xmlns:p14="http://schemas.microsoft.com/office/powerpoint/2010/main" val="1781261700"/>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6" id="{071E01FD-2079-42F8-8403-F72D98F421C4}" vid="{4AE5ECA4-1508-4F7F-B9BC-6CD0E5E51A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6" ma:contentTypeDescription="Create a new document." ma:contentTypeScope="" ma:versionID="24b7a44f49c7f8d524d04c695baedf53">
  <xsd:schema xmlns:xsd="http://www.w3.org/2001/XMLSchema" xmlns:xs="http://www.w3.org/2001/XMLSchema" xmlns:p="http://schemas.microsoft.com/office/2006/metadata/properties" xmlns:ns1="http://schemas.microsoft.com/sharepoint/v3" xmlns:ns2="dcf5ddc1-fb1d-440f-849a-6450bddbaed7" xmlns:ns3="965de625-df5b-42e9-a277-2113da4f1195" targetNamespace="http://schemas.microsoft.com/office/2006/metadata/properties" ma:root="true" ma:fieldsID="e46491ab598b4ca7c34f6e01f1cb89ea" ns1:_="" ns2:_="" ns3:_="">
    <xsd:import namespace="http://schemas.microsoft.com/sharepoint/v3"/>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65de625-df5b-42e9-a277-2113da4f1195"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13D1D262-8086-483E-8AEE-327E7944EC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sharepoint/v3"/>
    <ds:schemaRef ds:uri="dcf5ddc1-fb1d-440f-849a-6450bddbaed7"/>
    <ds:schemaRef ds:uri="http://schemas.microsoft.com/office/2006/documentManagement/types"/>
    <ds:schemaRef ds:uri="http://purl.org/dc/terms/"/>
    <ds:schemaRef ds:uri="http://schemas.microsoft.com/office/2006/metadata/properties"/>
    <ds:schemaRef ds:uri="http://purl.org/dc/dcmitype/"/>
    <ds:schemaRef ds:uri="965de625-df5b-42e9-a277-2113da4f1195"/>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13</TotalTime>
  <Words>604</Words>
  <Application>Microsoft Office PowerPoint</Application>
  <PresentationFormat>Widescreen</PresentationFormat>
  <Paragraphs>90</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Consolas</vt:lpstr>
      <vt:lpstr>Segoe UI</vt:lpstr>
      <vt:lpstr>Segoe UI Semibold</vt:lpstr>
      <vt:lpstr>Wingdings</vt:lpstr>
      <vt:lpstr>White Template</vt:lpstr>
      <vt:lpstr>MGI Solution Explorer in your CI Workflow</vt:lpstr>
      <vt:lpstr>The Basics</vt:lpstr>
      <vt:lpstr>Installation</vt:lpstr>
      <vt:lpstr>Building Projects</vt:lpstr>
      <vt:lpstr>Solution Items</vt:lpstr>
      <vt:lpstr>Version Numbering</vt:lpstr>
      <vt:lpstr>Build Configurations</vt:lpstr>
      <vt:lpstr>The CLI</vt:lpstr>
      <vt:lpstr>Basic Build</vt:lpstr>
      <vt:lpstr>Version Numbering</vt:lpstr>
      <vt:lpstr>Continuous Integration with Solution Explorer</vt:lpstr>
      <vt:lpstr>Solution Setup</vt:lpstr>
      <vt:lpstr>Build Agent Setup</vt:lpstr>
      <vt:lpstr>Sample Build Script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MGI Solution Explorer in your CI Workflow</dc:title>
  <dc:creator>Derek Trepanier</dc:creator>
  <cp:lastModifiedBy>Derek Trepanier</cp:lastModifiedBy>
  <cp:revision>4</cp:revision>
  <dcterms:created xsi:type="dcterms:W3CDTF">2020-11-09T18:47:57Z</dcterms:created>
  <dcterms:modified xsi:type="dcterms:W3CDTF">2020-11-09T19:16:43Z</dcterms:modified>
</cp:coreProperties>
</file>