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60" r:id="rId1"/>
  </p:sldMasterIdLst>
  <p:notesMasterIdLst>
    <p:notesMasterId r:id="rId2"/>
  </p:notesMasterIdLst>
  <p:sldIdLst>
    <p:sldId id="263" r:id="rId3"/>
    <p:sldId id="264" r:id="rId4"/>
    <p:sldId id="265" r:id="rId5"/>
    <p:sldId id="266" r:id="rId6"/>
    <p:sldId id="267" r:id="rId7"/>
    <p:sldId id="268" r:id="rId8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A"/>
        </a:solidFill>
        <a:effectLst/>
      </p:bgPr>
    </p:bg>
    <p:spTree>
      <p:nvGrpSpPr>
        <p:cNvPr id="20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t>Student Course Enrollment System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t>A Python Implementation</a:t>
            </a:r>
          </a:p>
          <a:p>
            <a:r>
              <a:rPr lang="en-US"/>
              <a:t>B</a:t>
            </a:r>
            <a:r>
              <a:rPr lang="en-US"/>
              <a:t>y</a:t>
            </a:r>
            <a:r>
              <a:rPr lang="en-US"/>
              <a:t>-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Tomar </a:t>
            </a:r>
            <a:endParaRPr altLang="en-US" lang="zh-CN"/>
          </a:p>
          <a:p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-</a:t>
            </a:r>
            <a:r>
              <a:rPr altLang="en-US" lang="en-US"/>
              <a:t>D</a:t>
            </a:r>
            <a:r>
              <a:rPr altLang="en-US" lang="en-US"/>
              <a:t>r</a:t>
            </a:r>
            <a:r>
              <a:rPr altLang="en-US" lang="en-US"/>
              <a:t>.</a:t>
            </a:r>
            <a:r>
              <a:rPr altLang="en-US" lang="en-US"/>
              <a:t>Y</a:t>
            </a:r>
            <a:r>
              <a:rPr altLang="en-US" lang="en-US"/>
              <a:t>o</a:t>
            </a:r>
            <a:r>
              <a:rPr altLang="en-US" lang="en-US"/>
              <a:t>g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r</a:t>
            </a:r>
            <a:r>
              <a:rPr altLang="en-US" lang="en-US"/>
              <a:t>a</a:t>
            </a:r>
            <a:r>
              <a:rPr altLang="en-US" lang="en-US"/>
              <a:t> </a:t>
            </a:r>
            <a:r>
              <a:rPr altLang="en-US" lang="en-US"/>
              <a:t>K</a:t>
            </a:r>
            <a:r>
              <a:rPr altLang="en-US" lang="en-US"/>
              <a:t>u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r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A"/>
        </a:solidFill>
        <a:effectLst/>
      </p:bgPr>
    </p:bg>
    <p:spTree>
      <p:nvGrpSpPr>
        <p:cNvPr id="22" name=""/>
        <p:cNvGrpSpPr/>
        <p:nvPr/>
      </p:nvGrpSpPr>
      <p:grpSpPr>
        <a:xfrm/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Overview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Introduction: Brief overview of the system.</a:t>
            </a:r>
          </a:p>
          <a:p>
            <a:r>
              <a:t>Purpose: Manage student enrollments in courses.</a:t>
            </a:r>
          </a:p>
          <a:p>
            <a:r>
              <a:t>Key Features:</a:t>
            </a:r>
          </a:p>
          <a:p>
            <a:r>
              <a:t>- Create student and course objects.</a:t>
            </a:r>
          </a:p>
          <a:p>
            <a:r>
              <a:t>- Enroll students in courses.</a:t>
            </a:r>
          </a:p>
          <a:p>
            <a:r>
              <a:t>- Display student information.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A"/>
        </a:solidFill>
        <a:effectLst/>
      </p:bgPr>
    </p:bg>
    <p:spTree>
      <p:nvGrpSpPr>
        <p:cNvPr id="23" name=""/>
        <p:cNvGrpSpPr/>
        <p:nvPr/>
      </p:nvGrpSpPr>
      <p:grpSpPr>
        <a:xfrm/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Class Definitions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Course Class:</a:t>
            </a:r>
          </a:p>
          <a:p>
            <a:r>
              <a:t>- Attributes: course_name, instructor</a:t>
            </a:r>
          </a:p>
          <a:p>
            <a:r>
              <a:t>- Method: __init__</a:t>
            </a:r>
          </a:p>
          <a:p/>
          <a:p>
            <a:r>
              <a:t>Student Class:</a:t>
            </a:r>
          </a:p>
          <a:p>
            <a:r>
              <a:t>- Attributes: roll_no, name, age, courses</a:t>
            </a:r>
          </a:p>
          <a:p>
            <a:r>
              <a:t>- Methods: __init__, add_course, remove_course, update_age, display_info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A"/>
        </a:solidFill>
        <a:effectLst/>
      </p:bgPr>
    </p:bg>
    <p:spTree>
      <p:nvGrpSpPr>
        <p:cNvPr id="24" name=""/>
        <p:cNvGrpSpPr/>
        <p:nvPr/>
      </p:nvGrpSpPr>
      <p:grpSpPr>
        <a:xfrm/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Functions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create_students():</a:t>
            </a:r>
          </a:p>
          <a:p>
            <a:r>
              <a:t>- Prompts for number of students.</a:t>
            </a:r>
          </a:p>
          <a:p>
            <a:r>
              <a:t>- Collects student details and creates objects.</a:t>
            </a:r>
          </a:p>
          <a:p/>
          <a:p>
            <a:r>
              <a:t>create_courses():</a:t>
            </a:r>
          </a:p>
          <a:p>
            <a:r>
              <a:t>- Prompts for number of courses.</a:t>
            </a:r>
          </a:p>
          <a:p>
            <a:r>
              <a:t>- Collects course details and creates objects.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A"/>
        </a:solidFill>
        <a:effectLst/>
      </p:bgPr>
    </p:bg>
    <p:spTree>
      <p:nvGrpSpPr>
        <p:cNvPr id="25" name=""/>
        <p:cNvGrpSpPr/>
        <p:nvPr/>
      </p:nvGrpSpPr>
      <p:grpSpPr>
        <a:xfrm/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Code Execution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Steps:</a:t>
            </a:r>
          </a:p>
          <a:p>
            <a:r>
              <a:t>- Create students.</a:t>
            </a:r>
          </a:p>
          <a:p>
            <a:r>
              <a:t>- Create courses.</a:t>
            </a:r>
          </a:p>
          <a:p>
            <a:r>
              <a:t>- Enroll students in courses.</a:t>
            </a:r>
          </a:p>
          <a:p>
            <a:r>
              <a:t>- Display student information.</a:t>
            </a:r>
          </a:p>
          <a:p/>
          <a:p>
            <a:r>
              <a:t>Example Output:</a:t>
            </a:r>
          </a:p>
          <a:p>
            <a:r>
              <a:t>Brief example of how the code runs and sample output.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A"/>
        </a:solidFill>
        <a:effectLst/>
      </p:bgPr>
    </p:bg>
    <p:spTree>
      <p:nvGrpSpPr>
        <p:cNvPr id="26" name=""/>
        <p:cNvGrpSpPr/>
        <p:nvPr/>
      </p:nvGrpSpPr>
      <p:grpSpPr>
        <a:xfrm/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Future Scope for Improvement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875"/>
          </a:bodyPr>
          <a:p>
            <a:r>
              <a:t>- Add a database to store student and course information.</a:t>
            </a:r>
          </a:p>
          <a:p>
            <a:r>
              <a:t>- Implement a user-friendly GUI.</a:t>
            </a:r>
          </a:p>
          <a:p>
            <a:r>
              <a:t>- Include more features like grading and attendance.</a:t>
            </a:r>
          </a:p>
          <a:p>
            <a:r>
              <a:t>- Enable online course enrollment through a web application.</a:t>
            </a:r>
          </a:p>
          <a:p>
            <a:r>
              <a:t>- Add detailed error handling and validations.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M2007J20CI</dc:creator>
  <cp:lastModifiedBy>Steve Canny</cp:lastModifiedBy>
  <dcterms:created xsi:type="dcterms:W3CDTF">2013-01-26T22:14:16Z</dcterms:created>
  <dcterms:modified xsi:type="dcterms:W3CDTF">2024-06-06T09:36:07Z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d80e1c385a954728b3388351b2236026</vt:lpwstr>
  </property>
</Properties>
</file>