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Objects="1">
      <p:cViewPr varScale="1">
        <p:scale>
          <a:sx n="97" d="100"/>
          <a:sy n="97" d="100"/>
        </p:scale>
        <p:origin x="880" y="19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8C91-CB8A-A348-9092-8A57B15E1E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Stefano </a:t>
            </a:r>
            <a:r>
              <a:rPr lang="en-GB" dirty="0" err="1"/>
              <a:t>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72B6-4689-7C4D-AF95-8CFAB02A841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F59-311F-014D-AF0F-C9E3FC46B1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FAA-4EFB-5847-BB02-30ED90E7DB7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D4A-434D-2943-BD62-15EA037D26E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91D-50B1-8945-802F-1E167B5A757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29C-6D46-894D-9F2F-524DED9EA28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ED60-5B96-6341-B039-CEFC0E400D4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A14C-8410-4D49-935D-970220BB300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F3E2-155D-F247-8898-6A3E50EB49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80C-5938-5A40-A66B-AB308368DA6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7D6-5C5E-694B-A748-74ED6CE6865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589-F939-0A4B-A334-E140DF53B36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A35D-BF15-B64A-A971-D316D936A5B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A57-4205-A84B-BCF8-41E393E5B53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09B0-3E4A-A442-9026-29ADC60019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037F-54EB-D542-80F0-D065E952674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9FAE-0942-E545-8547-8A8BADC4853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37BF-C02F-8845-8EC6-EED0884F11A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98E-36FE-A147-9DA4-DF95791D409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A8C3-4422-0447-9132-CD057F3927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566B-7E96-2E4F-AE6A-1C010C7E722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5A80-08A1-4442-938D-984D8169F7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D1A-05E0-054F-9422-6F775C12413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529-B0AF-6042-93A8-34AAE59E131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1E16-F6CA-394B-8556-C9D95F8F685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E71-B96D-804F-ABEA-986BC9510F6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86F-9FBC-9D45-804B-8B2468A2D46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2253-1E0C-EF44-AF78-7E89297BD10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A3D-FDAC-5D44-BA3A-A587D941FC2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E13-8B45-E54C-994F-1DD36C08A8C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6F39-E9CC-F744-87A1-04720F10B53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D25-564A-3545-A0D9-7F1B95FADC0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5596-2541-7F49-ACF0-54176F9F13B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0584-BAAA-1945-9C0E-4226227350F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E30A-3EFF-CF46-A863-E46438F06BC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D37-39CF-7743-8BF1-C3D8708394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E684-DE96-6944-8F91-0231315C20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015E-A3B4-F44E-A6B0-671801F5CC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8DD-BCAC-CA4C-9C25-FAE87B61A16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328-1385-E345-9661-08566CCE63D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E796-BC6F-7D49-ADA9-B2BC3CA5BDE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77ED-F328-A143-9452-8324729E165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280E-F14C-9C40-9863-8C5C9C6D73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3B77-3156-9C4D-BB0F-6638D067474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C30-A428-6C40-9CB7-F97BD0F071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5E4A-D7E1-BE42-B39E-55F7D14E849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614-6EB4-144C-9DF0-CDB15F2F8EE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C2A-4946-9E4A-B372-6141FA82965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F832-DD38-1C43-AD67-D07C67B865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10E7-ACB0-7343-8E36-294EE5AB019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3F29-05DB-9146-89AC-365144529E5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02CF-6199-EF4A-8F4C-F5C16985559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37B4-D1C2-C84E-826A-B810CD4760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5A81-F12E-A443-9245-DF465184B3B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DA0-D783-4E40-A94E-FF50294C0CC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9AD-29E5-8B40-A413-55F6D8D0BAF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BD0-7E9A-B04E-AAF8-9658A102DF2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666E-EEDA-064D-BA3F-8764B2B6795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16-D57D-B14A-8A79-D9D866E8DA5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DBC2-4ED0-D646-8764-BBD96A8B86A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EBE-F4B5-7F4E-94D6-D870FE34833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4D10-B9BF-9440-A1BF-BC38D334C88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960-1EEA-484C-BA4B-6AE7CA7EB6E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DA54-B973-D947-9176-9199F448F30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439C-696E-FD49-A002-F8115EBBC0D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90B1-1E5F-AC4C-A8BB-FBB915421A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717B-84D2-514A-8A44-284FAB23AE3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8382-EEDE-4648-85E6-C2DEE4C8E1C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AA9-F000-4A49-AF96-3394ADB39DE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BC11-4AC4-CC47-9F19-F48EE26A711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CA3C74-9394-9246-930B-037AD79B690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IFD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8542BE1-3F94-B540-A0E6-BBBA8E9B631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263FBC0-EC09-0F47-B388-FAC05AFB69F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72AA10C-2843-5C4A-B9F8-648B2DE2FC8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E95D9C-E43F-7641-8F59-B48D099F762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17A13EA-93C5-F346-970C-7F24C262C41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1584B6-50EC-F842-811E-7A4B7FFF67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BD7995-6E6E-9048-8D05-B799AD64506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4F6109C-A8B3-5D4F-93F2-E809A24C1B8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Semester thesis by Stefano </a:t>
            </a:r>
            <a:r>
              <a:rPr lang="en-GB" dirty="0" err="1"/>
              <a:t>Weidmann</a:t>
            </a:r>
            <a:r>
              <a:rPr lang="en-GB" dirty="0"/>
              <a:t>,</a:t>
            </a:r>
          </a:p>
          <a:p>
            <a:r>
              <a:rPr lang="en-GB" dirty="0"/>
              <a:t>supervised by </a:t>
            </a:r>
            <a:r>
              <a:rPr lang="en-GB" dirty="0" err="1"/>
              <a:t>Prof.</a:t>
            </a:r>
            <a:r>
              <a:rPr lang="en-GB" dirty="0"/>
              <a:t> Patrick Jenny, Taha </a:t>
            </a:r>
            <a:r>
              <a:rPr lang="en-GB" dirty="0" err="1"/>
              <a:t>Koltukluoglu</a:t>
            </a:r>
            <a:r>
              <a:rPr lang="en-GB" dirty="0"/>
              <a:t> and </a:t>
            </a:r>
            <a:r>
              <a:rPr lang="en-GB" dirty="0" err="1"/>
              <a:t>Prof.</a:t>
            </a:r>
            <a:r>
              <a:rPr lang="en-GB" dirty="0"/>
              <a:t> Ralf </a:t>
            </a:r>
            <a:r>
              <a:rPr lang="en-GB" dirty="0" err="1"/>
              <a:t>Hiptmair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7F53-6752-864E-A6E3-F57335BCBDD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Development </a:t>
            </a:r>
            <a:r>
              <a:rPr lang="de-CH" dirty="0" err="1"/>
              <a:t>of</a:t>
            </a:r>
            <a:r>
              <a:rPr lang="de-CH" dirty="0"/>
              <a:t> a Monte Carlo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optimal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375AD-1994-804A-BFC6-C67E1271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0A856-CFEB-0C4C-99BA-A08971ED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7ADFA-6317-3C4E-8600-AD1708E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F90AB8-4CAE-9D4A-AE9A-C4814CF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B1919E-005F-C548-8B6F-8CD5BFA3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68" y="1340768"/>
            <a:ext cx="5127578" cy="2714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B71870-E8B4-1B48-8598-03E3AD88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12" y="4775422"/>
            <a:ext cx="5332401" cy="6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7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4BE489F-9918-F544-A0E3-D17D19FF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46" y="2024063"/>
            <a:ext cx="4442557" cy="42100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EFF89-C4E9-2745-ACA0-177620CF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30E9CA-1410-1145-9750-C1CAB85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AD0B78-F5A7-8446-9007-58D6607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52A1EC-4DA8-754F-B3A6-7F847E14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3137302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1D9E54-06FE-4E4A-9608-6C6CD94B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40768"/>
            <a:ext cx="10147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3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DC4D0EF-1B29-A045-9432-55A22CD9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0" y="1106715"/>
            <a:ext cx="10868637" cy="43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CB802-8934-4247-AAA9-F9C191F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9BCA6-D022-174F-897C-4634261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D5A79-7808-484C-8CAB-B9C3990B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23AB20-3DC7-264F-A4D2-9FD526D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8CD207-976A-F740-BDA2-7EB29553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6" y="1340768"/>
            <a:ext cx="110896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6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D950A-3B8C-1949-88F5-9F14436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7C8A9-196E-164E-A60B-ECB635D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D10A3-A527-A145-8A66-266B1F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82C51-D8D8-504E-9B56-9BDEA8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72A556-19A1-C248-9D2A-B6DB5A89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0" y="1146350"/>
            <a:ext cx="4315489" cy="12884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1D0244-5324-E947-8A63-06DBCF8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707" y="2398885"/>
            <a:ext cx="3614234" cy="38739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6CB730B-2A3E-D247-B9CE-3EBE72DBFD89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Image in public domain: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File:Gradient_descent.svg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463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D8F486-9B06-1340-9F03-2A093B33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3" y="1844824"/>
            <a:ext cx="4473926" cy="12241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366B46A-3DB2-D242-A337-56F03995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8" y="4064878"/>
            <a:ext cx="478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3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</p:spTree>
    <p:extLst>
      <p:ext uri="{BB962C8B-B14F-4D97-AF65-F5344CB8AC3E}">
        <p14:creationId xmlns:p14="http://schemas.microsoft.com/office/powerpoint/2010/main" val="3574456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0</TotalTime>
  <Words>124</Words>
  <Application>Microsoft Macintosh PowerPoint</Application>
  <PresentationFormat>Benutzerdefiniert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Development of a Monte Carlo algorithm for optimal control problems </vt:lpstr>
      <vt:lpstr>What?</vt:lpstr>
      <vt:lpstr>Measurements</vt:lpstr>
      <vt:lpstr>Optimal control</vt:lpstr>
      <vt:lpstr>Optimal control discretized</vt:lpstr>
      <vt:lpstr>Optimal control discretized</vt:lpstr>
      <vt:lpstr>Goal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pZ4irqM6WY@student.ethz.ch</dc:creator>
  <cp:lastModifiedBy>pZ4irqM6WY@student.ethz.ch</cp:lastModifiedBy>
  <cp:revision>14</cp:revision>
  <cp:lastPrinted>2013-06-08T11:22:51Z</cp:lastPrinted>
  <dcterms:created xsi:type="dcterms:W3CDTF">2018-05-22T15:15:38Z</dcterms:created>
  <dcterms:modified xsi:type="dcterms:W3CDTF">2018-05-22T17:23:08Z</dcterms:modified>
</cp:coreProperties>
</file>