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2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1"/>
  </p:notesMasterIdLst>
  <p:handoutMasterIdLst>
    <p:handoutMasterId r:id="rId32"/>
  </p:handoutMasterIdLst>
  <p:sldIdLst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216" y="4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8C91-CB8A-A348-9092-8A57B15E1E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Stefano </a:t>
            </a:r>
            <a:r>
              <a:rPr lang="en-GB" dirty="0" err="1"/>
              <a:t>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72B6-4689-7C4D-AF95-8CFAB02A841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F59-311F-014D-AF0F-C9E3FC46B1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EFAA-4EFB-5847-BB02-30ED90E7DB7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D4A-434D-2943-BD62-15EA037D26E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91D-50B1-8945-802F-1E167B5A757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929C-6D46-894D-9F2F-524DED9EA28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ED60-5B96-6341-B039-CEFC0E400D4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A14C-8410-4D49-935D-970220BB300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F3E2-155D-F247-8898-6A3E50EB49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80C-5938-5A40-A66B-AB308368DA6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7D6-5C5E-694B-A748-74ED6CE6865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589-F939-0A4B-A334-E140DF53B36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A35D-BF15-B64A-A971-D316D936A5B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A57-4205-A84B-BCF8-41E393E5B53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09B0-3E4A-A442-9026-29ADC60019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037F-54EB-D542-80F0-D065E952674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9FAE-0942-E545-8547-8A8BADC4853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37BF-C02F-8845-8EC6-EED0884F11A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98E-36FE-A147-9DA4-DF95791D409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A8C3-4422-0447-9132-CD057F3927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566B-7E96-2E4F-AE6A-1C010C7E722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5A80-08A1-4442-938D-984D8169F7B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D1A-05E0-054F-9422-6F775C12413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529-B0AF-6042-93A8-34AAE59E131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1E16-F6CA-394B-8556-C9D95F8F685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E71-B96D-804F-ABEA-986BC9510F6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86F-9FBC-9D45-804B-8B2468A2D46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2253-1E0C-EF44-AF78-7E89297BD10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A3D-FDAC-5D44-BA3A-A587D941FC2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FE13-8B45-E54C-994F-1DD36C08A8C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6F39-E9CC-F744-87A1-04720F10B53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D25-564A-3545-A0D9-7F1B95FADC0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5596-2541-7F49-ACF0-54176F9F13B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0584-BAAA-1945-9C0E-4226227350F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E30A-3EFF-CF46-A863-E46438F06BC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8D37-39CF-7743-8BF1-C3D87083944B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E684-DE96-6944-8F91-0231315C20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015E-A3B4-F44E-A6B0-671801F5CC4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8DD-BCAC-CA4C-9C25-FAE87B61A16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328-1385-E345-9661-08566CCE63D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E796-BC6F-7D49-ADA9-B2BC3CA5BDE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77ED-F328-A143-9452-8324729E165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280E-F14C-9C40-9863-8C5C9C6D73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3B77-3156-9C4D-BB0F-6638D067474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C30-A428-6C40-9CB7-F97BD0F071B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5E4A-D7E1-BE42-B39E-55F7D14E849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7614-6EB4-144C-9DF0-CDB15F2F8EE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C2A-4946-9E4A-B372-6141FA82965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F832-DD38-1C43-AD67-D07C67B865F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10E7-ACB0-7343-8E36-294EE5AB019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3F29-05DB-9146-89AC-365144529E5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02CF-6199-EF4A-8F4C-F5C169855592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37B4-D1C2-C84E-826A-B810CD4760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5A81-F12E-A443-9245-DF465184B3B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5DA0-D783-4E40-A94E-FF50294C0CC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9AD-29E5-8B40-A413-55F6D8D0BAF8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BD0-7E9A-B04E-AAF8-9658A102DF2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666E-EEDA-064D-BA3F-8764B2B6795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16-D57D-B14A-8A79-D9D866E8DA5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DBC2-4ED0-D646-8764-BBD96A8B86A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CEBE-F4B5-7F4E-94D6-D870FE34833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4D10-B9BF-9440-A1BF-BC38D334C88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C960-1EEA-484C-BA4B-6AE7CA7EB6E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DA54-B973-D947-9176-9199F448F305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439C-696E-FD49-A002-F8115EBBC0D9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90B1-1E5F-AC4C-A8BB-FBB915421A9A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717B-84D2-514A-8A44-284FAB23AE3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8382-EEDE-4648-85E6-C2DEE4C8E1C4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AA9-F000-4A49-AF96-3394ADB39DE1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BC11-4AC4-CC47-9F19-F48EE26A7116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CA3C74-9394-9246-930B-037AD79B6903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IFD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8542BE1-3F94-B540-A0E6-BBBA8E9B631C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263FBC0-EC09-0F47-B388-FAC05AFB69F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72AA10C-2843-5C4A-B9F8-648B2DE2FC8E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E95D9C-E43F-7641-8F59-B48D099F7627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17A13EA-93C5-F346-970C-7F24C262C41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1584B6-50EC-F842-811E-7A4B7FFF672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BD7995-6E6E-9048-8D05-B799AD645060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4F6109C-A8B3-5D4F-93F2-E809A24C1B8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2v"/><Relationship Id="rId1" Type="http://schemas.microsoft.com/office/2007/relationships/media" Target="../media/media1.m2v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Semester thesis by Stefano </a:t>
            </a:r>
            <a:r>
              <a:rPr lang="en-GB" dirty="0" err="1"/>
              <a:t>Weidmann</a:t>
            </a:r>
            <a:r>
              <a:rPr lang="en-GB" dirty="0"/>
              <a:t>,</a:t>
            </a:r>
          </a:p>
          <a:p>
            <a:r>
              <a:rPr lang="en-GB" dirty="0"/>
              <a:t>supervised by </a:t>
            </a:r>
            <a:r>
              <a:rPr lang="en-GB" dirty="0" err="1"/>
              <a:t>Prof.</a:t>
            </a:r>
            <a:r>
              <a:rPr lang="en-GB" dirty="0"/>
              <a:t> Patrick Jenny, Taha </a:t>
            </a:r>
            <a:r>
              <a:rPr lang="en-GB" dirty="0" err="1"/>
              <a:t>Koltukluoglu</a:t>
            </a:r>
            <a:r>
              <a:rPr lang="en-GB" dirty="0"/>
              <a:t> and </a:t>
            </a:r>
            <a:r>
              <a:rPr lang="en-GB" dirty="0" err="1"/>
              <a:t>Prof.</a:t>
            </a:r>
            <a:r>
              <a:rPr lang="en-GB" dirty="0"/>
              <a:t> Ralf </a:t>
            </a:r>
            <a:r>
              <a:rPr lang="en-GB" dirty="0" err="1"/>
              <a:t>Hiptmair</a:t>
            </a:r>
            <a:endParaRPr lang="en-GB" dirty="0"/>
          </a:p>
          <a:p>
            <a:endParaRPr lang="en-GB" dirty="0"/>
          </a:p>
          <a:p>
            <a:r>
              <a:rPr lang="en-GB" sz="1600" dirty="0"/>
              <a:t>Based on Q. Wang et al. </a:t>
            </a:r>
            <a:r>
              <a:rPr lang="de-CH" sz="1600" dirty="0"/>
              <a:t>«A Monte Carlo </a:t>
            </a:r>
            <a:r>
              <a:rPr lang="de-CH" sz="1600" dirty="0" err="1"/>
              <a:t>method</a:t>
            </a:r>
            <a:r>
              <a:rPr lang="de-CH" sz="1600" dirty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solving</a:t>
            </a:r>
            <a:r>
              <a:rPr lang="de-CH" sz="1600" dirty="0"/>
              <a:t> </a:t>
            </a:r>
            <a:r>
              <a:rPr lang="de-CH" sz="1600" dirty="0" err="1"/>
              <a:t>unsteady</a:t>
            </a:r>
            <a:r>
              <a:rPr lang="de-CH" sz="1600" dirty="0"/>
              <a:t> </a:t>
            </a:r>
            <a:r>
              <a:rPr lang="de-CH" sz="1600" dirty="0" err="1"/>
              <a:t>adjoint</a:t>
            </a:r>
            <a:r>
              <a:rPr lang="de-CH" sz="1600" dirty="0"/>
              <a:t> </a:t>
            </a:r>
            <a:r>
              <a:rPr lang="de-CH" sz="1600" dirty="0" err="1"/>
              <a:t>equations</a:t>
            </a:r>
            <a:r>
              <a:rPr lang="de-CH" sz="1600" dirty="0"/>
              <a:t>», J. </a:t>
            </a:r>
            <a:r>
              <a:rPr lang="de-CH" sz="1600" dirty="0" err="1"/>
              <a:t>Comput</a:t>
            </a:r>
            <a:r>
              <a:rPr lang="de-CH" sz="1600" dirty="0"/>
              <a:t>. Phys. </a:t>
            </a:r>
            <a:r>
              <a:rPr lang="de-CH" dirty="0"/>
              <a:t>227 (2008) </a:t>
            </a:r>
            <a:endParaRPr lang="de-CH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7F53-6752-864E-A6E3-F57335BCBDDD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Development </a:t>
            </a:r>
            <a:r>
              <a:rPr lang="de-CH" dirty="0" err="1"/>
              <a:t>of</a:t>
            </a:r>
            <a:r>
              <a:rPr lang="de-CH" dirty="0"/>
              <a:t> a Monte Carlo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optimal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8B479-C9C4-0D49-9B98-D4E4DC03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D1973-310D-7B47-B570-6360B7C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90775-540E-6646-9E57-A412F718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9CD500-FEAD-4943-92EF-E0D51CAD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FBDF90-DC71-B64C-9AAE-6AD64437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954925"/>
            <a:ext cx="8534400" cy="1485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E1F613-F552-714C-A3DC-3580548A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55" y="4159648"/>
            <a:ext cx="4315489" cy="1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08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8B479-C9C4-0D49-9B98-D4E4DC03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5D1973-310D-7B47-B570-6360B7C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90775-540E-6646-9E57-A412F718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9CD500-FEAD-4943-92EF-E0D51CAD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FBDF90-DC71-B64C-9AAE-6AD64437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954925"/>
            <a:ext cx="8534400" cy="1485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E1F613-F552-714C-A3DC-3580548A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355" y="4159648"/>
            <a:ext cx="4315489" cy="12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13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525B96-68C9-B948-8875-020E75D8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47" y="1340768"/>
            <a:ext cx="7041356" cy="16234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9C69A1-1A8B-F94F-9CBF-A19DC0C84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3203968"/>
            <a:ext cx="5904198" cy="28493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</p:spTree>
    <p:extLst>
      <p:ext uri="{BB962C8B-B14F-4D97-AF65-F5344CB8AC3E}">
        <p14:creationId xmlns:p14="http://schemas.microsoft.com/office/powerpoint/2010/main" val="29200012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99C69A1-1A8B-F94F-9CBF-A19DC0C8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26" y="1268760"/>
            <a:ext cx="5904198" cy="28493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120210C-F698-5446-BF8D-EAB8A361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67" y="4981378"/>
            <a:ext cx="10058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21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2DA093-8657-A346-8F13-2187FEE7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0" y="1215883"/>
            <a:ext cx="5630338" cy="27171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C36F5E-F91C-9A40-822F-FB46905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8" y="4572302"/>
            <a:ext cx="7197935" cy="7289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C087EF-6A32-F74C-B1C8-229C16A8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23" y="2387802"/>
            <a:ext cx="3276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09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B4092-E028-474C-A72A-B164D068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B2360-F4D9-AE4C-9EEC-A4CFBA2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92E0F-5C26-BB4B-B069-FD5C51B9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3E6871-1294-6A46-B292-075EEB8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Adjoint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BEB42B-D84C-8947-9B2D-FA203D214763}"/>
              </a:ext>
            </a:extLst>
          </p:cNvPr>
          <p:cNvSpPr txBox="1"/>
          <p:nvPr/>
        </p:nvSpPr>
        <p:spPr>
          <a:xfrm>
            <a:off x="1277467" y="62764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Linear system of equation included from main paper (see title slide)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2DA093-8657-A346-8F13-2187FEE7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0" y="1215883"/>
            <a:ext cx="5630338" cy="27171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C36F5E-F91C-9A40-822F-FB46905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8" y="4572302"/>
            <a:ext cx="7197935" cy="728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ABCBDB-224B-BE42-902A-8D820BAA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125" y="1635625"/>
            <a:ext cx="4749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26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D950A-3B8C-1949-88F5-9F14436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7C8A9-196E-164E-A60B-ECB635D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D10A3-A527-A145-8A66-266B1F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82C51-D8D8-504E-9B56-9BDEA8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1D0244-5324-E947-8A63-06DBCF896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543" y="2694266"/>
            <a:ext cx="3113721" cy="33374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6CB730B-2A3E-D247-B9CE-3EBE72DBFD89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Image in public domain: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File:Gradient_descent.svg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0D8EB2D-C184-ED4C-9C72-B8AEF7B44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9" y="1287910"/>
            <a:ext cx="11409589" cy="13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96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A01591-415C-D241-9F8C-7B8C712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CC962-D70E-344F-91A5-CB992F9F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58006-354C-5945-BD15-3C7E50B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2AC6E09-6C23-614C-849B-B7F6F6F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42944"/>
            <a:ext cx="11537950" cy="972000"/>
          </a:xfrm>
        </p:spPr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3FBCAE-A05A-EA42-B617-142E7611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3" y="1128944"/>
            <a:ext cx="7886100" cy="3168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8535001-97A9-484E-9276-60E6FD7A82AB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Formulas from the main paper (see title slide)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AD0DDD-26D9-AD47-82C8-4A487C77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97" y="1340767"/>
            <a:ext cx="1515642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8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A01591-415C-D241-9F8C-7B8C712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CC962-D70E-344F-91A5-CB992F9F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58006-354C-5945-BD15-3C7E50B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2AC6E09-6C23-614C-849B-B7F6F6F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42944"/>
            <a:ext cx="11537950" cy="972000"/>
          </a:xfrm>
        </p:spPr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3FBCAE-A05A-EA42-B617-142E7611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3" y="1128944"/>
            <a:ext cx="7886100" cy="31680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AD0DDD-26D9-AD47-82C8-4A487C77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97" y="1340767"/>
            <a:ext cx="1515642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0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0714CF-4989-2045-95EB-A9F7CBC3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FE8BEA-0FAC-3B4C-B736-E4C12427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AE4E05-0322-F648-9510-B611C5D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CFE0345-7E31-2346-87AE-96399679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C5CECE7-3D6B-DC4D-B0E8-2C3CFEA1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7" y="1916832"/>
            <a:ext cx="7249579" cy="26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23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375AD-1994-804A-BFC6-C67E1271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0A856-CFEB-0C4C-99BA-A08971ED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7ADFA-6317-3C4E-8600-AD1708E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F90AB8-4CAE-9D4A-AE9A-C4814CF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B1919E-005F-C548-8B6F-8CD5BFA3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68" y="1340768"/>
            <a:ext cx="5127578" cy="2714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B71870-E8B4-1B48-8598-03E3AD88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12" y="4775422"/>
            <a:ext cx="5332401" cy="6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74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4DAB1F-A8BA-0840-9D97-C79663AC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CBCC7-4CCB-8245-AC39-5BC0DA4A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4BAB03-901D-B042-8129-D7A14AA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E1CC0FA-D11D-8744-9F1B-ED04C7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D6784B-97FD-1944-89AA-C050F690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7" y="1340768"/>
            <a:ext cx="5127578" cy="2714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007C033-5A31-884F-B6DD-E4E24570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1" y="4775422"/>
            <a:ext cx="5332401" cy="601107"/>
          </a:xfrm>
          <a:prstGeom prst="rect">
            <a:avLst/>
          </a:prstGeom>
        </p:spPr>
      </p:pic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C1D50A3C-7317-9349-8972-4A9E1C1D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15" y="1340768"/>
            <a:ext cx="4442557" cy="4210050"/>
          </a:xfrm>
        </p:spPr>
      </p:pic>
    </p:spTree>
    <p:extLst>
      <p:ext uri="{BB962C8B-B14F-4D97-AF65-F5344CB8AC3E}">
        <p14:creationId xmlns:p14="http://schemas.microsoft.com/office/powerpoint/2010/main" val="13226546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571996-D9C6-9F44-A211-B76C6242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23.05.18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51C522-D450-5A43-B328-E7B46683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CAD04-235E-2142-84C1-54F5C424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84F9A2B-5605-8845-BC7A-A27F79C9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</a:t>
            </a:r>
          </a:p>
        </p:txBody>
      </p:sp>
      <p:pic>
        <p:nvPicPr>
          <p:cNvPr id="11" name="slowerAdjointMC.m2v">
            <a:hlinkClick r:id="" action="ppaction://media"/>
            <a:extLst>
              <a:ext uri="{FF2B5EF4-FFF2-40B4-BE49-F238E27FC236}">
                <a16:creationId xmlns:a16="http://schemas.microsoft.com/office/drawing/2014/main" id="{E8B6A793-34E1-C640-88C6-122BBECF121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6125" y="2024063"/>
            <a:ext cx="5613400" cy="4210050"/>
          </a:xfrm>
        </p:spPr>
      </p:pic>
    </p:spTree>
    <p:extLst>
      <p:ext uri="{BB962C8B-B14F-4D97-AF65-F5344CB8AC3E}">
        <p14:creationId xmlns:p14="http://schemas.microsoft.com/office/powerpoint/2010/main" val="822602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0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4BE489F-9918-F544-A0E3-D17D19FF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46" y="2024063"/>
            <a:ext cx="4442557" cy="42100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EFF89-C4E9-2745-ACA0-177620CF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30E9CA-1410-1145-9750-C1CAB85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AD0B78-F5A7-8446-9007-58D6607E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52A1EC-4DA8-754F-B3A6-7F847E14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3137302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ED8C1B-33A9-774C-92C3-2BFE8A02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11" y="1340768"/>
            <a:ext cx="10147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3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6AEE41-0191-3049-A15B-1AF420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7E62CE-81A4-8E4B-B6A9-215202D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64FAE-D215-E14C-8358-E7FB65C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C75591-8612-F14F-9585-B1E4B47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B9A37E-5FE0-4A43-AAFC-929A199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0" y="1268760"/>
            <a:ext cx="11582310" cy="46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4CB802-8934-4247-AAA9-F9C191F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9BCA6-D022-174F-897C-4634261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D5A79-7808-484C-8CAB-B9C3990B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23AB20-3DC7-264F-A4D2-9FD526D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discretized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8CD207-976A-F740-BDA2-7EB29553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6" y="1340768"/>
            <a:ext cx="110896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6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5D950A-3B8C-1949-88F5-9F14436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C7C8A9-196E-164E-A60B-ECB635D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D10A3-A527-A145-8A66-266B1F9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082C51-D8D8-504E-9B56-9BDEA8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72A556-19A1-C248-9D2A-B6DB5A89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0" y="1146350"/>
            <a:ext cx="4315489" cy="12884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1D0244-5324-E947-8A63-06DBCF8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707" y="2398885"/>
            <a:ext cx="3614234" cy="38739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6CB730B-2A3E-D247-B9CE-3EBE72DBFD89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Image in public domain: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File:Gradient_descent.svg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463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D8F486-9B06-1340-9F03-2A093B33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63" y="1844824"/>
            <a:ext cx="4473926" cy="12241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366B46A-3DB2-D242-A337-56F03995F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8" y="4064878"/>
            <a:ext cx="478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3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7C857-6576-D247-8120-7D766AE2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FB8E-A97D-E34E-9EA9-C874AD42758F}" type="datetime1">
              <a:rPr lang="de-CH" smtClean="0"/>
              <a:t>22.05.18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0D196-0D5C-E644-A65D-10C18D4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Stefano Weidmann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E900C4-5FD1-9B47-B812-1E63F9A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053CAB3-3150-3B47-81E1-E5AE625D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95" y="764704"/>
            <a:ext cx="952500" cy="1181100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756EA6-7E0F-A94F-A48F-0A0112EE4BFE}"/>
              </a:ext>
            </a:extLst>
          </p:cNvPr>
          <p:cNvSpPr txBox="1"/>
          <p:nvPr/>
        </p:nvSpPr>
        <p:spPr>
          <a:xfrm>
            <a:off x="1125067" y="6124060"/>
            <a:ext cx="1028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Chain image from Chain by Adrien Coquet from the Noun Project CC0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AEEA8B-CCB3-D34C-8F0E-A860ECD3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219" y="1390413"/>
            <a:ext cx="7876931" cy="195870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862E1F-F48C-224C-8C1A-200F61766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67" y="3980937"/>
            <a:ext cx="99568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6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0</TotalTime>
  <Words>303</Words>
  <Application>Microsoft Macintosh PowerPoint</Application>
  <PresentationFormat>Benutzerdefiniert</PresentationFormat>
  <Paragraphs>95</Paragraphs>
  <Slides>21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Development of a Monte Carlo algorithm for optimal control problems </vt:lpstr>
      <vt:lpstr>What?</vt:lpstr>
      <vt:lpstr>Measurements</vt:lpstr>
      <vt:lpstr>Optimal control</vt:lpstr>
      <vt:lpstr>Optimal control discretized</vt:lpstr>
      <vt:lpstr>Optimal control discretized</vt:lpstr>
      <vt:lpstr>Goal</vt:lpstr>
      <vt:lpstr>PowerPoint-Präsentation</vt:lpstr>
      <vt:lpstr>PowerPoint-Präsentation</vt:lpstr>
      <vt:lpstr>Adjoint</vt:lpstr>
      <vt:lpstr>Adjoint</vt:lpstr>
      <vt:lpstr>Adjoint</vt:lpstr>
      <vt:lpstr>Adjoint</vt:lpstr>
      <vt:lpstr>Adjoint</vt:lpstr>
      <vt:lpstr>Adjoint</vt:lpstr>
      <vt:lpstr>Monte Carlo</vt:lpstr>
      <vt:lpstr>Monte Carlo</vt:lpstr>
      <vt:lpstr>Monte Carlo</vt:lpstr>
      <vt:lpstr>Monte Carlo</vt:lpstr>
      <vt:lpstr>Test drive</vt:lpstr>
      <vt:lpstr>Test drive</vt:lpstr>
    </vt:vector>
  </TitlesOfParts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pZ4irqM6WY@student.ethz.ch</dc:creator>
  <cp:lastModifiedBy>pZ4irqM6WY@student.ethz.ch</cp:lastModifiedBy>
  <cp:revision>33</cp:revision>
  <cp:lastPrinted>2013-06-08T11:22:51Z</cp:lastPrinted>
  <dcterms:created xsi:type="dcterms:W3CDTF">2018-05-22T15:15:38Z</dcterms:created>
  <dcterms:modified xsi:type="dcterms:W3CDTF">2018-05-26T11:34:03Z</dcterms:modified>
</cp:coreProperties>
</file>