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83" r:id="rId3"/>
    <p:sldId id="261" r:id="rId4"/>
    <p:sldId id="272" r:id="rId5"/>
    <p:sldId id="262" r:id="rId6"/>
    <p:sldId id="273" r:id="rId7"/>
    <p:sldId id="284" r:id="rId8"/>
    <p:sldId id="285" r:id="rId9"/>
    <p:sldId id="279" r:id="rId10"/>
    <p:sldId id="278" r:id="rId11"/>
    <p:sldId id="281" r:id="rId12"/>
    <p:sldId id="277" r:id="rId13"/>
    <p:sldId id="282" r:id="rId14"/>
    <p:sldId id="263" r:id="rId15"/>
    <p:sldId id="280" r:id="rId16"/>
    <p:sldId id="274" r:id="rId17"/>
    <p:sldId id="275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1A1C4-7566-4153-AFD2-2D791DCF853F}" v="92" dt="2023-12-07T20:07:12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4" d="100"/>
          <a:sy n="94" d="100"/>
        </p:scale>
        <p:origin x="4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er Reddy" userId="10e6d7a5e07c2f12" providerId="LiveId" clId="{5FC1A1C4-7566-4153-AFD2-2D791DCF853F}"/>
    <pc:docChg chg="undo redo custSel addSld delSld modSld sldOrd">
      <pc:chgData name="Mahender Reddy" userId="10e6d7a5e07c2f12" providerId="LiveId" clId="{5FC1A1C4-7566-4153-AFD2-2D791DCF853F}" dt="2023-12-07T20:07:12.442" v="359" actId="20577"/>
      <pc:docMkLst>
        <pc:docMk/>
      </pc:docMkLst>
      <pc:sldChg chg="del">
        <pc:chgData name="Mahender Reddy" userId="10e6d7a5e07c2f12" providerId="LiveId" clId="{5FC1A1C4-7566-4153-AFD2-2D791DCF853F}" dt="2023-12-07T11:42:42.933" v="279" actId="2696"/>
        <pc:sldMkLst>
          <pc:docMk/>
          <pc:sldMk cId="1217016543" sldId="259"/>
        </pc:sldMkLst>
      </pc:sldChg>
      <pc:sldChg chg="modSp">
        <pc:chgData name="Mahender Reddy" userId="10e6d7a5e07c2f12" providerId="LiveId" clId="{5FC1A1C4-7566-4153-AFD2-2D791DCF853F}" dt="2023-12-07T20:07:12.442" v="359" actId="20577"/>
        <pc:sldMkLst>
          <pc:docMk/>
          <pc:sldMk cId="3349498904" sldId="261"/>
        </pc:sldMkLst>
        <pc:graphicFrameChg chg="mod">
          <ac:chgData name="Mahender Reddy" userId="10e6d7a5e07c2f12" providerId="LiveId" clId="{5FC1A1C4-7566-4153-AFD2-2D791DCF853F}" dt="2023-12-07T20:07:12.442" v="359" actId="20577"/>
          <ac:graphicFrameMkLst>
            <pc:docMk/>
            <pc:sldMk cId="3349498904" sldId="261"/>
            <ac:graphicFrameMk id="6" creationId="{BB6AB773-F2C9-1D1A-582B-C6B7FD9E9B31}"/>
          </ac:graphicFrameMkLst>
        </pc:graphicFrameChg>
      </pc:sldChg>
      <pc:sldChg chg="modSp">
        <pc:chgData name="Mahender Reddy" userId="10e6d7a5e07c2f12" providerId="LiveId" clId="{5FC1A1C4-7566-4153-AFD2-2D791DCF853F}" dt="2023-12-07T18:56:48.528" v="299" actId="20577"/>
        <pc:sldMkLst>
          <pc:docMk/>
          <pc:sldMk cId="1632175997" sldId="262"/>
        </pc:sldMkLst>
        <pc:graphicFrameChg chg="mod">
          <ac:chgData name="Mahender Reddy" userId="10e6d7a5e07c2f12" providerId="LiveId" clId="{5FC1A1C4-7566-4153-AFD2-2D791DCF853F}" dt="2023-12-07T18:56:48.528" v="299" actId="20577"/>
          <ac:graphicFrameMkLst>
            <pc:docMk/>
            <pc:sldMk cId="1632175997" sldId="262"/>
            <ac:graphicFrameMk id="8" creationId="{F5FC9859-798F-D945-B871-F7BA213C4C31}"/>
          </ac:graphicFrameMkLst>
        </pc:graphicFrameChg>
      </pc:sldChg>
      <pc:sldChg chg="modSp mod">
        <pc:chgData name="Mahender Reddy" userId="10e6d7a5e07c2f12" providerId="LiveId" clId="{5FC1A1C4-7566-4153-AFD2-2D791DCF853F}" dt="2023-12-07T10:52:32.929" v="41" actId="27918"/>
        <pc:sldMkLst>
          <pc:docMk/>
          <pc:sldMk cId="1270337110" sldId="263"/>
        </pc:sldMkLst>
        <pc:graphicFrameChg chg="mod">
          <ac:chgData name="Mahender Reddy" userId="10e6d7a5e07c2f12" providerId="LiveId" clId="{5FC1A1C4-7566-4153-AFD2-2D791DCF853F}" dt="2023-12-07T10:48:35.907" v="16"/>
          <ac:graphicFrameMkLst>
            <pc:docMk/>
            <pc:sldMk cId="1270337110" sldId="263"/>
            <ac:graphicFrameMk id="15" creationId="{250E61B1-3B84-1942-7E6D-280685C4A675}"/>
          </ac:graphicFrameMkLst>
        </pc:graphicFrameChg>
      </pc:sldChg>
      <pc:sldChg chg="del">
        <pc:chgData name="Mahender Reddy" userId="10e6d7a5e07c2f12" providerId="LiveId" clId="{5FC1A1C4-7566-4153-AFD2-2D791DCF853F}" dt="2023-12-07T11:12:29.887" v="52" actId="2696"/>
        <pc:sldMkLst>
          <pc:docMk/>
          <pc:sldMk cId="2224451103" sldId="264"/>
        </pc:sldMkLst>
      </pc:sldChg>
      <pc:sldChg chg="del ord">
        <pc:chgData name="Mahender Reddy" userId="10e6d7a5e07c2f12" providerId="LiveId" clId="{5FC1A1C4-7566-4153-AFD2-2D791DCF853F}" dt="2023-12-07T10:51:14.878" v="20" actId="2696"/>
        <pc:sldMkLst>
          <pc:docMk/>
          <pc:sldMk cId="3142682642" sldId="266"/>
        </pc:sldMkLst>
      </pc:sldChg>
      <pc:sldChg chg="del">
        <pc:chgData name="Mahender Reddy" userId="10e6d7a5e07c2f12" providerId="LiveId" clId="{5FC1A1C4-7566-4153-AFD2-2D791DCF853F}" dt="2023-12-07T11:12:39.354" v="53" actId="2696"/>
        <pc:sldMkLst>
          <pc:docMk/>
          <pc:sldMk cId="3782080558" sldId="267"/>
        </pc:sldMkLst>
      </pc:sldChg>
      <pc:sldChg chg="addSp delSp modSp mod setBg modClrScheme setClrOvrMap delDesignElem chgLayout">
        <pc:chgData name="Mahender Reddy" userId="10e6d7a5e07c2f12" providerId="LiveId" clId="{5FC1A1C4-7566-4153-AFD2-2D791DCF853F}" dt="2023-12-07T11:48:04.018" v="290" actId="20577"/>
        <pc:sldMkLst>
          <pc:docMk/>
          <pc:sldMk cId="4080552753" sldId="269"/>
        </pc:sldMkLst>
        <pc:spChg chg="mod ord">
          <ac:chgData name="Mahender Reddy" userId="10e6d7a5e07c2f12" providerId="LiveId" clId="{5FC1A1C4-7566-4153-AFD2-2D791DCF853F}" dt="2023-12-07T11:35:01.491" v="220" actId="700"/>
          <ac:spMkLst>
            <pc:docMk/>
            <pc:sldMk cId="4080552753" sldId="269"/>
            <ac:spMk id="2" creationId="{00000000-0000-0000-0000-000000000000}"/>
          </ac:spMkLst>
        </pc:spChg>
        <pc:spChg chg="add del mod ord">
          <ac:chgData name="Mahender Reddy" userId="10e6d7a5e07c2f12" providerId="LiveId" clId="{5FC1A1C4-7566-4153-AFD2-2D791DCF853F}" dt="2023-12-07T11:25:17.208" v="218" actId="26606"/>
          <ac:spMkLst>
            <pc:docMk/>
            <pc:sldMk cId="4080552753" sldId="269"/>
            <ac:spMk id="3" creationId="{D6AAE4DB-DB97-AF37-6CCA-CB26A09DB61A}"/>
          </ac:spMkLst>
        </pc:spChg>
        <pc:spChg chg="add del">
          <ac:chgData name="Mahender Reddy" userId="10e6d7a5e07c2f12" providerId="LiveId" clId="{5FC1A1C4-7566-4153-AFD2-2D791DCF853F}" dt="2023-12-07T11:23:40.379" v="203" actId="26606"/>
          <ac:spMkLst>
            <pc:docMk/>
            <pc:sldMk cId="4080552753" sldId="269"/>
            <ac:spMk id="6" creationId="{F92989FB-1024-49B7-BDF1-B3CE27D48623}"/>
          </ac:spMkLst>
        </pc:spChg>
        <pc:spChg chg="add del">
          <ac:chgData name="Mahender Reddy" userId="10e6d7a5e07c2f12" providerId="LiveId" clId="{5FC1A1C4-7566-4153-AFD2-2D791DCF853F}" dt="2023-12-07T11:23:40.379" v="203" actId="26606"/>
          <ac:spMkLst>
            <pc:docMk/>
            <pc:sldMk cId="4080552753" sldId="269"/>
            <ac:spMk id="8" creationId="{DFEE959E-BF10-4204-9556-D1707088D445}"/>
          </ac:spMkLst>
        </pc:spChg>
        <pc:spChg chg="add del">
          <ac:chgData name="Mahender Reddy" userId="10e6d7a5e07c2f12" providerId="LiveId" clId="{5FC1A1C4-7566-4153-AFD2-2D791DCF853F}" dt="2023-12-07T11:23:40.379" v="203" actId="26606"/>
          <ac:spMkLst>
            <pc:docMk/>
            <pc:sldMk cId="4080552753" sldId="269"/>
            <ac:spMk id="10" creationId="{DDD17B6A-CB37-4005-9681-A20AFCDC7822}"/>
          </ac:spMkLst>
        </pc:spChg>
        <pc:spChg chg="add del">
          <ac:chgData name="Mahender Reddy" userId="10e6d7a5e07c2f12" providerId="LiveId" clId="{5FC1A1C4-7566-4153-AFD2-2D791DCF853F}" dt="2023-12-07T11:23:57.237" v="205" actId="26606"/>
          <ac:spMkLst>
            <pc:docMk/>
            <pc:sldMk cId="4080552753" sldId="269"/>
            <ac:spMk id="14" creationId="{A6D733BE-061E-4600-B6A3-62A68EF2C687}"/>
          </ac:spMkLst>
        </pc:spChg>
        <pc:spChg chg="add del">
          <ac:chgData name="Mahender Reddy" userId="10e6d7a5e07c2f12" providerId="LiveId" clId="{5FC1A1C4-7566-4153-AFD2-2D791DCF853F}" dt="2023-12-07T11:23:40.379" v="203" actId="26606"/>
          <ac:spMkLst>
            <pc:docMk/>
            <pc:sldMk cId="4080552753" sldId="269"/>
            <ac:spMk id="15" creationId="{3B7BBDE9-DAED-40B0-A640-503C918D1CE3}"/>
          </ac:spMkLst>
        </pc:spChg>
        <pc:spChg chg="add del">
          <ac:chgData name="Mahender Reddy" userId="10e6d7a5e07c2f12" providerId="LiveId" clId="{5FC1A1C4-7566-4153-AFD2-2D791DCF853F}" dt="2023-12-07T11:23:40.379" v="203" actId="26606"/>
          <ac:spMkLst>
            <pc:docMk/>
            <pc:sldMk cId="4080552753" sldId="269"/>
            <ac:spMk id="17" creationId="{7BC7EA7B-802E-41F4-8926-C4475287AA31}"/>
          </ac:spMkLst>
        </pc:spChg>
        <pc:spChg chg="add del mod ord">
          <ac:chgData name="Mahender Reddy" userId="10e6d7a5e07c2f12" providerId="LiveId" clId="{5FC1A1C4-7566-4153-AFD2-2D791DCF853F}" dt="2023-12-07T11:35:01.491" v="220" actId="700"/>
          <ac:spMkLst>
            <pc:docMk/>
            <pc:sldMk cId="4080552753" sldId="269"/>
            <ac:spMk id="18" creationId="{E916A915-C7F2-2CDF-1F5C-CDCFF86BDBEC}"/>
          </ac:spMkLst>
        </pc:spChg>
        <pc:spChg chg="add del">
          <ac:chgData name="Mahender Reddy" userId="10e6d7a5e07c2f12" providerId="LiveId" clId="{5FC1A1C4-7566-4153-AFD2-2D791DCF853F}" dt="2023-12-07T11:23:57.237" v="205" actId="26606"/>
          <ac:spMkLst>
            <pc:docMk/>
            <pc:sldMk cId="4080552753" sldId="269"/>
            <ac:spMk id="19" creationId="{2A28AC4B-805D-4091-A648-61572081C7FB}"/>
          </ac:spMkLst>
        </pc:spChg>
        <pc:spChg chg="add del">
          <ac:chgData name="Mahender Reddy" userId="10e6d7a5e07c2f12" providerId="LiveId" clId="{5FC1A1C4-7566-4153-AFD2-2D791DCF853F}" dt="2023-12-07T11:23:57.237" v="205" actId="26606"/>
          <ac:spMkLst>
            <pc:docMk/>
            <pc:sldMk cId="4080552753" sldId="269"/>
            <ac:spMk id="20" creationId="{39373A6F-2E1F-4613-8E1D-D68057D29F31}"/>
          </ac:spMkLst>
        </pc:spChg>
        <pc:spChg chg="add del">
          <ac:chgData name="Mahender Reddy" userId="10e6d7a5e07c2f12" providerId="LiveId" clId="{5FC1A1C4-7566-4153-AFD2-2D791DCF853F}" dt="2023-12-07T11:23:57.237" v="205" actId="26606"/>
          <ac:spMkLst>
            <pc:docMk/>
            <pc:sldMk cId="4080552753" sldId="269"/>
            <ac:spMk id="21" creationId="{D6AAE4DB-DB97-AF37-6CCA-CB26A09DB61A}"/>
          </ac:spMkLst>
        </pc:spChg>
        <pc:spChg chg="del">
          <ac:chgData name="Mahender Reddy" userId="10e6d7a5e07c2f12" providerId="LiveId" clId="{5FC1A1C4-7566-4153-AFD2-2D791DCF853F}" dt="2023-12-07T11:13:09.878" v="62" actId="700"/>
          <ac:spMkLst>
            <pc:docMk/>
            <pc:sldMk cId="4080552753" sldId="269"/>
            <ac:spMk id="34" creationId="{E8BED655-2EC5-4704-ADD4-A91564533138}"/>
          </ac:spMkLst>
        </pc:spChg>
        <pc:spChg chg="del">
          <ac:chgData name="Mahender Reddy" userId="10e6d7a5e07c2f12" providerId="LiveId" clId="{5FC1A1C4-7566-4153-AFD2-2D791DCF853F}" dt="2023-12-07T11:13:09.878" v="62" actId="700"/>
          <ac:spMkLst>
            <pc:docMk/>
            <pc:sldMk cId="4080552753" sldId="269"/>
            <ac:spMk id="36" creationId="{CBA419E7-4B43-4FA7-846D-76D394A32F0C}"/>
          </ac:spMkLst>
        </pc:spChg>
        <pc:spChg chg="del">
          <ac:chgData name="Mahender Reddy" userId="10e6d7a5e07c2f12" providerId="LiveId" clId="{5FC1A1C4-7566-4153-AFD2-2D791DCF853F}" dt="2023-12-07T11:13:09.878" v="62" actId="700"/>
          <ac:spMkLst>
            <pc:docMk/>
            <pc:sldMk cId="4080552753" sldId="269"/>
            <ac:spMk id="38" creationId="{F7D34090-8F5C-4A49-8452-7328D66324D1}"/>
          </ac:spMkLst>
        </pc:spChg>
        <pc:spChg chg="del">
          <ac:chgData name="Mahender Reddy" userId="10e6d7a5e07c2f12" providerId="LiveId" clId="{5FC1A1C4-7566-4153-AFD2-2D791DCF853F}" dt="2023-12-07T11:13:09.878" v="62" actId="700"/>
          <ac:spMkLst>
            <pc:docMk/>
            <pc:sldMk cId="4080552753" sldId="269"/>
            <ac:spMk id="40" creationId="{1B55B7B2-03F9-46F2-AE7C-2AC5156F40D3}"/>
          </ac:spMkLst>
        </pc:spChg>
        <pc:spChg chg="del">
          <ac:chgData name="Mahender Reddy" userId="10e6d7a5e07c2f12" providerId="LiveId" clId="{5FC1A1C4-7566-4153-AFD2-2D791DCF853F}" dt="2023-12-07T11:13:09.878" v="62" actId="700"/>
          <ac:spMkLst>
            <pc:docMk/>
            <pc:sldMk cId="4080552753" sldId="269"/>
            <ac:spMk id="42" creationId="{E08D4B6A-8113-4DFB-B82E-B60CAC8E0A50}"/>
          </ac:spMkLst>
        </pc:spChg>
        <pc:spChg chg="del">
          <ac:chgData name="Mahender Reddy" userId="10e6d7a5e07c2f12" providerId="LiveId" clId="{5FC1A1C4-7566-4153-AFD2-2D791DCF853F}" dt="2023-12-07T11:13:09.878" v="62" actId="700"/>
          <ac:spMkLst>
            <pc:docMk/>
            <pc:sldMk cId="4080552753" sldId="269"/>
            <ac:spMk id="44" creationId="{9822E561-F97C-4CBB-A9A6-A6BF6317BC84}"/>
          </ac:spMkLst>
        </pc:spChg>
        <pc:spChg chg="del">
          <ac:chgData name="Mahender Reddy" userId="10e6d7a5e07c2f12" providerId="LiveId" clId="{5FC1A1C4-7566-4153-AFD2-2D791DCF853F}" dt="2023-12-07T11:13:09.878" v="62" actId="700"/>
          <ac:spMkLst>
            <pc:docMk/>
            <pc:sldMk cId="4080552753" sldId="269"/>
            <ac:spMk id="46" creationId="{B01B0E58-A5C8-4CDA-A2E0-35DF94E59857}"/>
          </ac:spMkLst>
        </pc:spChg>
        <pc:graphicFrameChg chg="add del mod">
          <ac:chgData name="Mahender Reddy" userId="10e6d7a5e07c2f12" providerId="LiveId" clId="{5FC1A1C4-7566-4153-AFD2-2D791DCF853F}" dt="2023-12-07T11:22:08.016" v="199"/>
          <ac:graphicFrameMkLst>
            <pc:docMk/>
            <pc:sldMk cId="4080552753" sldId="269"/>
            <ac:graphicFrameMk id="4" creationId="{51952480-5590-A0D9-3283-F44D4137D7DB}"/>
          </ac:graphicFrameMkLst>
        </pc:graphicFrameChg>
        <pc:graphicFrameChg chg="add del">
          <ac:chgData name="Mahender Reddy" userId="10e6d7a5e07c2f12" providerId="LiveId" clId="{5FC1A1C4-7566-4153-AFD2-2D791DCF853F}" dt="2023-12-07T11:17:31.213" v="181" actId="26606"/>
          <ac:graphicFrameMkLst>
            <pc:docMk/>
            <pc:sldMk cId="4080552753" sldId="269"/>
            <ac:graphicFrameMk id="5" creationId="{568114E6-AEDC-3174-915D-6B8E909E7EFD}"/>
          </ac:graphicFrameMkLst>
        </pc:graphicFrameChg>
        <pc:graphicFrameChg chg="add del">
          <ac:chgData name="Mahender Reddy" userId="10e6d7a5e07c2f12" providerId="LiveId" clId="{5FC1A1C4-7566-4153-AFD2-2D791DCF853F}" dt="2023-12-07T11:17:38.863" v="183" actId="26606"/>
          <ac:graphicFrameMkLst>
            <pc:docMk/>
            <pc:sldMk cId="4080552753" sldId="269"/>
            <ac:graphicFrameMk id="7" creationId="{07E5CD7F-4C40-82FF-7578-B2089A1E66D3}"/>
          </ac:graphicFrameMkLst>
        </pc:graphicFrameChg>
        <pc:graphicFrameChg chg="add del">
          <ac:chgData name="Mahender Reddy" userId="10e6d7a5e07c2f12" providerId="LiveId" clId="{5FC1A1C4-7566-4153-AFD2-2D791DCF853F}" dt="2023-12-07T11:17:41.164" v="185" actId="26606"/>
          <ac:graphicFrameMkLst>
            <pc:docMk/>
            <pc:sldMk cId="4080552753" sldId="269"/>
            <ac:graphicFrameMk id="9" creationId="{6DFB8504-8CC5-9857-E004-E8C6C1FA0785}"/>
          </ac:graphicFrameMkLst>
        </pc:graphicFrameChg>
        <pc:graphicFrameChg chg="add del mod ord">
          <ac:chgData name="Mahender Reddy" userId="10e6d7a5e07c2f12" providerId="LiveId" clId="{5FC1A1C4-7566-4153-AFD2-2D791DCF853F}" dt="2023-12-07T11:21:58.278" v="195" actId="26606"/>
          <ac:graphicFrameMkLst>
            <pc:docMk/>
            <pc:sldMk cId="4080552753" sldId="269"/>
            <ac:graphicFrameMk id="11" creationId="{07E5CD7F-4C40-82FF-7578-B2089A1E66D3}"/>
          </ac:graphicFrameMkLst>
        </pc:graphicFrameChg>
        <pc:graphicFrameChg chg="add del">
          <ac:chgData name="Mahender Reddy" userId="10e6d7a5e07c2f12" providerId="LiveId" clId="{5FC1A1C4-7566-4153-AFD2-2D791DCF853F}" dt="2023-12-07T11:23:40.379" v="203" actId="26606"/>
          <ac:graphicFrameMkLst>
            <pc:docMk/>
            <pc:sldMk cId="4080552753" sldId="269"/>
            <ac:graphicFrameMk id="12" creationId="{15FEC405-11C6-DAC1-D906-372129EA95A7}"/>
          </ac:graphicFrameMkLst>
        </pc:graphicFrameChg>
        <pc:graphicFrameChg chg="add mod ord">
          <ac:chgData name="Mahender Reddy" userId="10e6d7a5e07c2f12" providerId="LiveId" clId="{5FC1A1C4-7566-4153-AFD2-2D791DCF853F}" dt="2023-12-07T11:48:04.018" v="290" actId="20577"/>
          <ac:graphicFrameMkLst>
            <pc:docMk/>
            <pc:sldMk cId="4080552753" sldId="269"/>
            <ac:graphicFrameMk id="16" creationId="{F3660C85-857B-BE0F-3447-9A046BCED5AB}"/>
          </ac:graphicFrameMkLst>
        </pc:graphicFrameChg>
        <pc:picChg chg="del">
          <ac:chgData name="Mahender Reddy" userId="10e6d7a5e07c2f12" providerId="LiveId" clId="{5FC1A1C4-7566-4153-AFD2-2D791DCF853F}" dt="2023-12-07T11:13:14.171" v="63" actId="478"/>
          <ac:picMkLst>
            <pc:docMk/>
            <pc:sldMk cId="4080552753" sldId="269"/>
            <ac:picMk id="13" creationId="{AFFE14F9-393A-1F91-7C64-1D2549330DBB}"/>
          </ac:picMkLst>
        </pc:picChg>
        <pc:picChg chg="add del">
          <ac:chgData name="Mahender Reddy" userId="10e6d7a5e07c2f12" providerId="LiveId" clId="{5FC1A1C4-7566-4153-AFD2-2D791DCF853F}" dt="2023-12-07T11:23:57.237" v="205" actId="26606"/>
          <ac:picMkLst>
            <pc:docMk/>
            <pc:sldMk cId="4080552753" sldId="269"/>
            <ac:picMk id="22" creationId="{BCBA88FC-C7C6-A3BB-DA50-51287C097202}"/>
          </ac:picMkLst>
        </pc:picChg>
      </pc:sldChg>
      <pc:sldChg chg="addSp delSp modSp mod delDesignElem chgLayout">
        <pc:chgData name="Mahender Reddy" userId="10e6d7a5e07c2f12" providerId="LiveId" clId="{5FC1A1C4-7566-4153-AFD2-2D791DCF853F}" dt="2023-12-07T11:37:55.400" v="241" actId="26606"/>
        <pc:sldMkLst>
          <pc:docMk/>
          <pc:sldMk cId="1767339198" sldId="270"/>
        </pc:sldMkLst>
        <pc:spChg chg="add del mod ord">
          <ac:chgData name="Mahender Reddy" userId="10e6d7a5e07c2f12" providerId="LiveId" clId="{5FC1A1C4-7566-4153-AFD2-2D791DCF853F}" dt="2023-12-07T11:37:55.400" v="241" actId="26606"/>
          <ac:spMkLst>
            <pc:docMk/>
            <pc:sldMk cId="1767339198" sldId="270"/>
            <ac:spMk id="2" creationId="{51D1580A-A8AE-8586-7587-D6470F8895E5}"/>
          </ac:spMkLst>
        </pc:spChg>
        <pc:spChg chg="mod ord">
          <ac:chgData name="Mahender Reddy" userId="10e6d7a5e07c2f12" providerId="LiveId" clId="{5FC1A1C4-7566-4153-AFD2-2D791DCF853F}" dt="2023-12-07T11:37:55.400" v="241" actId="26606"/>
          <ac:spMkLst>
            <pc:docMk/>
            <pc:sldMk cId="1767339198" sldId="270"/>
            <ac:spMk id="4" creationId="{09458D42-62F4-9891-40D0-EF83AFA05FE9}"/>
          </ac:spMkLst>
        </pc:spChg>
        <pc:spChg chg="del">
          <ac:chgData name="Mahender Reddy" userId="10e6d7a5e07c2f12" providerId="LiveId" clId="{5FC1A1C4-7566-4153-AFD2-2D791DCF853F}" dt="2023-12-07T11:35:27.991" v="221" actId="700"/>
          <ac:spMkLst>
            <pc:docMk/>
            <pc:sldMk cId="1767339198" sldId="270"/>
            <ac:spMk id="28" creationId="{E8BED655-2EC5-4704-ADD4-A91564533138}"/>
          </ac:spMkLst>
        </pc:spChg>
        <pc:spChg chg="del">
          <ac:chgData name="Mahender Reddy" userId="10e6d7a5e07c2f12" providerId="LiveId" clId="{5FC1A1C4-7566-4153-AFD2-2D791DCF853F}" dt="2023-12-07T11:35:27.991" v="221" actId="700"/>
          <ac:spMkLst>
            <pc:docMk/>
            <pc:sldMk cId="1767339198" sldId="270"/>
            <ac:spMk id="30" creationId="{CBA419E7-4B43-4FA7-846D-76D394A32F0C}"/>
          </ac:spMkLst>
        </pc:spChg>
        <pc:spChg chg="del">
          <ac:chgData name="Mahender Reddy" userId="10e6d7a5e07c2f12" providerId="LiveId" clId="{5FC1A1C4-7566-4153-AFD2-2D791DCF853F}" dt="2023-12-07T11:35:27.991" v="221" actId="700"/>
          <ac:spMkLst>
            <pc:docMk/>
            <pc:sldMk cId="1767339198" sldId="270"/>
            <ac:spMk id="32" creationId="{F7D34090-8F5C-4A49-8452-7328D66324D1}"/>
          </ac:spMkLst>
        </pc:spChg>
        <pc:spChg chg="del">
          <ac:chgData name="Mahender Reddy" userId="10e6d7a5e07c2f12" providerId="LiveId" clId="{5FC1A1C4-7566-4153-AFD2-2D791DCF853F}" dt="2023-12-07T11:35:27.991" v="221" actId="700"/>
          <ac:spMkLst>
            <pc:docMk/>
            <pc:sldMk cId="1767339198" sldId="270"/>
            <ac:spMk id="34" creationId="{1B55B7B2-03F9-46F2-AE7C-2AC5156F40D3}"/>
          </ac:spMkLst>
        </pc:spChg>
        <pc:spChg chg="del">
          <ac:chgData name="Mahender Reddy" userId="10e6d7a5e07c2f12" providerId="LiveId" clId="{5FC1A1C4-7566-4153-AFD2-2D791DCF853F}" dt="2023-12-07T11:35:27.991" v="221" actId="700"/>
          <ac:spMkLst>
            <pc:docMk/>
            <pc:sldMk cId="1767339198" sldId="270"/>
            <ac:spMk id="36" creationId="{E08D4B6A-8113-4DFB-B82E-B60CAC8E0A50}"/>
          </ac:spMkLst>
        </pc:spChg>
        <pc:spChg chg="del">
          <ac:chgData name="Mahender Reddy" userId="10e6d7a5e07c2f12" providerId="LiveId" clId="{5FC1A1C4-7566-4153-AFD2-2D791DCF853F}" dt="2023-12-07T11:35:27.991" v="221" actId="700"/>
          <ac:spMkLst>
            <pc:docMk/>
            <pc:sldMk cId="1767339198" sldId="270"/>
            <ac:spMk id="38" creationId="{9822E561-F97C-4CBB-A9A6-A6BF6317BC84}"/>
          </ac:spMkLst>
        </pc:spChg>
        <pc:spChg chg="del">
          <ac:chgData name="Mahender Reddy" userId="10e6d7a5e07c2f12" providerId="LiveId" clId="{5FC1A1C4-7566-4153-AFD2-2D791DCF853F}" dt="2023-12-07T11:35:27.991" v="221" actId="700"/>
          <ac:spMkLst>
            <pc:docMk/>
            <pc:sldMk cId="1767339198" sldId="270"/>
            <ac:spMk id="40" creationId="{B01B0E58-A5C8-4CDA-A2E0-35DF94E59857}"/>
          </ac:spMkLst>
        </pc:spChg>
        <pc:graphicFrameChg chg="add del">
          <ac:chgData name="Mahender Reddy" userId="10e6d7a5e07c2f12" providerId="LiveId" clId="{5FC1A1C4-7566-4153-AFD2-2D791DCF853F}" dt="2023-12-07T11:37:55.370" v="240" actId="26606"/>
          <ac:graphicFrameMkLst>
            <pc:docMk/>
            <pc:sldMk cId="1767339198" sldId="270"/>
            <ac:graphicFrameMk id="6" creationId="{CA620EB0-6CD9-0771-D2A8-FCCF2B411EED}"/>
          </ac:graphicFrameMkLst>
        </pc:graphicFrameChg>
        <pc:graphicFrameChg chg="add">
          <ac:chgData name="Mahender Reddy" userId="10e6d7a5e07c2f12" providerId="LiveId" clId="{5FC1A1C4-7566-4153-AFD2-2D791DCF853F}" dt="2023-12-07T11:37:55.400" v="241" actId="26606"/>
          <ac:graphicFrameMkLst>
            <pc:docMk/>
            <pc:sldMk cId="1767339198" sldId="270"/>
            <ac:graphicFrameMk id="8" creationId="{B17C67DF-0301-FEBB-703C-726F6426E46D}"/>
          </ac:graphicFrameMkLst>
        </pc:graphicFrameChg>
        <pc:picChg chg="del">
          <ac:chgData name="Mahender Reddy" userId="10e6d7a5e07c2f12" providerId="LiveId" clId="{5FC1A1C4-7566-4153-AFD2-2D791DCF853F}" dt="2023-12-07T11:35:31.078" v="222" actId="478"/>
          <ac:picMkLst>
            <pc:docMk/>
            <pc:sldMk cId="1767339198" sldId="270"/>
            <ac:picMk id="7" creationId="{B6925EF4-CFF3-1199-4FE1-8D2858EB9188}"/>
          </ac:picMkLst>
        </pc:picChg>
      </pc:sldChg>
      <pc:sldChg chg="del">
        <pc:chgData name="Mahender Reddy" userId="10e6d7a5e07c2f12" providerId="LiveId" clId="{5FC1A1C4-7566-4153-AFD2-2D791DCF853F}" dt="2023-12-07T10:50:14.556" v="17" actId="2696"/>
        <pc:sldMkLst>
          <pc:docMk/>
          <pc:sldMk cId="754203408" sldId="276"/>
        </pc:sldMkLst>
      </pc:sldChg>
      <pc:sldChg chg="modSp mod">
        <pc:chgData name="Mahender Reddy" userId="10e6d7a5e07c2f12" providerId="LiveId" clId="{5FC1A1C4-7566-4153-AFD2-2D791DCF853F}" dt="2023-12-07T11:10:07.421" v="51" actId="27918"/>
        <pc:sldMkLst>
          <pc:docMk/>
          <pc:sldMk cId="1737337505" sldId="277"/>
        </pc:sldMkLst>
        <pc:graphicFrameChg chg="mod">
          <ac:chgData name="Mahender Reddy" userId="10e6d7a5e07c2f12" providerId="LiveId" clId="{5FC1A1C4-7566-4153-AFD2-2D791DCF853F}" dt="2023-12-07T10:46:05.424" v="9" actId="14100"/>
          <ac:graphicFrameMkLst>
            <pc:docMk/>
            <pc:sldMk cId="1737337505" sldId="277"/>
            <ac:graphicFrameMk id="4" creationId="{773C4B65-DC4D-207B-E483-277FF597B787}"/>
          </ac:graphicFrameMkLst>
        </pc:graphicFrameChg>
      </pc:sldChg>
      <pc:sldChg chg="ord">
        <pc:chgData name="Mahender Reddy" userId="10e6d7a5e07c2f12" providerId="LiveId" clId="{5FC1A1C4-7566-4153-AFD2-2D791DCF853F}" dt="2023-12-07T10:45:20.963" v="5"/>
        <pc:sldMkLst>
          <pc:docMk/>
          <pc:sldMk cId="3138276365" sldId="278"/>
        </pc:sldMkLst>
      </pc:sldChg>
      <pc:sldChg chg="modSp mod">
        <pc:chgData name="Mahender Reddy" userId="10e6d7a5e07c2f12" providerId="LiveId" clId="{5FC1A1C4-7566-4153-AFD2-2D791DCF853F}" dt="2023-12-07T10:52:55.621" v="42" actId="26606"/>
        <pc:sldMkLst>
          <pc:docMk/>
          <pc:sldMk cId="2145019848" sldId="280"/>
        </pc:sldMkLst>
        <pc:graphicFrameChg chg="add mod">
          <ac:chgData name="Mahender Reddy" userId="10e6d7a5e07c2f12" providerId="LiveId" clId="{5FC1A1C4-7566-4153-AFD2-2D791DCF853F}" dt="2023-12-07T10:52:55.621" v="42" actId="26606"/>
          <ac:graphicFrameMkLst>
            <pc:docMk/>
            <pc:sldMk cId="2145019848" sldId="280"/>
            <ac:graphicFrameMk id="4" creationId="{C664BBBA-D731-4607-FE16-E0C264EDA282}"/>
          </ac:graphicFrameMkLst>
        </pc:graphicFrameChg>
      </pc:sldChg>
      <pc:sldChg chg="delSp modSp add mod ord">
        <pc:chgData name="Mahender Reddy" userId="10e6d7a5e07c2f12" providerId="LiveId" clId="{5FC1A1C4-7566-4153-AFD2-2D791DCF853F}" dt="2023-12-07T19:04:33.249" v="303" actId="478"/>
        <pc:sldMkLst>
          <pc:docMk/>
          <pc:sldMk cId="2863160018" sldId="281"/>
        </pc:sldMkLst>
        <pc:spChg chg="mod">
          <ac:chgData name="Mahender Reddy" userId="10e6d7a5e07c2f12" providerId="LiveId" clId="{5FC1A1C4-7566-4153-AFD2-2D791DCF853F}" dt="2023-12-07T10:51:53.993" v="39" actId="20577"/>
          <ac:spMkLst>
            <pc:docMk/>
            <pc:sldMk cId="2863160018" sldId="281"/>
            <ac:spMk id="4" creationId="{E53D060F-AB94-99BE-CDD7-F6F404F1FBA8}"/>
          </ac:spMkLst>
        </pc:spChg>
        <pc:spChg chg="del mod">
          <ac:chgData name="Mahender Reddy" userId="10e6d7a5e07c2f12" providerId="LiveId" clId="{5FC1A1C4-7566-4153-AFD2-2D791DCF853F}" dt="2023-12-07T19:04:33.249" v="303" actId="478"/>
          <ac:spMkLst>
            <pc:docMk/>
            <pc:sldMk cId="2863160018" sldId="281"/>
            <ac:spMk id="5" creationId="{AF607367-32D0-9632-3581-84E7ADD87779}"/>
          </ac:spMkLst>
        </pc:spChg>
      </pc:sldChg>
      <pc:sldChg chg="new del">
        <pc:chgData name="Mahender Reddy" userId="10e6d7a5e07c2f12" providerId="LiveId" clId="{5FC1A1C4-7566-4153-AFD2-2D791DCF853F}" dt="2023-12-07T10:51:22.275" v="22" actId="680"/>
        <pc:sldMkLst>
          <pc:docMk/>
          <pc:sldMk cId="3694704173" sldId="281"/>
        </pc:sldMkLst>
      </pc:sldChg>
      <pc:sldChg chg="addSp delSp modSp add mod">
        <pc:chgData name="Mahender Reddy" userId="10e6d7a5e07c2f12" providerId="LiveId" clId="{5FC1A1C4-7566-4153-AFD2-2D791DCF853F}" dt="2023-12-07T11:09:54.343" v="50" actId="14100"/>
        <pc:sldMkLst>
          <pc:docMk/>
          <pc:sldMk cId="3846114428" sldId="282"/>
        </pc:sldMkLst>
        <pc:spChg chg="add del mod">
          <ac:chgData name="Mahender Reddy" userId="10e6d7a5e07c2f12" providerId="LiveId" clId="{5FC1A1C4-7566-4153-AFD2-2D791DCF853F}" dt="2023-12-07T11:09:25.400" v="46"/>
          <ac:spMkLst>
            <pc:docMk/>
            <pc:sldMk cId="3846114428" sldId="282"/>
            <ac:spMk id="5" creationId="{561342F8-B77B-87E8-DB24-8439369E14E2}"/>
          </ac:spMkLst>
        </pc:spChg>
        <pc:graphicFrameChg chg="del">
          <ac:chgData name="Mahender Reddy" userId="10e6d7a5e07c2f12" providerId="LiveId" clId="{5FC1A1C4-7566-4153-AFD2-2D791DCF853F}" dt="2023-12-07T11:09:22.603" v="44" actId="21"/>
          <ac:graphicFrameMkLst>
            <pc:docMk/>
            <pc:sldMk cId="3846114428" sldId="282"/>
            <ac:graphicFrameMk id="4" creationId="{773C4B65-DC4D-207B-E483-277FF597B787}"/>
          </ac:graphicFrameMkLst>
        </pc:graphicFrameChg>
        <pc:graphicFrameChg chg="add mod">
          <ac:chgData name="Mahender Reddy" userId="10e6d7a5e07c2f12" providerId="LiveId" clId="{5FC1A1C4-7566-4153-AFD2-2D791DCF853F}" dt="2023-12-07T11:09:54.343" v="50" actId="14100"/>
          <ac:graphicFrameMkLst>
            <pc:docMk/>
            <pc:sldMk cId="3846114428" sldId="282"/>
            <ac:graphicFrameMk id="6" creationId="{6FC58F33-E6D7-51CA-F27C-521A78938724}"/>
          </ac:graphicFrameMkLst>
        </pc:graphicFrameChg>
      </pc:sldChg>
      <pc:sldChg chg="addSp delSp modSp add mod delDesignElem chgLayout">
        <pc:chgData name="Mahender Reddy" userId="10e6d7a5e07c2f12" providerId="LiveId" clId="{5FC1A1C4-7566-4153-AFD2-2D791DCF853F}" dt="2023-12-07T11:43:05.898" v="282" actId="478"/>
        <pc:sldMkLst>
          <pc:docMk/>
          <pc:sldMk cId="1307180831" sldId="283"/>
        </pc:sldMkLst>
        <pc:spChg chg="mod ord">
          <ac:chgData name="Mahender Reddy" userId="10e6d7a5e07c2f12" providerId="LiveId" clId="{5FC1A1C4-7566-4153-AFD2-2D791DCF853F}" dt="2023-12-07T11:42:00.446" v="277" actId="700"/>
          <ac:spMkLst>
            <pc:docMk/>
            <pc:sldMk cId="1307180831" sldId="283"/>
            <ac:spMk id="2" creationId="{00000000-0000-0000-0000-000000000000}"/>
          </ac:spMkLst>
        </pc:spChg>
        <pc:spChg chg="add del mod ord">
          <ac:chgData name="Mahender Reddy" userId="10e6d7a5e07c2f12" providerId="LiveId" clId="{5FC1A1C4-7566-4153-AFD2-2D791DCF853F}" dt="2023-12-07T11:43:05.898" v="282" actId="478"/>
          <ac:spMkLst>
            <pc:docMk/>
            <pc:sldMk cId="1307180831" sldId="283"/>
            <ac:spMk id="3" creationId="{6CB4BEE5-9C98-B6AA-8936-2D0CC74310A0}"/>
          </ac:spMkLst>
        </pc:spChg>
        <pc:spChg chg="add del">
          <ac:chgData name="Mahender Reddy" userId="10e6d7a5e07c2f12" providerId="LiveId" clId="{5FC1A1C4-7566-4153-AFD2-2D791DCF853F}" dt="2023-12-07T11:42:00.446" v="277" actId="700"/>
          <ac:spMkLst>
            <pc:docMk/>
            <pc:sldMk cId="1307180831" sldId="283"/>
            <ac:spMk id="18" creationId="{A88E2400-FAC4-468B-846D-75E60D0A0D72}"/>
          </ac:spMkLst>
        </pc:spChg>
        <pc:spChg chg="add del">
          <ac:chgData name="Mahender Reddy" userId="10e6d7a5e07c2f12" providerId="LiveId" clId="{5FC1A1C4-7566-4153-AFD2-2D791DCF853F}" dt="2023-12-07T11:42:00.446" v="277" actId="700"/>
          <ac:spMkLst>
            <pc:docMk/>
            <pc:sldMk cId="1307180831" sldId="283"/>
            <ac:spMk id="20" creationId="{FAD2CA5C-E1A7-4B7C-8BD8-21068927153A}"/>
          </ac:spMkLst>
        </pc:spChg>
        <pc:graphicFrameChg chg="mod modGraphic">
          <ac:chgData name="Mahender Reddy" userId="10e6d7a5e07c2f12" providerId="LiveId" clId="{5FC1A1C4-7566-4153-AFD2-2D791DCF853F}" dt="2023-12-07T11:42:19.687" v="278" actId="1076"/>
          <ac:graphicFrameMkLst>
            <pc:docMk/>
            <pc:sldMk cId="1307180831" sldId="283"/>
            <ac:graphicFrameMk id="13" creationId="{3FF7F9D1-EAE5-F1DE-16E1-04FF323501A6}"/>
          </ac:graphicFrameMkLst>
        </pc:graphicFrameChg>
      </pc:sldChg>
      <pc:sldChg chg="modSp new mod">
        <pc:chgData name="Mahender Reddy" userId="10e6d7a5e07c2f12" providerId="LiveId" clId="{5FC1A1C4-7566-4153-AFD2-2D791DCF853F}" dt="2023-12-07T19:24:08.394" v="320" actId="114"/>
        <pc:sldMkLst>
          <pc:docMk/>
          <pc:sldMk cId="3967240374" sldId="284"/>
        </pc:sldMkLst>
        <pc:spChg chg="mod">
          <ac:chgData name="Mahender Reddy" userId="10e6d7a5e07c2f12" providerId="LiveId" clId="{5FC1A1C4-7566-4153-AFD2-2D791DCF853F}" dt="2023-12-07T19:23:35.500" v="316" actId="20577"/>
          <ac:spMkLst>
            <pc:docMk/>
            <pc:sldMk cId="3967240374" sldId="284"/>
            <ac:spMk id="2" creationId="{0A3EC651-5DC7-A8BD-177A-ED90C922A691}"/>
          </ac:spMkLst>
        </pc:spChg>
        <pc:spChg chg="mod">
          <ac:chgData name="Mahender Reddy" userId="10e6d7a5e07c2f12" providerId="LiveId" clId="{5FC1A1C4-7566-4153-AFD2-2D791DCF853F}" dt="2023-12-07T19:24:08.394" v="320" actId="114"/>
          <ac:spMkLst>
            <pc:docMk/>
            <pc:sldMk cId="3967240374" sldId="284"/>
            <ac:spMk id="3" creationId="{22716FE4-1D2A-56A8-ABC9-E67E6762E36F}"/>
          </ac:spMkLst>
        </pc:spChg>
      </pc:sldChg>
      <pc:sldChg chg="modSp new mod">
        <pc:chgData name="Mahender Reddy" userId="10e6d7a5e07c2f12" providerId="LiveId" clId="{5FC1A1C4-7566-4153-AFD2-2D791DCF853F}" dt="2023-12-07T19:25:54.321" v="358" actId="313"/>
        <pc:sldMkLst>
          <pc:docMk/>
          <pc:sldMk cId="2638340828" sldId="285"/>
        </pc:sldMkLst>
        <pc:spChg chg="mod">
          <ac:chgData name="Mahender Reddy" userId="10e6d7a5e07c2f12" providerId="LiveId" clId="{5FC1A1C4-7566-4153-AFD2-2D791DCF853F}" dt="2023-12-07T19:24:30.090" v="334" actId="20577"/>
          <ac:spMkLst>
            <pc:docMk/>
            <pc:sldMk cId="2638340828" sldId="285"/>
            <ac:spMk id="2" creationId="{2B7DCE02-B777-9C54-5AEE-E80B8A53E9A1}"/>
          </ac:spMkLst>
        </pc:spChg>
        <pc:spChg chg="mod">
          <ac:chgData name="Mahender Reddy" userId="10e6d7a5e07c2f12" providerId="LiveId" clId="{5FC1A1C4-7566-4153-AFD2-2D791DCF853F}" dt="2023-12-07T19:25:54.321" v="358" actId="313"/>
          <ac:spMkLst>
            <pc:docMk/>
            <pc:sldMk cId="2638340828" sldId="285"/>
            <ac:spMk id="3" creationId="{BD972910-4908-76EE-327D-B37B74B7702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onthly_Sales_Tren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onthly_Sales_Tren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10_Prod_Order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10_Prod_Order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Monthly_Sales_Trend!$B$1</c:f>
              <c:strCache>
                <c:ptCount val="1"/>
                <c:pt idx="0">
                  <c:v>monthly_revenue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Monthly_Sales_Trend!$A$2:$A$9</c:f>
              <c:strCache>
                <c:ptCount val="8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December</c:v>
                </c:pt>
              </c:strCache>
            </c:strRef>
          </c:cat>
          <c:val>
            <c:numRef>
              <c:f>Monthly_Sales_Trend!$B$2:$B$9</c:f>
              <c:numCache>
                <c:formatCode>#,##0.00</c:formatCode>
                <c:ptCount val="8"/>
                <c:pt idx="0">
                  <c:v>26522969.460000001</c:v>
                </c:pt>
                <c:pt idx="1">
                  <c:v>31843012.289999999</c:v>
                </c:pt>
                <c:pt idx="2">
                  <c:v>37505826.520000003</c:v>
                </c:pt>
                <c:pt idx="3">
                  <c:v>6749469.21</c:v>
                </c:pt>
                <c:pt idx="4">
                  <c:v>6126877.2000000002</c:v>
                </c:pt>
                <c:pt idx="5">
                  <c:v>2102249.84</c:v>
                </c:pt>
                <c:pt idx="6">
                  <c:v>2610087.13</c:v>
                </c:pt>
                <c:pt idx="7">
                  <c:v>2174926.6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A3-4DF7-9B28-AA6C21DD3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56037544"/>
        <c:axId val="556038264"/>
      </c:barChart>
      <c:catAx>
        <c:axId val="55603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38264"/>
        <c:crosses val="autoZero"/>
        <c:auto val="1"/>
        <c:lblAlgn val="ctr"/>
        <c:lblOffset val="100"/>
        <c:noMultiLvlLbl val="0"/>
      </c:catAx>
      <c:valAx>
        <c:axId val="556038264"/>
        <c:scaling>
          <c:orientation val="minMax"/>
        </c:scaling>
        <c:delete val="0"/>
        <c:axPos val="l"/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37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Monthly_Sales_Trend!$B$1</c:f>
              <c:strCache>
                <c:ptCount val="1"/>
                <c:pt idx="0">
                  <c:v>monthly_revenue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Monthly_Sales_Trend!$A$2:$A$9</c:f>
              <c:strCache>
                <c:ptCount val="8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December</c:v>
                </c:pt>
              </c:strCache>
            </c:strRef>
          </c:cat>
          <c:val>
            <c:numRef>
              <c:f>Monthly_Sales_Trend!$B$2:$B$9</c:f>
              <c:numCache>
                <c:formatCode>#,##0.00</c:formatCode>
                <c:ptCount val="8"/>
                <c:pt idx="0">
                  <c:v>26522969.460000001</c:v>
                </c:pt>
                <c:pt idx="1">
                  <c:v>31843012.289999999</c:v>
                </c:pt>
                <c:pt idx="2">
                  <c:v>37505826.520000003</c:v>
                </c:pt>
                <c:pt idx="3">
                  <c:v>6749469.21</c:v>
                </c:pt>
                <c:pt idx="4">
                  <c:v>6126877.2000000002</c:v>
                </c:pt>
                <c:pt idx="5">
                  <c:v>2102249.84</c:v>
                </c:pt>
                <c:pt idx="6">
                  <c:v>2610087.13</c:v>
                </c:pt>
                <c:pt idx="7">
                  <c:v>2174926.6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FF-42D7-822F-1BA58E9F9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6037544"/>
        <c:axId val="556038264"/>
      </c:lineChart>
      <c:catAx>
        <c:axId val="55603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38264"/>
        <c:crosses val="autoZero"/>
        <c:auto val="1"/>
        <c:lblAlgn val="ctr"/>
        <c:lblOffset val="100"/>
        <c:noMultiLvlLbl val="0"/>
      </c:catAx>
      <c:valAx>
        <c:axId val="556038264"/>
        <c:scaling>
          <c:orientation val="minMax"/>
        </c:scaling>
        <c:delete val="0"/>
        <c:axPos val="l"/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375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Top10_Prod_Orders!$B$1</c:f>
              <c:strCache>
                <c:ptCount val="1"/>
                <c:pt idx="0">
                  <c:v>total_orders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Top10_Prod_Orders!$A$2:$A$6</c:f>
              <c:strCache>
                <c:ptCount val="5"/>
                <c:pt idx="0">
                  <c:v>samsung smartphone </c:v>
                </c:pt>
                <c:pt idx="1">
                  <c:v>huawei smartphone </c:v>
                </c:pt>
                <c:pt idx="2">
                  <c:v>apple smartphone </c:v>
                </c:pt>
                <c:pt idx="3">
                  <c:v>tp-link network router</c:v>
                </c:pt>
                <c:pt idx="4">
                  <c:v>ava smartphone </c:v>
                </c:pt>
              </c:strCache>
            </c:strRef>
          </c:cat>
          <c:val>
            <c:numRef>
              <c:f>Top10_Prod_Orders!$B$2:$B$6</c:f>
              <c:numCache>
                <c:formatCode>General</c:formatCode>
                <c:ptCount val="5"/>
                <c:pt idx="0">
                  <c:v>4559</c:v>
                </c:pt>
                <c:pt idx="1">
                  <c:v>1074</c:v>
                </c:pt>
                <c:pt idx="2">
                  <c:v>993</c:v>
                </c:pt>
                <c:pt idx="3">
                  <c:v>915</c:v>
                </c:pt>
                <c:pt idx="4">
                  <c:v>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0D-4040-BAA1-BD00ACA0181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6032864"/>
        <c:axId val="556027104"/>
      </c:barChart>
      <c:catAx>
        <c:axId val="55603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27104"/>
        <c:crosses val="autoZero"/>
        <c:auto val="1"/>
        <c:lblAlgn val="ctr"/>
        <c:lblOffset val="100"/>
        <c:noMultiLvlLbl val="0"/>
      </c:catAx>
      <c:valAx>
        <c:axId val="55602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03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Top10_Prod_Orders!$B$9</c:f>
              <c:strCache>
                <c:ptCount val="1"/>
                <c:pt idx="0">
                  <c:v>total_sales_by_season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0000"/>
                  </a:schemeClr>
                </a:gs>
                <a:gs pos="84000">
                  <a:schemeClr val="accent2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Top10_Prod_Orders!$A$10:$A$13</c:f>
              <c:strCache>
                <c:ptCount val="4"/>
                <c:pt idx="0">
                  <c:v>Fall</c:v>
                </c:pt>
                <c:pt idx="1">
                  <c:v>Summer</c:v>
                </c:pt>
                <c:pt idx="2">
                  <c:v>Spring</c:v>
                </c:pt>
                <c:pt idx="3">
                  <c:v>Winter</c:v>
                </c:pt>
              </c:strCache>
            </c:strRef>
          </c:cat>
          <c:val>
            <c:numRef>
              <c:f>Top10_Prod_Orders!$B$10:$B$13</c:f>
              <c:numCache>
                <c:formatCode>[$$-1009]#,##0.00</c:formatCode>
                <c:ptCount val="4"/>
                <c:pt idx="0">
                  <c:v>2174926.6</c:v>
                </c:pt>
                <c:pt idx="1">
                  <c:v>2610087.13</c:v>
                </c:pt>
                <c:pt idx="2">
                  <c:v>14978596.25</c:v>
                </c:pt>
                <c:pt idx="3">
                  <c:v>95871808.269999996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2-4796-81FF-F4AAFDE336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2343768"/>
        <c:axId val="622349888"/>
      </c:barChart>
      <c:catAx>
        <c:axId val="62234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349888"/>
        <c:crosses val="autoZero"/>
        <c:auto val="1"/>
        <c:lblAlgn val="ctr"/>
        <c:lblOffset val="100"/>
        <c:noMultiLvlLbl val="0"/>
      </c:catAx>
      <c:valAx>
        <c:axId val="62234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10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343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4">
  <a:schemeClr val="accent2"/>
  <a:schemeClr val="accent2"/>
  <a:schemeClr val="accent2"/>
  <a:schemeClr val="accent2"/>
  <a:schemeClr val="accent2"/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4">
  <a:schemeClr val="accent2"/>
  <a:schemeClr val="accent2"/>
  <a:schemeClr val="accent2"/>
  <a:schemeClr val="accent2"/>
  <a:schemeClr val="accent2"/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rees46.com/" TargetMode="External"/><Relationship Id="rId1" Type="http://schemas.openxmlformats.org/officeDocument/2006/relationships/hyperlink" Target="https://www.kaggle.com/datasets/mkechinov/ecommerce-purchase-history-from-electronics-store/data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7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rees46.com/" TargetMode="External"/><Relationship Id="rId5" Type="http://schemas.openxmlformats.org/officeDocument/2006/relationships/hyperlink" Target="https://www.kaggle.com/datasets/mkechinov/ecommerce-purchase-history-from-electronics-store/data" TargetMode="External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7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AB97A-C521-4E96-98F3-D22C3A3BF4D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2ED286-376B-49B3-AE84-DF851AAD6A60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72AC5193-AA41-4F52-828B-4E9648EC7714}" type="parTrans" cxnId="{8170FCB1-22F6-4C25-8707-6BE33C86F2B5}">
      <dgm:prSet/>
      <dgm:spPr/>
      <dgm:t>
        <a:bodyPr/>
        <a:lstStyle/>
        <a:p>
          <a:endParaRPr lang="en-US"/>
        </a:p>
      </dgm:t>
    </dgm:pt>
    <dgm:pt modelId="{6ACF3B59-367C-49F6-818C-4C42A0C09FB7}" type="sibTrans" cxnId="{8170FCB1-22F6-4C25-8707-6BE33C86F2B5}">
      <dgm:prSet/>
      <dgm:spPr/>
      <dgm:t>
        <a:bodyPr/>
        <a:lstStyle/>
        <a:p>
          <a:endParaRPr lang="en-US"/>
        </a:p>
      </dgm:t>
    </dgm:pt>
    <dgm:pt modelId="{153A9B07-572B-4562-98B8-0A5B2B06B911}">
      <dgm:prSet/>
      <dgm:spPr/>
      <dgm:t>
        <a:bodyPr/>
        <a:lstStyle/>
        <a:p>
          <a:r>
            <a:rPr lang="en-US"/>
            <a:t>Data Ingestion and Cleaning</a:t>
          </a:r>
        </a:p>
      </dgm:t>
    </dgm:pt>
    <dgm:pt modelId="{2A7896A2-F3D7-4CBC-B0B9-EF86D3C40042}" type="parTrans" cxnId="{27F55740-1605-44DD-BC54-412CD2059B06}">
      <dgm:prSet/>
      <dgm:spPr/>
      <dgm:t>
        <a:bodyPr/>
        <a:lstStyle/>
        <a:p>
          <a:endParaRPr lang="en-US"/>
        </a:p>
      </dgm:t>
    </dgm:pt>
    <dgm:pt modelId="{0D3319BD-46B3-42E7-AAF4-7B4E8A28CCAE}" type="sibTrans" cxnId="{27F55740-1605-44DD-BC54-412CD2059B06}">
      <dgm:prSet/>
      <dgm:spPr/>
      <dgm:t>
        <a:bodyPr/>
        <a:lstStyle/>
        <a:p>
          <a:endParaRPr lang="en-US"/>
        </a:p>
      </dgm:t>
    </dgm:pt>
    <dgm:pt modelId="{91BC96BA-3735-4C0A-99BB-00F17E141D07}">
      <dgm:prSet/>
      <dgm:spPr/>
      <dgm:t>
        <a:bodyPr/>
        <a:lstStyle/>
        <a:p>
          <a:r>
            <a:rPr lang="en-US" dirty="0"/>
            <a:t>Exploratory Data Analysis (EDA)</a:t>
          </a:r>
        </a:p>
      </dgm:t>
    </dgm:pt>
    <dgm:pt modelId="{67ECE2A8-8FCF-4D78-927E-6098CF673BB1}" type="parTrans" cxnId="{DEE4516A-2B12-4FB0-85B3-A13BFB51AEC5}">
      <dgm:prSet/>
      <dgm:spPr/>
      <dgm:t>
        <a:bodyPr/>
        <a:lstStyle/>
        <a:p>
          <a:endParaRPr lang="en-US"/>
        </a:p>
      </dgm:t>
    </dgm:pt>
    <dgm:pt modelId="{92B25A85-E4A2-446E-99C9-C0C9C9342727}" type="sibTrans" cxnId="{DEE4516A-2B12-4FB0-85B3-A13BFB51AEC5}">
      <dgm:prSet/>
      <dgm:spPr/>
      <dgm:t>
        <a:bodyPr/>
        <a:lstStyle/>
        <a:p>
          <a:endParaRPr lang="en-US"/>
        </a:p>
      </dgm:t>
    </dgm:pt>
    <dgm:pt modelId="{AF79B0AE-9749-419B-9ED0-584F8C079B6D}">
      <dgm:prSet/>
      <dgm:spPr/>
      <dgm:t>
        <a:bodyPr/>
        <a:lstStyle/>
        <a:p>
          <a:r>
            <a:rPr lang="en-US" dirty="0"/>
            <a:t>Visualizations</a:t>
          </a:r>
        </a:p>
      </dgm:t>
    </dgm:pt>
    <dgm:pt modelId="{F5E47BF4-69DD-4C7A-8833-19ED032E4F38}" type="parTrans" cxnId="{BBB73272-A174-4657-87C8-895EC81E6D49}">
      <dgm:prSet/>
      <dgm:spPr/>
      <dgm:t>
        <a:bodyPr/>
        <a:lstStyle/>
        <a:p>
          <a:endParaRPr lang="en-US"/>
        </a:p>
      </dgm:t>
    </dgm:pt>
    <dgm:pt modelId="{A88F5340-7277-4EB9-A05F-A38B58E61EF8}" type="sibTrans" cxnId="{BBB73272-A174-4657-87C8-895EC81E6D49}">
      <dgm:prSet/>
      <dgm:spPr/>
      <dgm:t>
        <a:bodyPr/>
        <a:lstStyle/>
        <a:p>
          <a:endParaRPr lang="en-US"/>
        </a:p>
      </dgm:t>
    </dgm:pt>
    <dgm:pt modelId="{F9FD1DDF-8FE4-46D7-92C4-720C0E467EEC}">
      <dgm:prSet/>
      <dgm:spPr/>
      <dgm:t>
        <a:bodyPr/>
        <a:lstStyle/>
        <a:p>
          <a:r>
            <a:rPr lang="en-US" dirty="0"/>
            <a:t>Challenges Faced</a:t>
          </a:r>
        </a:p>
      </dgm:t>
    </dgm:pt>
    <dgm:pt modelId="{F3EA90C2-86D7-4598-88FF-DD1C4E480F1B}" type="parTrans" cxnId="{B955DFA5-F0BD-4FE0-BF47-69A563012ED2}">
      <dgm:prSet/>
      <dgm:spPr/>
      <dgm:t>
        <a:bodyPr/>
        <a:lstStyle/>
        <a:p>
          <a:endParaRPr lang="en-US"/>
        </a:p>
      </dgm:t>
    </dgm:pt>
    <dgm:pt modelId="{9A2FB874-563F-4DD2-BC6E-FAD16368D93F}" type="sibTrans" cxnId="{B955DFA5-F0BD-4FE0-BF47-69A563012ED2}">
      <dgm:prSet/>
      <dgm:spPr/>
      <dgm:t>
        <a:bodyPr/>
        <a:lstStyle/>
        <a:p>
          <a:endParaRPr lang="en-US"/>
        </a:p>
      </dgm:t>
    </dgm:pt>
    <dgm:pt modelId="{E77BE702-A132-4FE8-95E7-6BCD0DA47A95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DC6DA5F6-56A9-4CF7-B9DA-8FF2BADE2779}" type="parTrans" cxnId="{A4C8830B-47A3-4615-8B47-A97BC19170EC}">
      <dgm:prSet/>
      <dgm:spPr/>
      <dgm:t>
        <a:bodyPr/>
        <a:lstStyle/>
        <a:p>
          <a:endParaRPr lang="en-US"/>
        </a:p>
      </dgm:t>
    </dgm:pt>
    <dgm:pt modelId="{62A1CE45-9DC1-4D36-AC7B-71CD101E1677}" type="sibTrans" cxnId="{A4C8830B-47A3-4615-8B47-A97BC19170EC}">
      <dgm:prSet/>
      <dgm:spPr/>
      <dgm:t>
        <a:bodyPr/>
        <a:lstStyle/>
        <a:p>
          <a:endParaRPr lang="en-US"/>
        </a:p>
      </dgm:t>
    </dgm:pt>
    <dgm:pt modelId="{5594691C-1A17-401E-B7B6-EC8EA6E75CDF}">
      <dgm:prSet/>
      <dgm:spPr/>
      <dgm:t>
        <a:bodyPr/>
        <a:lstStyle/>
        <a:p>
          <a:r>
            <a:rPr lang="en-US"/>
            <a:t>Q&amp;A</a:t>
          </a:r>
        </a:p>
      </dgm:t>
    </dgm:pt>
    <dgm:pt modelId="{F5AB565A-B44B-4BB4-81BA-EFAB4368DFF9}" type="parTrans" cxnId="{BB49489C-175F-4D31-BA43-C7B7E9FC4CE7}">
      <dgm:prSet/>
      <dgm:spPr/>
      <dgm:t>
        <a:bodyPr/>
        <a:lstStyle/>
        <a:p>
          <a:endParaRPr lang="en-US"/>
        </a:p>
      </dgm:t>
    </dgm:pt>
    <dgm:pt modelId="{49A5EDC9-A5B6-4E04-A353-7112301B6E37}" type="sibTrans" cxnId="{BB49489C-175F-4D31-BA43-C7B7E9FC4CE7}">
      <dgm:prSet/>
      <dgm:spPr/>
      <dgm:t>
        <a:bodyPr/>
        <a:lstStyle/>
        <a:p>
          <a:endParaRPr lang="en-US"/>
        </a:p>
      </dgm:t>
    </dgm:pt>
    <dgm:pt modelId="{C9EBD6C7-0380-41EB-B69B-EBC445B00BB0}" type="pres">
      <dgm:prSet presAssocID="{731AB97A-C521-4E96-98F3-D22C3A3BF4D4}" presName="Name0" presStyleCnt="0">
        <dgm:presLayoutVars>
          <dgm:dir/>
          <dgm:resizeHandles val="exact"/>
        </dgm:presLayoutVars>
      </dgm:prSet>
      <dgm:spPr/>
    </dgm:pt>
    <dgm:pt modelId="{2C040149-9A88-446E-A796-0BCD3583129A}" type="pres">
      <dgm:prSet presAssocID="{272ED286-376B-49B3-AE84-DF851AAD6A60}" presName="node" presStyleLbl="node1" presStyleIdx="0" presStyleCnt="7">
        <dgm:presLayoutVars>
          <dgm:bulletEnabled val="1"/>
        </dgm:presLayoutVars>
      </dgm:prSet>
      <dgm:spPr/>
    </dgm:pt>
    <dgm:pt modelId="{117D6BD5-B92A-44AD-9A00-8C03A7A5211B}" type="pres">
      <dgm:prSet presAssocID="{6ACF3B59-367C-49F6-818C-4C42A0C09FB7}" presName="sibTrans" presStyleLbl="sibTrans1D1" presStyleIdx="0" presStyleCnt="6"/>
      <dgm:spPr/>
    </dgm:pt>
    <dgm:pt modelId="{7F5C5E22-6CC2-4DC3-B7DF-61890C0ACE08}" type="pres">
      <dgm:prSet presAssocID="{6ACF3B59-367C-49F6-818C-4C42A0C09FB7}" presName="connectorText" presStyleLbl="sibTrans1D1" presStyleIdx="0" presStyleCnt="6"/>
      <dgm:spPr/>
    </dgm:pt>
    <dgm:pt modelId="{1DCCAF12-AD17-4A49-B185-4EA9CD5B5672}" type="pres">
      <dgm:prSet presAssocID="{153A9B07-572B-4562-98B8-0A5B2B06B911}" presName="node" presStyleLbl="node1" presStyleIdx="1" presStyleCnt="7">
        <dgm:presLayoutVars>
          <dgm:bulletEnabled val="1"/>
        </dgm:presLayoutVars>
      </dgm:prSet>
      <dgm:spPr/>
    </dgm:pt>
    <dgm:pt modelId="{47BAE5CC-20F4-443E-8C02-56C18D89A9E4}" type="pres">
      <dgm:prSet presAssocID="{0D3319BD-46B3-42E7-AAF4-7B4E8A28CCAE}" presName="sibTrans" presStyleLbl="sibTrans1D1" presStyleIdx="1" presStyleCnt="6"/>
      <dgm:spPr/>
    </dgm:pt>
    <dgm:pt modelId="{8130132B-919A-4756-8D39-707414D12804}" type="pres">
      <dgm:prSet presAssocID="{0D3319BD-46B3-42E7-AAF4-7B4E8A28CCAE}" presName="connectorText" presStyleLbl="sibTrans1D1" presStyleIdx="1" presStyleCnt="6"/>
      <dgm:spPr/>
    </dgm:pt>
    <dgm:pt modelId="{E448B1CA-51B4-455D-932C-0036FE75F451}" type="pres">
      <dgm:prSet presAssocID="{91BC96BA-3735-4C0A-99BB-00F17E141D07}" presName="node" presStyleLbl="node1" presStyleIdx="2" presStyleCnt="7">
        <dgm:presLayoutVars>
          <dgm:bulletEnabled val="1"/>
        </dgm:presLayoutVars>
      </dgm:prSet>
      <dgm:spPr/>
    </dgm:pt>
    <dgm:pt modelId="{5B256799-B363-4D6B-A445-F2745A5EA7BD}" type="pres">
      <dgm:prSet presAssocID="{92B25A85-E4A2-446E-99C9-C0C9C9342727}" presName="sibTrans" presStyleLbl="sibTrans1D1" presStyleIdx="2" presStyleCnt="6"/>
      <dgm:spPr/>
    </dgm:pt>
    <dgm:pt modelId="{F52E88DA-F96D-4698-B62D-9E8DD9419BCA}" type="pres">
      <dgm:prSet presAssocID="{92B25A85-E4A2-446E-99C9-C0C9C9342727}" presName="connectorText" presStyleLbl="sibTrans1D1" presStyleIdx="2" presStyleCnt="6"/>
      <dgm:spPr/>
    </dgm:pt>
    <dgm:pt modelId="{E1FF8EF5-A931-4E53-84EE-E98C6342BCAC}" type="pres">
      <dgm:prSet presAssocID="{AF79B0AE-9749-419B-9ED0-584F8C079B6D}" presName="node" presStyleLbl="node1" presStyleIdx="3" presStyleCnt="7">
        <dgm:presLayoutVars>
          <dgm:bulletEnabled val="1"/>
        </dgm:presLayoutVars>
      </dgm:prSet>
      <dgm:spPr/>
    </dgm:pt>
    <dgm:pt modelId="{BA21A2BA-48EC-4FDD-A051-5D695AE84863}" type="pres">
      <dgm:prSet presAssocID="{A88F5340-7277-4EB9-A05F-A38B58E61EF8}" presName="sibTrans" presStyleLbl="sibTrans1D1" presStyleIdx="3" presStyleCnt="6"/>
      <dgm:spPr/>
    </dgm:pt>
    <dgm:pt modelId="{0255BD31-DDB7-421D-BAA8-424BE3F0F87F}" type="pres">
      <dgm:prSet presAssocID="{A88F5340-7277-4EB9-A05F-A38B58E61EF8}" presName="connectorText" presStyleLbl="sibTrans1D1" presStyleIdx="3" presStyleCnt="6"/>
      <dgm:spPr/>
    </dgm:pt>
    <dgm:pt modelId="{D6377D49-6B48-4656-9864-E46BB6CA493F}" type="pres">
      <dgm:prSet presAssocID="{F9FD1DDF-8FE4-46D7-92C4-720C0E467EEC}" presName="node" presStyleLbl="node1" presStyleIdx="4" presStyleCnt="7">
        <dgm:presLayoutVars>
          <dgm:bulletEnabled val="1"/>
        </dgm:presLayoutVars>
      </dgm:prSet>
      <dgm:spPr/>
    </dgm:pt>
    <dgm:pt modelId="{9746E13E-A365-4815-9378-7DDCA038C5FF}" type="pres">
      <dgm:prSet presAssocID="{9A2FB874-563F-4DD2-BC6E-FAD16368D93F}" presName="sibTrans" presStyleLbl="sibTrans1D1" presStyleIdx="4" presStyleCnt="6"/>
      <dgm:spPr/>
    </dgm:pt>
    <dgm:pt modelId="{C6869276-33D8-4ACE-B51D-9BA391A7447C}" type="pres">
      <dgm:prSet presAssocID="{9A2FB874-563F-4DD2-BC6E-FAD16368D93F}" presName="connectorText" presStyleLbl="sibTrans1D1" presStyleIdx="4" presStyleCnt="6"/>
      <dgm:spPr/>
    </dgm:pt>
    <dgm:pt modelId="{28609A98-1D91-4649-A845-63663F4667F9}" type="pres">
      <dgm:prSet presAssocID="{E77BE702-A132-4FE8-95E7-6BCD0DA47A95}" presName="node" presStyleLbl="node1" presStyleIdx="5" presStyleCnt="7">
        <dgm:presLayoutVars>
          <dgm:bulletEnabled val="1"/>
        </dgm:presLayoutVars>
      </dgm:prSet>
      <dgm:spPr/>
    </dgm:pt>
    <dgm:pt modelId="{C5030C7B-517A-467D-A35F-2C1C5AC4DE0F}" type="pres">
      <dgm:prSet presAssocID="{62A1CE45-9DC1-4D36-AC7B-71CD101E1677}" presName="sibTrans" presStyleLbl="sibTrans1D1" presStyleIdx="5" presStyleCnt="6"/>
      <dgm:spPr/>
    </dgm:pt>
    <dgm:pt modelId="{7E2FD028-E6CE-455E-8355-D23092E914EC}" type="pres">
      <dgm:prSet presAssocID="{62A1CE45-9DC1-4D36-AC7B-71CD101E1677}" presName="connectorText" presStyleLbl="sibTrans1D1" presStyleIdx="5" presStyleCnt="6"/>
      <dgm:spPr/>
    </dgm:pt>
    <dgm:pt modelId="{17BEFEBC-5109-4479-92AE-579293B3B6B0}" type="pres">
      <dgm:prSet presAssocID="{5594691C-1A17-401E-B7B6-EC8EA6E75CDF}" presName="node" presStyleLbl="node1" presStyleIdx="6" presStyleCnt="7">
        <dgm:presLayoutVars>
          <dgm:bulletEnabled val="1"/>
        </dgm:presLayoutVars>
      </dgm:prSet>
      <dgm:spPr/>
    </dgm:pt>
  </dgm:ptLst>
  <dgm:cxnLst>
    <dgm:cxn modelId="{416B2D0B-5094-4973-9B3B-9A882E187EA9}" type="presOf" srcId="{91BC96BA-3735-4C0A-99BB-00F17E141D07}" destId="{E448B1CA-51B4-455D-932C-0036FE75F451}" srcOrd="0" destOrd="0" presId="urn:microsoft.com/office/officeart/2016/7/layout/RepeatingBendingProcessNew"/>
    <dgm:cxn modelId="{A4C8830B-47A3-4615-8B47-A97BC19170EC}" srcId="{731AB97A-C521-4E96-98F3-D22C3A3BF4D4}" destId="{E77BE702-A132-4FE8-95E7-6BCD0DA47A95}" srcOrd="5" destOrd="0" parTransId="{DC6DA5F6-56A9-4CF7-B9DA-8FF2BADE2779}" sibTransId="{62A1CE45-9DC1-4D36-AC7B-71CD101E1677}"/>
    <dgm:cxn modelId="{CF1BDC0B-8D16-4943-AE14-D00A900AB73A}" type="presOf" srcId="{92B25A85-E4A2-446E-99C9-C0C9C9342727}" destId="{5B256799-B363-4D6B-A445-F2745A5EA7BD}" srcOrd="0" destOrd="0" presId="urn:microsoft.com/office/officeart/2016/7/layout/RepeatingBendingProcessNew"/>
    <dgm:cxn modelId="{936AFF19-982A-446A-8AA2-44B78C8FC4DB}" type="presOf" srcId="{F9FD1DDF-8FE4-46D7-92C4-720C0E467EEC}" destId="{D6377D49-6B48-4656-9864-E46BB6CA493F}" srcOrd="0" destOrd="0" presId="urn:microsoft.com/office/officeart/2016/7/layout/RepeatingBendingProcessNew"/>
    <dgm:cxn modelId="{D0165E20-BB32-4C0D-AE76-5168183F0280}" type="presOf" srcId="{153A9B07-572B-4562-98B8-0A5B2B06B911}" destId="{1DCCAF12-AD17-4A49-B185-4EA9CD5B5672}" srcOrd="0" destOrd="0" presId="urn:microsoft.com/office/officeart/2016/7/layout/RepeatingBendingProcessNew"/>
    <dgm:cxn modelId="{491C682B-913E-42AC-A926-30DEBCD7CAE2}" type="presOf" srcId="{62A1CE45-9DC1-4D36-AC7B-71CD101E1677}" destId="{7E2FD028-E6CE-455E-8355-D23092E914EC}" srcOrd="1" destOrd="0" presId="urn:microsoft.com/office/officeart/2016/7/layout/RepeatingBendingProcessNew"/>
    <dgm:cxn modelId="{7B7C362F-FD64-4B19-825E-2E4E6086F9F6}" type="presOf" srcId="{731AB97A-C521-4E96-98F3-D22C3A3BF4D4}" destId="{C9EBD6C7-0380-41EB-B69B-EBC445B00BB0}" srcOrd="0" destOrd="0" presId="urn:microsoft.com/office/officeart/2016/7/layout/RepeatingBendingProcessNew"/>
    <dgm:cxn modelId="{BF941838-9E22-4D6B-B02B-0F1BFA0CD3DB}" type="presOf" srcId="{5594691C-1A17-401E-B7B6-EC8EA6E75CDF}" destId="{17BEFEBC-5109-4479-92AE-579293B3B6B0}" srcOrd="0" destOrd="0" presId="urn:microsoft.com/office/officeart/2016/7/layout/RepeatingBendingProcessNew"/>
    <dgm:cxn modelId="{27F55740-1605-44DD-BC54-412CD2059B06}" srcId="{731AB97A-C521-4E96-98F3-D22C3A3BF4D4}" destId="{153A9B07-572B-4562-98B8-0A5B2B06B911}" srcOrd="1" destOrd="0" parTransId="{2A7896A2-F3D7-4CBC-B0B9-EF86D3C40042}" sibTransId="{0D3319BD-46B3-42E7-AAF4-7B4E8A28CCAE}"/>
    <dgm:cxn modelId="{84DBD95F-00E5-49E4-ACB7-C21BC835256F}" type="presOf" srcId="{6ACF3B59-367C-49F6-818C-4C42A0C09FB7}" destId="{7F5C5E22-6CC2-4DC3-B7DF-61890C0ACE08}" srcOrd="1" destOrd="0" presId="urn:microsoft.com/office/officeart/2016/7/layout/RepeatingBendingProcessNew"/>
    <dgm:cxn modelId="{09607662-E9FB-4E09-A991-8B4A9E455A44}" type="presOf" srcId="{0D3319BD-46B3-42E7-AAF4-7B4E8A28CCAE}" destId="{8130132B-919A-4756-8D39-707414D12804}" srcOrd="1" destOrd="0" presId="urn:microsoft.com/office/officeart/2016/7/layout/RepeatingBendingProcessNew"/>
    <dgm:cxn modelId="{0282506A-B640-4932-8856-37DE0D2282BD}" type="presOf" srcId="{9A2FB874-563F-4DD2-BC6E-FAD16368D93F}" destId="{9746E13E-A365-4815-9378-7DDCA038C5FF}" srcOrd="0" destOrd="0" presId="urn:microsoft.com/office/officeart/2016/7/layout/RepeatingBendingProcessNew"/>
    <dgm:cxn modelId="{DEE4516A-2B12-4FB0-85B3-A13BFB51AEC5}" srcId="{731AB97A-C521-4E96-98F3-D22C3A3BF4D4}" destId="{91BC96BA-3735-4C0A-99BB-00F17E141D07}" srcOrd="2" destOrd="0" parTransId="{67ECE2A8-8FCF-4D78-927E-6098CF673BB1}" sibTransId="{92B25A85-E4A2-446E-99C9-C0C9C9342727}"/>
    <dgm:cxn modelId="{AF53926A-396C-4252-A238-63B3B8D69713}" type="presOf" srcId="{E77BE702-A132-4FE8-95E7-6BCD0DA47A95}" destId="{28609A98-1D91-4649-A845-63663F4667F9}" srcOrd="0" destOrd="0" presId="urn:microsoft.com/office/officeart/2016/7/layout/RepeatingBendingProcessNew"/>
    <dgm:cxn modelId="{BBB73272-A174-4657-87C8-895EC81E6D49}" srcId="{731AB97A-C521-4E96-98F3-D22C3A3BF4D4}" destId="{AF79B0AE-9749-419B-9ED0-584F8C079B6D}" srcOrd="3" destOrd="0" parTransId="{F5E47BF4-69DD-4C7A-8833-19ED032E4F38}" sibTransId="{A88F5340-7277-4EB9-A05F-A38B58E61EF8}"/>
    <dgm:cxn modelId="{E4A5907F-3223-4170-8A66-35BDB17893C7}" type="presOf" srcId="{92B25A85-E4A2-446E-99C9-C0C9C9342727}" destId="{F52E88DA-F96D-4698-B62D-9E8DD9419BCA}" srcOrd="1" destOrd="0" presId="urn:microsoft.com/office/officeart/2016/7/layout/RepeatingBendingProcessNew"/>
    <dgm:cxn modelId="{BB49489C-175F-4D31-BA43-C7B7E9FC4CE7}" srcId="{731AB97A-C521-4E96-98F3-D22C3A3BF4D4}" destId="{5594691C-1A17-401E-B7B6-EC8EA6E75CDF}" srcOrd="6" destOrd="0" parTransId="{F5AB565A-B44B-4BB4-81BA-EFAB4368DFF9}" sibTransId="{49A5EDC9-A5B6-4E04-A353-7112301B6E37}"/>
    <dgm:cxn modelId="{DE75FEA1-0260-47D6-BB06-5E95DB4258DA}" type="presOf" srcId="{AF79B0AE-9749-419B-9ED0-584F8C079B6D}" destId="{E1FF8EF5-A931-4E53-84EE-E98C6342BCAC}" srcOrd="0" destOrd="0" presId="urn:microsoft.com/office/officeart/2016/7/layout/RepeatingBendingProcessNew"/>
    <dgm:cxn modelId="{B955DFA5-F0BD-4FE0-BF47-69A563012ED2}" srcId="{731AB97A-C521-4E96-98F3-D22C3A3BF4D4}" destId="{F9FD1DDF-8FE4-46D7-92C4-720C0E467EEC}" srcOrd="4" destOrd="0" parTransId="{F3EA90C2-86D7-4598-88FF-DD1C4E480F1B}" sibTransId="{9A2FB874-563F-4DD2-BC6E-FAD16368D93F}"/>
    <dgm:cxn modelId="{8170FCB1-22F6-4C25-8707-6BE33C86F2B5}" srcId="{731AB97A-C521-4E96-98F3-D22C3A3BF4D4}" destId="{272ED286-376B-49B3-AE84-DF851AAD6A60}" srcOrd="0" destOrd="0" parTransId="{72AC5193-AA41-4F52-828B-4E9648EC7714}" sibTransId="{6ACF3B59-367C-49F6-818C-4C42A0C09FB7}"/>
    <dgm:cxn modelId="{D3BF6FC9-4C46-4ED2-B490-D7A2B843ABBE}" type="presOf" srcId="{A88F5340-7277-4EB9-A05F-A38B58E61EF8}" destId="{BA21A2BA-48EC-4FDD-A051-5D695AE84863}" srcOrd="0" destOrd="0" presId="urn:microsoft.com/office/officeart/2016/7/layout/RepeatingBendingProcessNew"/>
    <dgm:cxn modelId="{8B554CCF-A3D6-468B-AD11-0F9052126EFF}" type="presOf" srcId="{9A2FB874-563F-4DD2-BC6E-FAD16368D93F}" destId="{C6869276-33D8-4ACE-B51D-9BA391A7447C}" srcOrd="1" destOrd="0" presId="urn:microsoft.com/office/officeart/2016/7/layout/RepeatingBendingProcessNew"/>
    <dgm:cxn modelId="{7755C5D3-C09F-4173-A7B4-9B7916D0D6C2}" type="presOf" srcId="{6ACF3B59-367C-49F6-818C-4C42A0C09FB7}" destId="{117D6BD5-B92A-44AD-9A00-8C03A7A5211B}" srcOrd="0" destOrd="0" presId="urn:microsoft.com/office/officeart/2016/7/layout/RepeatingBendingProcessNew"/>
    <dgm:cxn modelId="{C0151FE1-CD92-4AA1-9FCA-E31F33701606}" type="presOf" srcId="{A88F5340-7277-4EB9-A05F-A38B58E61EF8}" destId="{0255BD31-DDB7-421D-BAA8-424BE3F0F87F}" srcOrd="1" destOrd="0" presId="urn:microsoft.com/office/officeart/2016/7/layout/RepeatingBendingProcessNew"/>
    <dgm:cxn modelId="{E325A4EF-8987-4B35-9FC7-73A9AD172863}" type="presOf" srcId="{272ED286-376B-49B3-AE84-DF851AAD6A60}" destId="{2C040149-9A88-446E-A796-0BCD3583129A}" srcOrd="0" destOrd="0" presId="urn:microsoft.com/office/officeart/2016/7/layout/RepeatingBendingProcessNew"/>
    <dgm:cxn modelId="{610C0FF1-5625-4C9A-8758-BC3990B2DBC8}" type="presOf" srcId="{0D3319BD-46B3-42E7-AAF4-7B4E8A28CCAE}" destId="{47BAE5CC-20F4-443E-8C02-56C18D89A9E4}" srcOrd="0" destOrd="0" presId="urn:microsoft.com/office/officeart/2016/7/layout/RepeatingBendingProcessNew"/>
    <dgm:cxn modelId="{CDA410FB-1266-48E9-9A4B-5B0336330650}" type="presOf" srcId="{62A1CE45-9DC1-4D36-AC7B-71CD101E1677}" destId="{C5030C7B-517A-467D-A35F-2C1C5AC4DE0F}" srcOrd="0" destOrd="0" presId="urn:microsoft.com/office/officeart/2016/7/layout/RepeatingBendingProcessNew"/>
    <dgm:cxn modelId="{84F26A15-1CB0-4F21-813A-B5493A9C1C02}" type="presParOf" srcId="{C9EBD6C7-0380-41EB-B69B-EBC445B00BB0}" destId="{2C040149-9A88-446E-A796-0BCD3583129A}" srcOrd="0" destOrd="0" presId="urn:microsoft.com/office/officeart/2016/7/layout/RepeatingBendingProcessNew"/>
    <dgm:cxn modelId="{22D04B3B-8B27-4F9D-9D46-CA9E4D5384CC}" type="presParOf" srcId="{C9EBD6C7-0380-41EB-B69B-EBC445B00BB0}" destId="{117D6BD5-B92A-44AD-9A00-8C03A7A5211B}" srcOrd="1" destOrd="0" presId="urn:microsoft.com/office/officeart/2016/7/layout/RepeatingBendingProcessNew"/>
    <dgm:cxn modelId="{3B343B2D-C2D2-4340-87B4-C0458BEEB394}" type="presParOf" srcId="{117D6BD5-B92A-44AD-9A00-8C03A7A5211B}" destId="{7F5C5E22-6CC2-4DC3-B7DF-61890C0ACE08}" srcOrd="0" destOrd="0" presId="urn:microsoft.com/office/officeart/2016/7/layout/RepeatingBendingProcessNew"/>
    <dgm:cxn modelId="{AD1E2A98-6820-4F4E-B882-EDD2BCE506ED}" type="presParOf" srcId="{C9EBD6C7-0380-41EB-B69B-EBC445B00BB0}" destId="{1DCCAF12-AD17-4A49-B185-4EA9CD5B5672}" srcOrd="2" destOrd="0" presId="urn:microsoft.com/office/officeart/2016/7/layout/RepeatingBendingProcessNew"/>
    <dgm:cxn modelId="{07928375-CE7E-475A-92AA-83A3F1461257}" type="presParOf" srcId="{C9EBD6C7-0380-41EB-B69B-EBC445B00BB0}" destId="{47BAE5CC-20F4-443E-8C02-56C18D89A9E4}" srcOrd="3" destOrd="0" presId="urn:microsoft.com/office/officeart/2016/7/layout/RepeatingBendingProcessNew"/>
    <dgm:cxn modelId="{48BF652A-7E4C-41F1-AC1A-A1DA1E10B7EB}" type="presParOf" srcId="{47BAE5CC-20F4-443E-8C02-56C18D89A9E4}" destId="{8130132B-919A-4756-8D39-707414D12804}" srcOrd="0" destOrd="0" presId="urn:microsoft.com/office/officeart/2016/7/layout/RepeatingBendingProcessNew"/>
    <dgm:cxn modelId="{36089044-F78E-4F8F-9953-43276D0A1662}" type="presParOf" srcId="{C9EBD6C7-0380-41EB-B69B-EBC445B00BB0}" destId="{E448B1CA-51B4-455D-932C-0036FE75F451}" srcOrd="4" destOrd="0" presId="urn:microsoft.com/office/officeart/2016/7/layout/RepeatingBendingProcessNew"/>
    <dgm:cxn modelId="{07102BC6-8FCE-4A13-B958-5FBD73FC305D}" type="presParOf" srcId="{C9EBD6C7-0380-41EB-B69B-EBC445B00BB0}" destId="{5B256799-B363-4D6B-A445-F2745A5EA7BD}" srcOrd="5" destOrd="0" presId="urn:microsoft.com/office/officeart/2016/7/layout/RepeatingBendingProcessNew"/>
    <dgm:cxn modelId="{90B7E322-86F7-4205-B6AA-7CFB72F989BC}" type="presParOf" srcId="{5B256799-B363-4D6B-A445-F2745A5EA7BD}" destId="{F52E88DA-F96D-4698-B62D-9E8DD9419BCA}" srcOrd="0" destOrd="0" presId="urn:microsoft.com/office/officeart/2016/7/layout/RepeatingBendingProcessNew"/>
    <dgm:cxn modelId="{930EF833-AA5C-49B1-91E4-AB05D8AC42AB}" type="presParOf" srcId="{C9EBD6C7-0380-41EB-B69B-EBC445B00BB0}" destId="{E1FF8EF5-A931-4E53-84EE-E98C6342BCAC}" srcOrd="6" destOrd="0" presId="urn:microsoft.com/office/officeart/2016/7/layout/RepeatingBendingProcessNew"/>
    <dgm:cxn modelId="{8DC7C926-E915-49E9-8A93-12AE90DBAD5C}" type="presParOf" srcId="{C9EBD6C7-0380-41EB-B69B-EBC445B00BB0}" destId="{BA21A2BA-48EC-4FDD-A051-5D695AE84863}" srcOrd="7" destOrd="0" presId="urn:microsoft.com/office/officeart/2016/7/layout/RepeatingBendingProcessNew"/>
    <dgm:cxn modelId="{E221FB55-54B2-4B39-9512-F6EC75522AB4}" type="presParOf" srcId="{BA21A2BA-48EC-4FDD-A051-5D695AE84863}" destId="{0255BD31-DDB7-421D-BAA8-424BE3F0F87F}" srcOrd="0" destOrd="0" presId="urn:microsoft.com/office/officeart/2016/7/layout/RepeatingBendingProcessNew"/>
    <dgm:cxn modelId="{1C3D5DB3-0E1F-4C41-86A1-71888ECAA432}" type="presParOf" srcId="{C9EBD6C7-0380-41EB-B69B-EBC445B00BB0}" destId="{D6377D49-6B48-4656-9864-E46BB6CA493F}" srcOrd="8" destOrd="0" presId="urn:microsoft.com/office/officeart/2016/7/layout/RepeatingBendingProcessNew"/>
    <dgm:cxn modelId="{9BCCC606-860C-41F0-87F7-79CD73053804}" type="presParOf" srcId="{C9EBD6C7-0380-41EB-B69B-EBC445B00BB0}" destId="{9746E13E-A365-4815-9378-7DDCA038C5FF}" srcOrd="9" destOrd="0" presId="urn:microsoft.com/office/officeart/2016/7/layout/RepeatingBendingProcessNew"/>
    <dgm:cxn modelId="{7D20F210-FF2D-4D27-8965-75E99F5A153A}" type="presParOf" srcId="{9746E13E-A365-4815-9378-7DDCA038C5FF}" destId="{C6869276-33D8-4ACE-B51D-9BA391A7447C}" srcOrd="0" destOrd="0" presId="urn:microsoft.com/office/officeart/2016/7/layout/RepeatingBendingProcessNew"/>
    <dgm:cxn modelId="{009296B2-846A-4E30-BD49-B13E777F5213}" type="presParOf" srcId="{C9EBD6C7-0380-41EB-B69B-EBC445B00BB0}" destId="{28609A98-1D91-4649-A845-63663F4667F9}" srcOrd="10" destOrd="0" presId="urn:microsoft.com/office/officeart/2016/7/layout/RepeatingBendingProcessNew"/>
    <dgm:cxn modelId="{0B23EA2B-5CF4-42C9-909E-FA7B1B01C76B}" type="presParOf" srcId="{C9EBD6C7-0380-41EB-B69B-EBC445B00BB0}" destId="{C5030C7B-517A-467D-A35F-2C1C5AC4DE0F}" srcOrd="11" destOrd="0" presId="urn:microsoft.com/office/officeart/2016/7/layout/RepeatingBendingProcessNew"/>
    <dgm:cxn modelId="{4EF5C9FF-4CDC-4452-A92D-6321927F4CC9}" type="presParOf" srcId="{C5030C7B-517A-467D-A35F-2C1C5AC4DE0F}" destId="{7E2FD028-E6CE-455E-8355-D23092E914EC}" srcOrd="0" destOrd="0" presId="urn:microsoft.com/office/officeart/2016/7/layout/RepeatingBendingProcessNew"/>
    <dgm:cxn modelId="{79C19BEC-7D62-4B27-9760-54BB47CB0812}" type="presParOf" srcId="{C9EBD6C7-0380-41EB-B69B-EBC445B00BB0}" destId="{17BEFEBC-5109-4479-92AE-579293B3B6B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298AB-0FC9-4F12-B2FE-F5E428B168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BA4D94-E0A5-442E-B0A2-9E5CA012A6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sales data </a:t>
          </a:r>
          <a:r>
            <a:rPr lang="en-US"/>
            <a:t>using SQL </a:t>
          </a:r>
          <a:r>
            <a:rPr lang="en-US" dirty="0"/>
            <a:t>to identify trends, popular products, and customer behavior.</a:t>
          </a:r>
        </a:p>
      </dgm:t>
    </dgm:pt>
    <dgm:pt modelId="{65F21290-6943-468A-8A0F-F72CD85980CE}" type="parTrans" cxnId="{E6DC3755-139D-4DFC-8A4D-82532B592829}">
      <dgm:prSet/>
      <dgm:spPr/>
      <dgm:t>
        <a:bodyPr/>
        <a:lstStyle/>
        <a:p>
          <a:endParaRPr lang="en-US"/>
        </a:p>
      </dgm:t>
    </dgm:pt>
    <dgm:pt modelId="{E6B5BF27-8369-41D6-BEFE-EB3B10A0D002}" type="sibTrans" cxnId="{E6DC3755-139D-4DFC-8A4D-82532B592829}">
      <dgm:prSet/>
      <dgm:spPr/>
      <dgm:t>
        <a:bodyPr/>
        <a:lstStyle/>
        <a:p>
          <a:endParaRPr lang="en-US"/>
        </a:p>
      </dgm:t>
    </dgm:pt>
    <dgm:pt modelId="{80B64645-422E-4039-9E0F-8F071E411E9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Source:</a:t>
          </a:r>
          <a:endParaRPr lang="en-US"/>
        </a:p>
      </dgm:t>
    </dgm:pt>
    <dgm:pt modelId="{0964DF24-275F-4EB9-BD27-BE82F47EAD4A}" type="parTrans" cxnId="{4D855AB8-C1BC-401E-9BFB-B599B5C2B03D}">
      <dgm:prSet/>
      <dgm:spPr/>
      <dgm:t>
        <a:bodyPr/>
        <a:lstStyle/>
        <a:p>
          <a:endParaRPr lang="en-US"/>
        </a:p>
      </dgm:t>
    </dgm:pt>
    <dgm:pt modelId="{3B6379D9-C537-45BF-8E88-6419D88D7A04}" type="sibTrans" cxnId="{4D855AB8-C1BC-401E-9BFB-B599B5C2B03D}">
      <dgm:prSet/>
      <dgm:spPr/>
      <dgm:t>
        <a:bodyPr/>
        <a:lstStyle/>
        <a:p>
          <a:endParaRPr lang="en-US"/>
        </a:p>
      </dgm:t>
    </dgm:pt>
    <dgm:pt modelId="{A27CC5EC-F0A9-4234-9335-90E7811544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hlinkClick xmlns:r="http://schemas.openxmlformats.org/officeDocument/2006/relationships" r:id="rId1"/>
            </a:rPr>
            <a:t>https://www.kaggle.com/datasets/mkechinov/ecommerce-purchase-history-from-electronics-store/data</a:t>
          </a:r>
          <a:endParaRPr lang="en-US"/>
        </a:p>
      </dgm:t>
    </dgm:pt>
    <dgm:pt modelId="{92E30D91-A438-45B7-AEE7-C41A67791092}" type="parTrans" cxnId="{AC16FECD-5C7E-4F7B-93AE-62317B51AD96}">
      <dgm:prSet/>
      <dgm:spPr/>
      <dgm:t>
        <a:bodyPr/>
        <a:lstStyle/>
        <a:p>
          <a:endParaRPr lang="en-US"/>
        </a:p>
      </dgm:t>
    </dgm:pt>
    <dgm:pt modelId="{26DA4682-669A-4F05-A8AA-D34082925D44}" type="sibTrans" cxnId="{AC16FECD-5C7E-4F7B-93AE-62317B51AD96}">
      <dgm:prSet/>
      <dgm:spPr/>
      <dgm:t>
        <a:bodyPr/>
        <a:lstStyle/>
        <a:p>
          <a:endParaRPr lang="en-US"/>
        </a:p>
      </dgm:t>
    </dgm:pt>
    <dgm:pt modelId="{83AFE667-88E0-45FD-9DC7-D75A06E2ED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hlinkClick xmlns:r="http://schemas.openxmlformats.org/officeDocument/2006/relationships" r:id="rId2"/>
            </a:rPr>
            <a:t>https://rees46.com/</a:t>
          </a:r>
          <a:endParaRPr lang="en-US" dirty="0"/>
        </a:p>
      </dgm:t>
    </dgm:pt>
    <dgm:pt modelId="{FE98E1AD-03FE-44C4-85FF-344935A4BD55}" type="parTrans" cxnId="{4C97F569-9262-4DBE-A319-9CB41E0E8B5C}">
      <dgm:prSet/>
      <dgm:spPr/>
      <dgm:t>
        <a:bodyPr/>
        <a:lstStyle/>
        <a:p>
          <a:endParaRPr lang="en-US"/>
        </a:p>
      </dgm:t>
    </dgm:pt>
    <dgm:pt modelId="{0F7EBA9E-9602-4F47-9F40-3AD026713750}" type="sibTrans" cxnId="{4C97F569-9262-4DBE-A319-9CB41E0E8B5C}">
      <dgm:prSet/>
      <dgm:spPr/>
      <dgm:t>
        <a:bodyPr/>
        <a:lstStyle/>
        <a:p>
          <a:endParaRPr lang="en-US"/>
        </a:p>
      </dgm:t>
    </dgm:pt>
    <dgm:pt modelId="{D597D457-A398-409B-BECF-D13A0534BE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Raw Sales data from CSV files.</a:t>
          </a:r>
          <a:endParaRPr lang="en-US"/>
        </a:p>
      </dgm:t>
    </dgm:pt>
    <dgm:pt modelId="{43CAC048-13C4-4A1F-8693-1154E2EB428A}" type="parTrans" cxnId="{29CE937E-AECA-415E-B9F0-B59A87A08C63}">
      <dgm:prSet/>
      <dgm:spPr/>
      <dgm:t>
        <a:bodyPr/>
        <a:lstStyle/>
        <a:p>
          <a:endParaRPr lang="en-US"/>
        </a:p>
      </dgm:t>
    </dgm:pt>
    <dgm:pt modelId="{4F872E31-137F-43D6-986C-5D21788B19F7}" type="sibTrans" cxnId="{29CE937E-AECA-415E-B9F0-B59A87A08C63}">
      <dgm:prSet/>
      <dgm:spPr/>
      <dgm:t>
        <a:bodyPr/>
        <a:lstStyle/>
        <a:p>
          <a:endParaRPr lang="en-US"/>
        </a:p>
      </dgm:t>
    </dgm:pt>
    <dgm:pt modelId="{AF676154-304C-44F1-A675-B96BA8CFADCD}" type="pres">
      <dgm:prSet presAssocID="{763298AB-0FC9-4F12-B2FE-F5E428B16852}" presName="root" presStyleCnt="0">
        <dgm:presLayoutVars>
          <dgm:dir/>
          <dgm:resizeHandles val="exact"/>
        </dgm:presLayoutVars>
      </dgm:prSet>
      <dgm:spPr/>
    </dgm:pt>
    <dgm:pt modelId="{BCF11C04-9842-4BB2-84F7-4F1381898560}" type="pres">
      <dgm:prSet presAssocID="{DCBA4D94-E0A5-442E-B0A2-9E5CA012A61D}" presName="compNode" presStyleCnt="0"/>
      <dgm:spPr/>
    </dgm:pt>
    <dgm:pt modelId="{684CA099-0520-417A-BEC0-93E5086636CB}" type="pres">
      <dgm:prSet presAssocID="{DCBA4D94-E0A5-442E-B0A2-9E5CA012A61D}" presName="bgRect" presStyleLbl="bgShp" presStyleIdx="0" presStyleCnt="3"/>
      <dgm:spPr/>
    </dgm:pt>
    <dgm:pt modelId="{473F978E-0D64-4FA3-A320-3371A0F94C32}" type="pres">
      <dgm:prSet presAssocID="{DCBA4D94-E0A5-442E-B0A2-9E5CA012A61D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3F217B-173D-44E5-BF97-A1A0DF08A198}" type="pres">
      <dgm:prSet presAssocID="{DCBA4D94-E0A5-442E-B0A2-9E5CA012A61D}" presName="spaceRect" presStyleCnt="0"/>
      <dgm:spPr/>
    </dgm:pt>
    <dgm:pt modelId="{C9BF6B25-7C83-4391-ABA4-5BB08CE0BE8C}" type="pres">
      <dgm:prSet presAssocID="{DCBA4D94-E0A5-442E-B0A2-9E5CA012A61D}" presName="parTx" presStyleLbl="revTx" presStyleIdx="0" presStyleCnt="4">
        <dgm:presLayoutVars>
          <dgm:chMax val="0"/>
          <dgm:chPref val="0"/>
        </dgm:presLayoutVars>
      </dgm:prSet>
      <dgm:spPr/>
    </dgm:pt>
    <dgm:pt modelId="{4440E55F-BA6B-48FC-AEC9-D0B7D1A480B5}" type="pres">
      <dgm:prSet presAssocID="{E6B5BF27-8369-41D6-BEFE-EB3B10A0D002}" presName="sibTrans" presStyleCnt="0"/>
      <dgm:spPr/>
    </dgm:pt>
    <dgm:pt modelId="{E0F2B3A6-FA79-4F1D-B4F6-0916A57C2F7E}" type="pres">
      <dgm:prSet presAssocID="{80B64645-422E-4039-9E0F-8F071E411E95}" presName="compNode" presStyleCnt="0"/>
      <dgm:spPr/>
    </dgm:pt>
    <dgm:pt modelId="{D0CEFE3F-5AB2-4A12-B052-205704BE1A70}" type="pres">
      <dgm:prSet presAssocID="{80B64645-422E-4039-9E0F-8F071E411E95}" presName="bgRect" presStyleLbl="bgShp" presStyleIdx="1" presStyleCnt="3"/>
      <dgm:spPr/>
    </dgm:pt>
    <dgm:pt modelId="{080D863D-7A76-4073-9003-FD086D091181}" type="pres">
      <dgm:prSet presAssocID="{80B64645-422E-4039-9E0F-8F071E411E95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60B055D-4ACD-4D6F-902E-052B75975E0D}" type="pres">
      <dgm:prSet presAssocID="{80B64645-422E-4039-9E0F-8F071E411E95}" presName="spaceRect" presStyleCnt="0"/>
      <dgm:spPr/>
    </dgm:pt>
    <dgm:pt modelId="{9CF302C6-68C7-4CCF-BFEF-36568B67411E}" type="pres">
      <dgm:prSet presAssocID="{80B64645-422E-4039-9E0F-8F071E411E95}" presName="parTx" presStyleLbl="revTx" presStyleIdx="1" presStyleCnt="4">
        <dgm:presLayoutVars>
          <dgm:chMax val="0"/>
          <dgm:chPref val="0"/>
        </dgm:presLayoutVars>
      </dgm:prSet>
      <dgm:spPr/>
    </dgm:pt>
    <dgm:pt modelId="{A0BA3F5B-7F01-4460-B444-CE6509BCF461}" type="pres">
      <dgm:prSet presAssocID="{80B64645-422E-4039-9E0F-8F071E411E95}" presName="desTx" presStyleLbl="revTx" presStyleIdx="2" presStyleCnt="4">
        <dgm:presLayoutVars/>
      </dgm:prSet>
      <dgm:spPr/>
    </dgm:pt>
    <dgm:pt modelId="{691A7567-264B-4111-A5BC-F9FDC8F319B5}" type="pres">
      <dgm:prSet presAssocID="{3B6379D9-C537-45BF-8E88-6419D88D7A04}" presName="sibTrans" presStyleCnt="0"/>
      <dgm:spPr/>
    </dgm:pt>
    <dgm:pt modelId="{09D6B859-EE2C-49DA-A066-9B937F0BB3B1}" type="pres">
      <dgm:prSet presAssocID="{D597D457-A398-409B-BECF-D13A0534BE52}" presName="compNode" presStyleCnt="0"/>
      <dgm:spPr/>
    </dgm:pt>
    <dgm:pt modelId="{F2090A9A-76BF-4165-8076-CADEA6EB8FBD}" type="pres">
      <dgm:prSet presAssocID="{D597D457-A398-409B-BECF-D13A0534BE52}" presName="bgRect" presStyleLbl="bgShp" presStyleIdx="2" presStyleCnt="3"/>
      <dgm:spPr/>
    </dgm:pt>
    <dgm:pt modelId="{8C7ED4BB-AAC3-41A8-9220-F9EEFB3092BC}" type="pres">
      <dgm:prSet presAssocID="{D597D457-A398-409B-BECF-D13A0534BE52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CCD09AA-FB6A-4341-8277-AAF60F64CD6C}" type="pres">
      <dgm:prSet presAssocID="{D597D457-A398-409B-BECF-D13A0534BE52}" presName="spaceRect" presStyleCnt="0"/>
      <dgm:spPr/>
    </dgm:pt>
    <dgm:pt modelId="{C83625BB-A2D0-4996-9754-E860FFE5B65D}" type="pres">
      <dgm:prSet presAssocID="{D597D457-A398-409B-BECF-D13A0534BE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6542C2C-FE57-40C5-8D9F-E858BDDA906B}" type="presOf" srcId="{A27CC5EC-F0A9-4234-9335-90E781154447}" destId="{A0BA3F5B-7F01-4460-B444-CE6509BCF461}" srcOrd="0" destOrd="0" presId="urn:microsoft.com/office/officeart/2018/2/layout/IconVerticalSolidList"/>
    <dgm:cxn modelId="{4C97F569-9262-4DBE-A319-9CB41E0E8B5C}" srcId="{80B64645-422E-4039-9E0F-8F071E411E95}" destId="{83AFE667-88E0-45FD-9DC7-D75A06E2EDFA}" srcOrd="1" destOrd="0" parTransId="{FE98E1AD-03FE-44C4-85FF-344935A4BD55}" sibTransId="{0F7EBA9E-9602-4F47-9F40-3AD026713750}"/>
    <dgm:cxn modelId="{7E9E914D-5A9F-43EC-93FD-08137FF244DA}" type="presOf" srcId="{763298AB-0FC9-4F12-B2FE-F5E428B16852}" destId="{AF676154-304C-44F1-A675-B96BA8CFADCD}" srcOrd="0" destOrd="0" presId="urn:microsoft.com/office/officeart/2018/2/layout/IconVerticalSolidList"/>
    <dgm:cxn modelId="{E6DC3755-139D-4DFC-8A4D-82532B592829}" srcId="{763298AB-0FC9-4F12-B2FE-F5E428B16852}" destId="{DCBA4D94-E0A5-442E-B0A2-9E5CA012A61D}" srcOrd="0" destOrd="0" parTransId="{65F21290-6943-468A-8A0F-F72CD85980CE}" sibTransId="{E6B5BF27-8369-41D6-BEFE-EB3B10A0D002}"/>
    <dgm:cxn modelId="{29CE937E-AECA-415E-B9F0-B59A87A08C63}" srcId="{763298AB-0FC9-4F12-B2FE-F5E428B16852}" destId="{D597D457-A398-409B-BECF-D13A0534BE52}" srcOrd="2" destOrd="0" parTransId="{43CAC048-13C4-4A1F-8693-1154E2EB428A}" sibTransId="{4F872E31-137F-43D6-986C-5D21788B19F7}"/>
    <dgm:cxn modelId="{E0598E92-3997-49C3-A5B9-1715689BDCD8}" type="presOf" srcId="{DCBA4D94-E0A5-442E-B0A2-9E5CA012A61D}" destId="{C9BF6B25-7C83-4391-ABA4-5BB08CE0BE8C}" srcOrd="0" destOrd="0" presId="urn:microsoft.com/office/officeart/2018/2/layout/IconVerticalSolidList"/>
    <dgm:cxn modelId="{4D855AB8-C1BC-401E-9BFB-B599B5C2B03D}" srcId="{763298AB-0FC9-4F12-B2FE-F5E428B16852}" destId="{80B64645-422E-4039-9E0F-8F071E411E95}" srcOrd="1" destOrd="0" parTransId="{0964DF24-275F-4EB9-BD27-BE82F47EAD4A}" sibTransId="{3B6379D9-C537-45BF-8E88-6419D88D7A04}"/>
    <dgm:cxn modelId="{AC16FECD-5C7E-4F7B-93AE-62317B51AD96}" srcId="{80B64645-422E-4039-9E0F-8F071E411E95}" destId="{A27CC5EC-F0A9-4234-9335-90E781154447}" srcOrd="0" destOrd="0" parTransId="{92E30D91-A438-45B7-AEE7-C41A67791092}" sibTransId="{26DA4682-669A-4F05-A8AA-D34082925D44}"/>
    <dgm:cxn modelId="{CB112ED6-2C21-4B3E-83E9-F78F4D7FBC3B}" type="presOf" srcId="{83AFE667-88E0-45FD-9DC7-D75A06E2EDFA}" destId="{A0BA3F5B-7F01-4460-B444-CE6509BCF461}" srcOrd="0" destOrd="1" presId="urn:microsoft.com/office/officeart/2018/2/layout/IconVerticalSolidList"/>
    <dgm:cxn modelId="{6CF0C0F6-C981-4D3E-92D4-18A22C44199E}" type="presOf" srcId="{80B64645-422E-4039-9E0F-8F071E411E95}" destId="{9CF302C6-68C7-4CCF-BFEF-36568B67411E}" srcOrd="0" destOrd="0" presId="urn:microsoft.com/office/officeart/2018/2/layout/IconVerticalSolidList"/>
    <dgm:cxn modelId="{0480BAFD-5AD9-47CE-9FF8-2EC95A61A54E}" type="presOf" srcId="{D597D457-A398-409B-BECF-D13A0534BE52}" destId="{C83625BB-A2D0-4996-9754-E860FFE5B65D}" srcOrd="0" destOrd="0" presId="urn:microsoft.com/office/officeart/2018/2/layout/IconVerticalSolidList"/>
    <dgm:cxn modelId="{A8924E9B-07E6-46BB-9EE7-69E8D32185F2}" type="presParOf" srcId="{AF676154-304C-44F1-A675-B96BA8CFADCD}" destId="{BCF11C04-9842-4BB2-84F7-4F1381898560}" srcOrd="0" destOrd="0" presId="urn:microsoft.com/office/officeart/2018/2/layout/IconVerticalSolidList"/>
    <dgm:cxn modelId="{5C469B5D-E4D3-4573-9412-3762A46A0150}" type="presParOf" srcId="{BCF11C04-9842-4BB2-84F7-4F1381898560}" destId="{684CA099-0520-417A-BEC0-93E5086636CB}" srcOrd="0" destOrd="0" presId="urn:microsoft.com/office/officeart/2018/2/layout/IconVerticalSolidList"/>
    <dgm:cxn modelId="{B295D6B5-E4CE-44F9-9BC2-1ECB148D88F2}" type="presParOf" srcId="{BCF11C04-9842-4BB2-84F7-4F1381898560}" destId="{473F978E-0D64-4FA3-A320-3371A0F94C32}" srcOrd="1" destOrd="0" presId="urn:microsoft.com/office/officeart/2018/2/layout/IconVerticalSolidList"/>
    <dgm:cxn modelId="{223BB7DC-0E56-4F58-B1BB-FAA3672742FB}" type="presParOf" srcId="{BCF11C04-9842-4BB2-84F7-4F1381898560}" destId="{833F217B-173D-44E5-BF97-A1A0DF08A198}" srcOrd="2" destOrd="0" presId="urn:microsoft.com/office/officeart/2018/2/layout/IconVerticalSolidList"/>
    <dgm:cxn modelId="{62BF746A-92B8-4416-B782-8448862988C1}" type="presParOf" srcId="{BCF11C04-9842-4BB2-84F7-4F1381898560}" destId="{C9BF6B25-7C83-4391-ABA4-5BB08CE0BE8C}" srcOrd="3" destOrd="0" presId="urn:microsoft.com/office/officeart/2018/2/layout/IconVerticalSolidList"/>
    <dgm:cxn modelId="{1DE8DDDC-272A-41CD-9A66-BD62FAE475E8}" type="presParOf" srcId="{AF676154-304C-44F1-A675-B96BA8CFADCD}" destId="{4440E55F-BA6B-48FC-AEC9-D0B7D1A480B5}" srcOrd="1" destOrd="0" presId="urn:microsoft.com/office/officeart/2018/2/layout/IconVerticalSolidList"/>
    <dgm:cxn modelId="{8AE0CC77-B242-4261-AB3A-812116007456}" type="presParOf" srcId="{AF676154-304C-44F1-A675-B96BA8CFADCD}" destId="{E0F2B3A6-FA79-4F1D-B4F6-0916A57C2F7E}" srcOrd="2" destOrd="0" presId="urn:microsoft.com/office/officeart/2018/2/layout/IconVerticalSolidList"/>
    <dgm:cxn modelId="{D1EA48CF-B6E3-4651-9D33-C0FF39072D96}" type="presParOf" srcId="{E0F2B3A6-FA79-4F1D-B4F6-0916A57C2F7E}" destId="{D0CEFE3F-5AB2-4A12-B052-205704BE1A70}" srcOrd="0" destOrd="0" presId="urn:microsoft.com/office/officeart/2018/2/layout/IconVerticalSolidList"/>
    <dgm:cxn modelId="{109AB394-0454-4198-9D8C-D46A985BB5C0}" type="presParOf" srcId="{E0F2B3A6-FA79-4F1D-B4F6-0916A57C2F7E}" destId="{080D863D-7A76-4073-9003-FD086D091181}" srcOrd="1" destOrd="0" presId="urn:microsoft.com/office/officeart/2018/2/layout/IconVerticalSolidList"/>
    <dgm:cxn modelId="{8E49CD68-18CF-4A8F-A014-3BDDBFA87D39}" type="presParOf" srcId="{E0F2B3A6-FA79-4F1D-B4F6-0916A57C2F7E}" destId="{960B055D-4ACD-4D6F-902E-052B75975E0D}" srcOrd="2" destOrd="0" presId="urn:microsoft.com/office/officeart/2018/2/layout/IconVerticalSolidList"/>
    <dgm:cxn modelId="{A53EEFB8-3AA6-4DFF-92EF-A17A29425370}" type="presParOf" srcId="{E0F2B3A6-FA79-4F1D-B4F6-0916A57C2F7E}" destId="{9CF302C6-68C7-4CCF-BFEF-36568B67411E}" srcOrd="3" destOrd="0" presId="urn:microsoft.com/office/officeart/2018/2/layout/IconVerticalSolidList"/>
    <dgm:cxn modelId="{EF4364CA-D7F7-4884-8482-F590CDFBDCEF}" type="presParOf" srcId="{E0F2B3A6-FA79-4F1D-B4F6-0916A57C2F7E}" destId="{A0BA3F5B-7F01-4460-B444-CE6509BCF461}" srcOrd="4" destOrd="0" presId="urn:microsoft.com/office/officeart/2018/2/layout/IconVerticalSolidList"/>
    <dgm:cxn modelId="{833DD0F3-89FF-44A5-989B-4EA1E0F4A14D}" type="presParOf" srcId="{AF676154-304C-44F1-A675-B96BA8CFADCD}" destId="{691A7567-264B-4111-A5BC-F9FDC8F319B5}" srcOrd="3" destOrd="0" presId="urn:microsoft.com/office/officeart/2018/2/layout/IconVerticalSolidList"/>
    <dgm:cxn modelId="{EC17FEF4-F4BD-4E40-8442-FA23F0F00D78}" type="presParOf" srcId="{AF676154-304C-44F1-A675-B96BA8CFADCD}" destId="{09D6B859-EE2C-49DA-A066-9B937F0BB3B1}" srcOrd="4" destOrd="0" presId="urn:microsoft.com/office/officeart/2018/2/layout/IconVerticalSolidList"/>
    <dgm:cxn modelId="{D1ED4AC5-36D4-4990-B8A2-1FFCE7767355}" type="presParOf" srcId="{09D6B859-EE2C-49DA-A066-9B937F0BB3B1}" destId="{F2090A9A-76BF-4165-8076-CADEA6EB8FBD}" srcOrd="0" destOrd="0" presId="urn:microsoft.com/office/officeart/2018/2/layout/IconVerticalSolidList"/>
    <dgm:cxn modelId="{F6A615E1-89C3-4E88-B6F2-E85FFE8149B8}" type="presParOf" srcId="{09D6B859-EE2C-49DA-A066-9B937F0BB3B1}" destId="{8C7ED4BB-AAC3-41A8-9220-F9EEFB3092BC}" srcOrd="1" destOrd="0" presId="urn:microsoft.com/office/officeart/2018/2/layout/IconVerticalSolidList"/>
    <dgm:cxn modelId="{369A867C-85ED-4901-A237-0429F54F5ABB}" type="presParOf" srcId="{09D6B859-EE2C-49DA-A066-9B937F0BB3B1}" destId="{ECCD09AA-FB6A-4341-8277-AAF60F64CD6C}" srcOrd="2" destOrd="0" presId="urn:microsoft.com/office/officeart/2018/2/layout/IconVerticalSolidList"/>
    <dgm:cxn modelId="{62E5CE41-4358-4FC6-9A7F-37C1CA15E315}" type="presParOf" srcId="{09D6B859-EE2C-49DA-A066-9B937F0BB3B1}" destId="{C83625BB-A2D0-4996-9754-E860FFE5B6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2496BF-C1FF-4A81-95F6-542B39565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306DE-2A1F-424D-800A-7C791496C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Sales data of 2020 from a large home appliances and electronics online store.</a:t>
          </a:r>
        </a:p>
      </dgm:t>
    </dgm:pt>
    <dgm:pt modelId="{32D355E3-2A31-4F44-B827-9B83256D7860}" type="parTrans" cxnId="{9B19D1F4-2330-492A-8422-A2509D1EC2AF}">
      <dgm:prSet/>
      <dgm:spPr/>
      <dgm:t>
        <a:bodyPr/>
        <a:lstStyle/>
        <a:p>
          <a:endParaRPr lang="en-US"/>
        </a:p>
      </dgm:t>
    </dgm:pt>
    <dgm:pt modelId="{69092D0C-99A5-4B17-9EDF-F8E363D7534E}" type="sibTrans" cxnId="{9B19D1F4-2330-492A-8422-A2509D1EC2AF}">
      <dgm:prSet/>
      <dgm:spPr/>
      <dgm:t>
        <a:bodyPr/>
        <a:lstStyle/>
        <a:p>
          <a:endParaRPr lang="en-US"/>
        </a:p>
      </dgm:t>
    </dgm:pt>
    <dgm:pt modelId="{4578CC10-57EC-4880-94FE-9D456F2584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row in the table represents an event. </a:t>
          </a:r>
        </a:p>
      </dgm:t>
    </dgm:pt>
    <dgm:pt modelId="{829FA9F3-C8E6-4585-A630-6E84D7C8C384}" type="parTrans" cxnId="{208AC99A-B49B-49AA-A55C-24ABFCC1677F}">
      <dgm:prSet/>
      <dgm:spPr/>
      <dgm:t>
        <a:bodyPr/>
        <a:lstStyle/>
        <a:p>
          <a:endParaRPr lang="en-US"/>
        </a:p>
      </dgm:t>
    </dgm:pt>
    <dgm:pt modelId="{DC1EE5FB-5512-4BD8-B69D-EEE4D2711270}" type="sibTrans" cxnId="{208AC99A-B49B-49AA-A55C-24ABFCC1677F}">
      <dgm:prSet/>
      <dgm:spPr/>
      <dgm:t>
        <a:bodyPr/>
        <a:lstStyle/>
        <a:p>
          <a:endParaRPr lang="en-US"/>
        </a:p>
      </dgm:t>
    </dgm:pt>
    <dgm:pt modelId="{1C566651-E7B7-4E82-81CE-A3350FB5B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events are related to products and users.</a:t>
          </a:r>
        </a:p>
      </dgm:t>
    </dgm:pt>
    <dgm:pt modelId="{C860EF25-F4CD-4EDC-B959-A0C6B28C12F1}" type="parTrans" cxnId="{66E47396-DB55-40CB-AAF8-E433214B5E4E}">
      <dgm:prSet/>
      <dgm:spPr/>
      <dgm:t>
        <a:bodyPr/>
        <a:lstStyle/>
        <a:p>
          <a:endParaRPr lang="en-US"/>
        </a:p>
      </dgm:t>
    </dgm:pt>
    <dgm:pt modelId="{964786FD-461D-4F76-922F-C16BA75F965E}" type="sibTrans" cxnId="{66E47396-DB55-40CB-AAF8-E433214B5E4E}">
      <dgm:prSet/>
      <dgm:spPr/>
      <dgm:t>
        <a:bodyPr/>
        <a:lstStyle/>
        <a:p>
          <a:endParaRPr lang="en-US"/>
        </a:p>
      </dgm:t>
    </dgm:pt>
    <dgm:pt modelId="{2A7F888B-1B16-4936-89B7-FEBBC41B8E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event is like many-to-many relation between products and users.</a:t>
          </a:r>
        </a:p>
      </dgm:t>
    </dgm:pt>
    <dgm:pt modelId="{B55B5DB5-5DD1-4625-A26D-ABD34D093D80}" type="parTrans" cxnId="{F0057CE5-AA3D-467D-99F2-1B053C74249B}">
      <dgm:prSet/>
      <dgm:spPr/>
      <dgm:t>
        <a:bodyPr/>
        <a:lstStyle/>
        <a:p>
          <a:endParaRPr lang="en-US"/>
        </a:p>
      </dgm:t>
    </dgm:pt>
    <dgm:pt modelId="{5AB8ED8C-B717-4E34-91BE-805B75C54581}" type="sibTrans" cxnId="{F0057CE5-AA3D-467D-99F2-1B053C74249B}">
      <dgm:prSet/>
      <dgm:spPr/>
      <dgm:t>
        <a:bodyPr/>
        <a:lstStyle/>
        <a:p>
          <a:endParaRPr lang="en-US"/>
        </a:p>
      </dgm:t>
    </dgm:pt>
    <dgm:pt modelId="{2A383B60-36F0-43A0-9ACB-FE8D9ADADF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session can have multiple purchase events because it's a single order.</a:t>
          </a:r>
        </a:p>
      </dgm:t>
    </dgm:pt>
    <dgm:pt modelId="{6A716AC5-70C4-4AE3-B7EE-711101430E06}" type="parTrans" cxnId="{04ABDB90-A1E9-4388-9A1A-97FC636B40A2}">
      <dgm:prSet/>
      <dgm:spPr/>
      <dgm:t>
        <a:bodyPr/>
        <a:lstStyle/>
        <a:p>
          <a:endParaRPr lang="en-US"/>
        </a:p>
      </dgm:t>
    </dgm:pt>
    <dgm:pt modelId="{2EA88D37-F384-438A-84D0-4D614715D6E7}" type="sibTrans" cxnId="{04ABDB90-A1E9-4388-9A1A-97FC636B40A2}">
      <dgm:prSet/>
      <dgm:spPr/>
      <dgm:t>
        <a:bodyPr/>
        <a:lstStyle/>
        <a:p>
          <a:endParaRPr lang="en-US"/>
        </a:p>
      </dgm:t>
    </dgm:pt>
    <dgm:pt modelId="{41CE5ADF-5318-4643-A97D-64B5802AED7F}" type="pres">
      <dgm:prSet presAssocID="{9C2496BF-C1FF-4A81-95F6-542B39565A4B}" presName="root" presStyleCnt="0">
        <dgm:presLayoutVars>
          <dgm:dir/>
          <dgm:resizeHandles val="exact"/>
        </dgm:presLayoutVars>
      </dgm:prSet>
      <dgm:spPr/>
    </dgm:pt>
    <dgm:pt modelId="{1F667CF8-2E26-4C67-B742-5E94FFB0730E}" type="pres">
      <dgm:prSet presAssocID="{E63306DE-2A1F-424D-800A-7C791496C107}" presName="compNode" presStyleCnt="0"/>
      <dgm:spPr/>
    </dgm:pt>
    <dgm:pt modelId="{A2F20463-E7E4-4ABD-AAD5-BF89613ECE2A}" type="pres">
      <dgm:prSet presAssocID="{E63306DE-2A1F-424D-800A-7C791496C107}" presName="bgRect" presStyleLbl="bgShp" presStyleIdx="0" presStyleCnt="5"/>
      <dgm:spPr/>
    </dgm:pt>
    <dgm:pt modelId="{1A50EC19-0469-4899-9F09-2B9F864BAC74}" type="pres">
      <dgm:prSet presAssocID="{E63306DE-2A1F-424D-800A-7C791496C1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FA5A21D-BFFD-46D8-889F-9D042D0B03BB}" type="pres">
      <dgm:prSet presAssocID="{E63306DE-2A1F-424D-800A-7C791496C107}" presName="spaceRect" presStyleCnt="0"/>
      <dgm:spPr/>
    </dgm:pt>
    <dgm:pt modelId="{77F63B78-6859-4E70-A790-5007EE4A010F}" type="pres">
      <dgm:prSet presAssocID="{E63306DE-2A1F-424D-800A-7C791496C107}" presName="parTx" presStyleLbl="revTx" presStyleIdx="0" presStyleCnt="5">
        <dgm:presLayoutVars>
          <dgm:chMax val="0"/>
          <dgm:chPref val="0"/>
        </dgm:presLayoutVars>
      </dgm:prSet>
      <dgm:spPr/>
    </dgm:pt>
    <dgm:pt modelId="{38A15975-3FEF-4185-96F8-87763B0F93B4}" type="pres">
      <dgm:prSet presAssocID="{69092D0C-99A5-4B17-9EDF-F8E363D7534E}" presName="sibTrans" presStyleCnt="0"/>
      <dgm:spPr/>
    </dgm:pt>
    <dgm:pt modelId="{9F0CE26B-D086-4D41-A4EF-D6834B8B3A0A}" type="pres">
      <dgm:prSet presAssocID="{4578CC10-57EC-4880-94FE-9D456F2584AB}" presName="compNode" presStyleCnt="0"/>
      <dgm:spPr/>
    </dgm:pt>
    <dgm:pt modelId="{82BA79BB-FD8F-44E8-BCF1-20FC1DACEB82}" type="pres">
      <dgm:prSet presAssocID="{4578CC10-57EC-4880-94FE-9D456F2584AB}" presName="bgRect" presStyleLbl="bgShp" presStyleIdx="1" presStyleCnt="5"/>
      <dgm:spPr/>
    </dgm:pt>
    <dgm:pt modelId="{668BC120-177D-42E9-B995-6E293D4B48EC}" type="pres">
      <dgm:prSet presAssocID="{4578CC10-57EC-4880-94FE-9D456F2584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0F58FBD-A9A9-4E0A-A2F9-03FA71FDEA13}" type="pres">
      <dgm:prSet presAssocID="{4578CC10-57EC-4880-94FE-9D456F2584AB}" presName="spaceRect" presStyleCnt="0"/>
      <dgm:spPr/>
    </dgm:pt>
    <dgm:pt modelId="{37F9B453-B095-41CD-B23E-ABBC1D315B60}" type="pres">
      <dgm:prSet presAssocID="{4578CC10-57EC-4880-94FE-9D456F2584AB}" presName="parTx" presStyleLbl="revTx" presStyleIdx="1" presStyleCnt="5">
        <dgm:presLayoutVars>
          <dgm:chMax val="0"/>
          <dgm:chPref val="0"/>
        </dgm:presLayoutVars>
      </dgm:prSet>
      <dgm:spPr/>
    </dgm:pt>
    <dgm:pt modelId="{4F25BC97-C89E-4578-A76B-E135529FC90C}" type="pres">
      <dgm:prSet presAssocID="{DC1EE5FB-5512-4BD8-B69D-EEE4D2711270}" presName="sibTrans" presStyleCnt="0"/>
      <dgm:spPr/>
    </dgm:pt>
    <dgm:pt modelId="{E15C70E9-3FC8-431D-9C67-FB566F1FE3F1}" type="pres">
      <dgm:prSet presAssocID="{1C566651-E7B7-4E82-81CE-A3350FB5BE25}" presName="compNode" presStyleCnt="0"/>
      <dgm:spPr/>
    </dgm:pt>
    <dgm:pt modelId="{D0AC5C4B-ED9D-4DB6-8891-3C19AB5898C1}" type="pres">
      <dgm:prSet presAssocID="{1C566651-E7B7-4E82-81CE-A3350FB5BE25}" presName="bgRect" presStyleLbl="bgShp" presStyleIdx="2" presStyleCnt="5"/>
      <dgm:spPr/>
    </dgm:pt>
    <dgm:pt modelId="{999F01B2-FC33-40FF-BD3D-EE90A4392082}" type="pres">
      <dgm:prSet presAssocID="{1C566651-E7B7-4E82-81CE-A3350FB5BE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148F883D-5DC2-4E39-BA01-127F1E530BF6}" type="pres">
      <dgm:prSet presAssocID="{1C566651-E7B7-4E82-81CE-A3350FB5BE25}" presName="spaceRect" presStyleCnt="0"/>
      <dgm:spPr/>
    </dgm:pt>
    <dgm:pt modelId="{EC0B35FD-8E1E-4B9B-964E-FC20F9A92F98}" type="pres">
      <dgm:prSet presAssocID="{1C566651-E7B7-4E82-81CE-A3350FB5BE25}" presName="parTx" presStyleLbl="revTx" presStyleIdx="2" presStyleCnt="5">
        <dgm:presLayoutVars>
          <dgm:chMax val="0"/>
          <dgm:chPref val="0"/>
        </dgm:presLayoutVars>
      </dgm:prSet>
      <dgm:spPr/>
    </dgm:pt>
    <dgm:pt modelId="{604397E8-171F-41BB-95A2-10BF48A7597F}" type="pres">
      <dgm:prSet presAssocID="{964786FD-461D-4F76-922F-C16BA75F965E}" presName="sibTrans" presStyleCnt="0"/>
      <dgm:spPr/>
    </dgm:pt>
    <dgm:pt modelId="{CF711742-223B-48CB-90C5-E466E81C06DB}" type="pres">
      <dgm:prSet presAssocID="{2A7F888B-1B16-4936-89B7-FEBBC41B8EB8}" presName="compNode" presStyleCnt="0"/>
      <dgm:spPr/>
    </dgm:pt>
    <dgm:pt modelId="{EADCF7E4-41F5-45A7-B75D-FD19DCC680E6}" type="pres">
      <dgm:prSet presAssocID="{2A7F888B-1B16-4936-89B7-FEBBC41B8EB8}" presName="bgRect" presStyleLbl="bgShp" presStyleIdx="3" presStyleCnt="5"/>
      <dgm:spPr/>
    </dgm:pt>
    <dgm:pt modelId="{313F4588-2624-46F9-9E2A-C3A0E5DE0DB9}" type="pres">
      <dgm:prSet presAssocID="{2A7F888B-1B16-4936-89B7-FEBBC41B8E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1FEE59A-2EF9-412F-9871-F2C7D9B6D10F}" type="pres">
      <dgm:prSet presAssocID="{2A7F888B-1B16-4936-89B7-FEBBC41B8EB8}" presName="spaceRect" presStyleCnt="0"/>
      <dgm:spPr/>
    </dgm:pt>
    <dgm:pt modelId="{076A7B27-2695-4C0E-99F5-FBA9D9277E6C}" type="pres">
      <dgm:prSet presAssocID="{2A7F888B-1B16-4936-89B7-FEBBC41B8EB8}" presName="parTx" presStyleLbl="revTx" presStyleIdx="3" presStyleCnt="5">
        <dgm:presLayoutVars>
          <dgm:chMax val="0"/>
          <dgm:chPref val="0"/>
        </dgm:presLayoutVars>
      </dgm:prSet>
      <dgm:spPr/>
    </dgm:pt>
    <dgm:pt modelId="{08A6490D-4FB3-4CE5-A686-C54CECE07005}" type="pres">
      <dgm:prSet presAssocID="{5AB8ED8C-B717-4E34-91BE-805B75C54581}" presName="sibTrans" presStyleCnt="0"/>
      <dgm:spPr/>
    </dgm:pt>
    <dgm:pt modelId="{5FCABD44-BB4E-47D0-9892-29750162AFEB}" type="pres">
      <dgm:prSet presAssocID="{2A383B60-36F0-43A0-9ACB-FE8D9ADADF85}" presName="compNode" presStyleCnt="0"/>
      <dgm:spPr/>
    </dgm:pt>
    <dgm:pt modelId="{293EF8E9-4238-4578-966B-D256415B9A21}" type="pres">
      <dgm:prSet presAssocID="{2A383B60-36F0-43A0-9ACB-FE8D9ADADF85}" presName="bgRect" presStyleLbl="bgShp" presStyleIdx="4" presStyleCnt="5"/>
      <dgm:spPr/>
    </dgm:pt>
    <dgm:pt modelId="{0C40321D-BDEC-40D9-B5CC-AC9664DC2D6F}" type="pres">
      <dgm:prSet presAssocID="{2A383B60-36F0-43A0-9ACB-FE8D9ADADF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170C1A4-8195-4E57-8026-28CA994FD344}" type="pres">
      <dgm:prSet presAssocID="{2A383B60-36F0-43A0-9ACB-FE8D9ADADF85}" presName="spaceRect" presStyleCnt="0"/>
      <dgm:spPr/>
    </dgm:pt>
    <dgm:pt modelId="{B4053A09-4BFE-4E64-B405-A217A798F353}" type="pres">
      <dgm:prSet presAssocID="{2A383B60-36F0-43A0-9ACB-FE8D9ADADF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42B0104-0C58-4BF0-B478-B19893F5E8EA}" type="presOf" srcId="{2A383B60-36F0-43A0-9ACB-FE8D9ADADF85}" destId="{B4053A09-4BFE-4E64-B405-A217A798F353}" srcOrd="0" destOrd="0" presId="urn:microsoft.com/office/officeart/2018/2/layout/IconVerticalSolidList"/>
    <dgm:cxn modelId="{A295AA78-38C2-4142-8F8C-27FAAE482ACE}" type="presOf" srcId="{2A7F888B-1B16-4936-89B7-FEBBC41B8EB8}" destId="{076A7B27-2695-4C0E-99F5-FBA9D9277E6C}" srcOrd="0" destOrd="0" presId="urn:microsoft.com/office/officeart/2018/2/layout/IconVerticalSolidList"/>
    <dgm:cxn modelId="{04ABDB90-A1E9-4388-9A1A-97FC636B40A2}" srcId="{9C2496BF-C1FF-4A81-95F6-542B39565A4B}" destId="{2A383B60-36F0-43A0-9ACB-FE8D9ADADF85}" srcOrd="4" destOrd="0" parTransId="{6A716AC5-70C4-4AE3-B7EE-711101430E06}" sibTransId="{2EA88D37-F384-438A-84D0-4D614715D6E7}"/>
    <dgm:cxn modelId="{66E47396-DB55-40CB-AAF8-E433214B5E4E}" srcId="{9C2496BF-C1FF-4A81-95F6-542B39565A4B}" destId="{1C566651-E7B7-4E82-81CE-A3350FB5BE25}" srcOrd="2" destOrd="0" parTransId="{C860EF25-F4CD-4EDC-B959-A0C6B28C12F1}" sibTransId="{964786FD-461D-4F76-922F-C16BA75F965E}"/>
    <dgm:cxn modelId="{208AC99A-B49B-49AA-A55C-24ABFCC1677F}" srcId="{9C2496BF-C1FF-4A81-95F6-542B39565A4B}" destId="{4578CC10-57EC-4880-94FE-9D456F2584AB}" srcOrd="1" destOrd="0" parTransId="{829FA9F3-C8E6-4585-A630-6E84D7C8C384}" sibTransId="{DC1EE5FB-5512-4BD8-B69D-EEE4D2711270}"/>
    <dgm:cxn modelId="{201FD9B8-7991-431D-8614-A00F66F2CE89}" type="presOf" srcId="{4578CC10-57EC-4880-94FE-9D456F2584AB}" destId="{37F9B453-B095-41CD-B23E-ABBC1D315B60}" srcOrd="0" destOrd="0" presId="urn:microsoft.com/office/officeart/2018/2/layout/IconVerticalSolidList"/>
    <dgm:cxn modelId="{5A23C2BF-9D9D-4323-AA9D-5E806FC459C1}" type="presOf" srcId="{9C2496BF-C1FF-4A81-95F6-542B39565A4B}" destId="{41CE5ADF-5318-4643-A97D-64B5802AED7F}" srcOrd="0" destOrd="0" presId="urn:microsoft.com/office/officeart/2018/2/layout/IconVerticalSolidList"/>
    <dgm:cxn modelId="{ED4E75D1-9E07-4DA8-93E1-15B7EE9AA10D}" type="presOf" srcId="{E63306DE-2A1F-424D-800A-7C791496C107}" destId="{77F63B78-6859-4E70-A790-5007EE4A010F}" srcOrd="0" destOrd="0" presId="urn:microsoft.com/office/officeart/2018/2/layout/IconVerticalSolidList"/>
    <dgm:cxn modelId="{F0057CE5-AA3D-467D-99F2-1B053C74249B}" srcId="{9C2496BF-C1FF-4A81-95F6-542B39565A4B}" destId="{2A7F888B-1B16-4936-89B7-FEBBC41B8EB8}" srcOrd="3" destOrd="0" parTransId="{B55B5DB5-5DD1-4625-A26D-ABD34D093D80}" sibTransId="{5AB8ED8C-B717-4E34-91BE-805B75C54581}"/>
    <dgm:cxn modelId="{86FE7FF2-96C1-4474-ADCD-0FF947C7571D}" type="presOf" srcId="{1C566651-E7B7-4E82-81CE-A3350FB5BE25}" destId="{EC0B35FD-8E1E-4B9B-964E-FC20F9A92F98}" srcOrd="0" destOrd="0" presId="urn:microsoft.com/office/officeart/2018/2/layout/IconVerticalSolidList"/>
    <dgm:cxn modelId="{9B19D1F4-2330-492A-8422-A2509D1EC2AF}" srcId="{9C2496BF-C1FF-4A81-95F6-542B39565A4B}" destId="{E63306DE-2A1F-424D-800A-7C791496C107}" srcOrd="0" destOrd="0" parTransId="{32D355E3-2A31-4F44-B827-9B83256D7860}" sibTransId="{69092D0C-99A5-4B17-9EDF-F8E363D7534E}"/>
    <dgm:cxn modelId="{D48824F8-6D36-4643-8AE7-E80ED2B2FF0D}" type="presParOf" srcId="{41CE5ADF-5318-4643-A97D-64B5802AED7F}" destId="{1F667CF8-2E26-4C67-B742-5E94FFB0730E}" srcOrd="0" destOrd="0" presId="urn:microsoft.com/office/officeart/2018/2/layout/IconVerticalSolidList"/>
    <dgm:cxn modelId="{4AC73FD0-299A-43BD-9460-1E0F5F548BC9}" type="presParOf" srcId="{1F667CF8-2E26-4C67-B742-5E94FFB0730E}" destId="{A2F20463-E7E4-4ABD-AAD5-BF89613ECE2A}" srcOrd="0" destOrd="0" presId="urn:microsoft.com/office/officeart/2018/2/layout/IconVerticalSolidList"/>
    <dgm:cxn modelId="{8A01814A-EC3D-4D63-ABA1-6EAB9FA0A4AB}" type="presParOf" srcId="{1F667CF8-2E26-4C67-B742-5E94FFB0730E}" destId="{1A50EC19-0469-4899-9F09-2B9F864BAC74}" srcOrd="1" destOrd="0" presId="urn:microsoft.com/office/officeart/2018/2/layout/IconVerticalSolidList"/>
    <dgm:cxn modelId="{5690F64A-AE83-4F0A-ACB4-084FBF95C565}" type="presParOf" srcId="{1F667CF8-2E26-4C67-B742-5E94FFB0730E}" destId="{CFA5A21D-BFFD-46D8-889F-9D042D0B03BB}" srcOrd="2" destOrd="0" presId="urn:microsoft.com/office/officeart/2018/2/layout/IconVerticalSolidList"/>
    <dgm:cxn modelId="{156A98DF-9454-479A-869B-525DCA8CD6DE}" type="presParOf" srcId="{1F667CF8-2E26-4C67-B742-5E94FFB0730E}" destId="{77F63B78-6859-4E70-A790-5007EE4A010F}" srcOrd="3" destOrd="0" presId="urn:microsoft.com/office/officeart/2018/2/layout/IconVerticalSolidList"/>
    <dgm:cxn modelId="{AB022837-3B39-4348-A8FD-A856330E829D}" type="presParOf" srcId="{41CE5ADF-5318-4643-A97D-64B5802AED7F}" destId="{38A15975-3FEF-4185-96F8-87763B0F93B4}" srcOrd="1" destOrd="0" presId="urn:microsoft.com/office/officeart/2018/2/layout/IconVerticalSolidList"/>
    <dgm:cxn modelId="{31611755-1B85-48E3-9708-3AFC9E36EBE6}" type="presParOf" srcId="{41CE5ADF-5318-4643-A97D-64B5802AED7F}" destId="{9F0CE26B-D086-4D41-A4EF-D6834B8B3A0A}" srcOrd="2" destOrd="0" presId="urn:microsoft.com/office/officeart/2018/2/layout/IconVerticalSolidList"/>
    <dgm:cxn modelId="{E8FF82AC-2292-482E-90B5-4E7B83A88863}" type="presParOf" srcId="{9F0CE26B-D086-4D41-A4EF-D6834B8B3A0A}" destId="{82BA79BB-FD8F-44E8-BCF1-20FC1DACEB82}" srcOrd="0" destOrd="0" presId="urn:microsoft.com/office/officeart/2018/2/layout/IconVerticalSolidList"/>
    <dgm:cxn modelId="{D5936DD8-1305-4B80-B261-A933A19C0538}" type="presParOf" srcId="{9F0CE26B-D086-4D41-A4EF-D6834B8B3A0A}" destId="{668BC120-177D-42E9-B995-6E293D4B48EC}" srcOrd="1" destOrd="0" presId="urn:microsoft.com/office/officeart/2018/2/layout/IconVerticalSolidList"/>
    <dgm:cxn modelId="{92DE64B2-F1FE-4AD2-87E6-A0FF6DEFDDAE}" type="presParOf" srcId="{9F0CE26B-D086-4D41-A4EF-D6834B8B3A0A}" destId="{30F58FBD-A9A9-4E0A-A2F9-03FA71FDEA13}" srcOrd="2" destOrd="0" presId="urn:microsoft.com/office/officeart/2018/2/layout/IconVerticalSolidList"/>
    <dgm:cxn modelId="{AB021352-01EC-4D05-9E58-3DE80F8DEF19}" type="presParOf" srcId="{9F0CE26B-D086-4D41-A4EF-D6834B8B3A0A}" destId="{37F9B453-B095-41CD-B23E-ABBC1D315B60}" srcOrd="3" destOrd="0" presId="urn:microsoft.com/office/officeart/2018/2/layout/IconVerticalSolidList"/>
    <dgm:cxn modelId="{A56D58BE-121B-4DB2-A3E2-28C350313208}" type="presParOf" srcId="{41CE5ADF-5318-4643-A97D-64B5802AED7F}" destId="{4F25BC97-C89E-4578-A76B-E135529FC90C}" srcOrd="3" destOrd="0" presId="urn:microsoft.com/office/officeart/2018/2/layout/IconVerticalSolidList"/>
    <dgm:cxn modelId="{61916264-3D8D-4BCC-A85E-9CEFCC74A1E9}" type="presParOf" srcId="{41CE5ADF-5318-4643-A97D-64B5802AED7F}" destId="{E15C70E9-3FC8-431D-9C67-FB566F1FE3F1}" srcOrd="4" destOrd="0" presId="urn:microsoft.com/office/officeart/2018/2/layout/IconVerticalSolidList"/>
    <dgm:cxn modelId="{062B1C19-68C5-4D5A-9471-28695AE51FB3}" type="presParOf" srcId="{E15C70E9-3FC8-431D-9C67-FB566F1FE3F1}" destId="{D0AC5C4B-ED9D-4DB6-8891-3C19AB5898C1}" srcOrd="0" destOrd="0" presId="urn:microsoft.com/office/officeart/2018/2/layout/IconVerticalSolidList"/>
    <dgm:cxn modelId="{90DBDDC9-DAB4-4247-8759-88EB37306323}" type="presParOf" srcId="{E15C70E9-3FC8-431D-9C67-FB566F1FE3F1}" destId="{999F01B2-FC33-40FF-BD3D-EE90A4392082}" srcOrd="1" destOrd="0" presId="urn:microsoft.com/office/officeart/2018/2/layout/IconVerticalSolidList"/>
    <dgm:cxn modelId="{0E843072-E68C-4906-A653-5116F72F387C}" type="presParOf" srcId="{E15C70E9-3FC8-431D-9C67-FB566F1FE3F1}" destId="{148F883D-5DC2-4E39-BA01-127F1E530BF6}" srcOrd="2" destOrd="0" presId="urn:microsoft.com/office/officeart/2018/2/layout/IconVerticalSolidList"/>
    <dgm:cxn modelId="{7E068AB8-CA81-4FAF-809A-50D13C36EB9F}" type="presParOf" srcId="{E15C70E9-3FC8-431D-9C67-FB566F1FE3F1}" destId="{EC0B35FD-8E1E-4B9B-964E-FC20F9A92F98}" srcOrd="3" destOrd="0" presId="urn:microsoft.com/office/officeart/2018/2/layout/IconVerticalSolidList"/>
    <dgm:cxn modelId="{3496EFF2-33BD-4251-A9AA-0150D1E7E0AD}" type="presParOf" srcId="{41CE5ADF-5318-4643-A97D-64B5802AED7F}" destId="{604397E8-171F-41BB-95A2-10BF48A7597F}" srcOrd="5" destOrd="0" presId="urn:microsoft.com/office/officeart/2018/2/layout/IconVerticalSolidList"/>
    <dgm:cxn modelId="{341F30E4-8C1E-4F95-865D-1FDEF69E088A}" type="presParOf" srcId="{41CE5ADF-5318-4643-A97D-64B5802AED7F}" destId="{CF711742-223B-48CB-90C5-E466E81C06DB}" srcOrd="6" destOrd="0" presId="urn:microsoft.com/office/officeart/2018/2/layout/IconVerticalSolidList"/>
    <dgm:cxn modelId="{13D2BA38-E7A0-4D90-BD26-C5048F4F616C}" type="presParOf" srcId="{CF711742-223B-48CB-90C5-E466E81C06DB}" destId="{EADCF7E4-41F5-45A7-B75D-FD19DCC680E6}" srcOrd="0" destOrd="0" presId="urn:microsoft.com/office/officeart/2018/2/layout/IconVerticalSolidList"/>
    <dgm:cxn modelId="{5ED0B05F-A169-4D01-8FD5-7DF66FC69C98}" type="presParOf" srcId="{CF711742-223B-48CB-90C5-E466E81C06DB}" destId="{313F4588-2624-46F9-9E2A-C3A0E5DE0DB9}" srcOrd="1" destOrd="0" presId="urn:microsoft.com/office/officeart/2018/2/layout/IconVerticalSolidList"/>
    <dgm:cxn modelId="{C0924BC4-5309-4665-83E2-9051CBBE9408}" type="presParOf" srcId="{CF711742-223B-48CB-90C5-E466E81C06DB}" destId="{71FEE59A-2EF9-412F-9871-F2C7D9B6D10F}" srcOrd="2" destOrd="0" presId="urn:microsoft.com/office/officeart/2018/2/layout/IconVerticalSolidList"/>
    <dgm:cxn modelId="{BD025DBC-4CD2-4C4C-8711-D783C8CE3EFF}" type="presParOf" srcId="{CF711742-223B-48CB-90C5-E466E81C06DB}" destId="{076A7B27-2695-4C0E-99F5-FBA9D9277E6C}" srcOrd="3" destOrd="0" presId="urn:microsoft.com/office/officeart/2018/2/layout/IconVerticalSolidList"/>
    <dgm:cxn modelId="{85205FAC-91DE-4813-8AE4-D74D5768D107}" type="presParOf" srcId="{41CE5ADF-5318-4643-A97D-64B5802AED7F}" destId="{08A6490D-4FB3-4CE5-A686-C54CECE07005}" srcOrd="7" destOrd="0" presId="urn:microsoft.com/office/officeart/2018/2/layout/IconVerticalSolidList"/>
    <dgm:cxn modelId="{3D3202C9-2DF7-4F17-80D3-CA8B9D2C317E}" type="presParOf" srcId="{41CE5ADF-5318-4643-A97D-64B5802AED7F}" destId="{5FCABD44-BB4E-47D0-9892-29750162AFEB}" srcOrd="8" destOrd="0" presId="urn:microsoft.com/office/officeart/2018/2/layout/IconVerticalSolidList"/>
    <dgm:cxn modelId="{B2D90344-F896-488F-A7EE-ED2AA8D2B427}" type="presParOf" srcId="{5FCABD44-BB4E-47D0-9892-29750162AFEB}" destId="{293EF8E9-4238-4578-966B-D256415B9A21}" srcOrd="0" destOrd="0" presId="urn:microsoft.com/office/officeart/2018/2/layout/IconVerticalSolidList"/>
    <dgm:cxn modelId="{03E95DF2-BCFF-4D98-9B44-9B0F1A9B746F}" type="presParOf" srcId="{5FCABD44-BB4E-47D0-9892-29750162AFEB}" destId="{0C40321D-BDEC-40D9-B5CC-AC9664DC2D6F}" srcOrd="1" destOrd="0" presId="urn:microsoft.com/office/officeart/2018/2/layout/IconVerticalSolidList"/>
    <dgm:cxn modelId="{693E32B7-A197-46D8-B027-10395331893E}" type="presParOf" srcId="{5FCABD44-BB4E-47D0-9892-29750162AFEB}" destId="{9170C1A4-8195-4E57-8026-28CA994FD344}" srcOrd="2" destOrd="0" presId="urn:microsoft.com/office/officeart/2018/2/layout/IconVerticalSolidList"/>
    <dgm:cxn modelId="{8BF600FA-8E20-4D7B-A849-53C16051EFE6}" type="presParOf" srcId="{5FCABD44-BB4E-47D0-9892-29750162AFEB}" destId="{B4053A09-4BFE-4E64-B405-A217A798F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85CB43-54A1-42A8-8248-649DB1C9D3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2078ED-04C5-4B74-8CC5-E618A3AEDC93}">
      <dgm:prSet/>
      <dgm:spPr/>
      <dgm:t>
        <a:bodyPr/>
        <a:lstStyle/>
        <a:p>
          <a:r>
            <a:rPr lang="en-IN"/>
            <a:t>Imported Data from Flat File to </a:t>
          </a:r>
          <a:r>
            <a:rPr lang="en-IN" i="1"/>
            <a:t>‘sales’ </a:t>
          </a:r>
          <a:r>
            <a:rPr lang="en-IN"/>
            <a:t>table</a:t>
          </a:r>
          <a:endParaRPr lang="en-US"/>
        </a:p>
      </dgm:t>
    </dgm:pt>
    <dgm:pt modelId="{52D39FFA-55A9-4AEE-B7BD-37553896F3B6}" type="parTrans" cxnId="{EBE4E3A7-AD03-4F06-8550-DCAE084F8B81}">
      <dgm:prSet/>
      <dgm:spPr/>
      <dgm:t>
        <a:bodyPr/>
        <a:lstStyle/>
        <a:p>
          <a:endParaRPr lang="en-US"/>
        </a:p>
      </dgm:t>
    </dgm:pt>
    <dgm:pt modelId="{DDB60C28-4B4F-4A99-9CDF-FDAFAF329A37}" type="sibTrans" cxnId="{EBE4E3A7-AD03-4F06-8550-DCAE084F8B81}">
      <dgm:prSet/>
      <dgm:spPr/>
      <dgm:t>
        <a:bodyPr/>
        <a:lstStyle/>
        <a:p>
          <a:endParaRPr lang="en-US"/>
        </a:p>
      </dgm:t>
    </dgm:pt>
    <dgm:pt modelId="{DED948AC-C198-4B20-A3F2-EA171162442F}">
      <dgm:prSet/>
      <dgm:spPr/>
      <dgm:t>
        <a:bodyPr/>
        <a:lstStyle/>
        <a:p>
          <a:r>
            <a:rPr lang="en-IN" b="1" i="1"/>
            <a:t>COPY sales (event_time, order_id, product_id, category_id, category_code, brand, price, user_id) FROM 'D:\kz.csv\kz.csv'DELIMITER ',' CSV HEADER ENCODING 'UTF8’;</a:t>
          </a:r>
          <a:endParaRPr lang="en-US"/>
        </a:p>
      </dgm:t>
    </dgm:pt>
    <dgm:pt modelId="{4DBADE18-CBB7-421D-BA5A-2D2A1C18F2FD}" type="parTrans" cxnId="{345814A1-098F-472C-9FE3-EECA756CE1A7}">
      <dgm:prSet/>
      <dgm:spPr/>
      <dgm:t>
        <a:bodyPr/>
        <a:lstStyle/>
        <a:p>
          <a:endParaRPr lang="en-US"/>
        </a:p>
      </dgm:t>
    </dgm:pt>
    <dgm:pt modelId="{FD5A54E5-2EF4-43C4-AFE9-F263877D9C2C}" type="sibTrans" cxnId="{345814A1-098F-472C-9FE3-EECA756CE1A7}">
      <dgm:prSet/>
      <dgm:spPr/>
      <dgm:t>
        <a:bodyPr/>
        <a:lstStyle/>
        <a:p>
          <a:endParaRPr lang="en-US"/>
        </a:p>
      </dgm:t>
    </dgm:pt>
    <dgm:pt modelId="{BDEFEB7F-135B-440B-BA51-A52ABB9C718B}">
      <dgm:prSet/>
      <dgm:spPr/>
      <dgm:t>
        <a:bodyPr/>
        <a:lstStyle/>
        <a:p>
          <a:r>
            <a:rPr lang="en-IN"/>
            <a:t>Created Index for improving Read performance</a:t>
          </a:r>
          <a:endParaRPr lang="en-US"/>
        </a:p>
      </dgm:t>
    </dgm:pt>
    <dgm:pt modelId="{5CE5879D-01AD-44D1-8B20-616EC2B7A9AB}" type="parTrans" cxnId="{48859763-9FB3-4397-A007-6F19A9884A76}">
      <dgm:prSet/>
      <dgm:spPr/>
      <dgm:t>
        <a:bodyPr/>
        <a:lstStyle/>
        <a:p>
          <a:endParaRPr lang="en-US"/>
        </a:p>
      </dgm:t>
    </dgm:pt>
    <dgm:pt modelId="{37F41435-C001-4C53-919A-A1A9DD8264D0}" type="sibTrans" cxnId="{48859763-9FB3-4397-A007-6F19A9884A76}">
      <dgm:prSet/>
      <dgm:spPr/>
      <dgm:t>
        <a:bodyPr/>
        <a:lstStyle/>
        <a:p>
          <a:endParaRPr lang="en-US"/>
        </a:p>
      </dgm:t>
    </dgm:pt>
    <dgm:pt modelId="{743CEDD8-3D89-416D-BDD1-0795AD3334E2}">
      <dgm:prSet/>
      <dgm:spPr/>
      <dgm:t>
        <a:bodyPr/>
        <a:lstStyle/>
        <a:p>
          <a:r>
            <a:rPr lang="en-US"/>
            <a:t>Updating Missing Values/Blank Spaces to NULL values</a:t>
          </a:r>
        </a:p>
      </dgm:t>
    </dgm:pt>
    <dgm:pt modelId="{B59B2B81-10C9-46D3-82FC-3150F2326A2F}" type="parTrans" cxnId="{0EB5B963-EABD-415C-95A2-11B248C7BFD5}">
      <dgm:prSet/>
      <dgm:spPr/>
      <dgm:t>
        <a:bodyPr/>
        <a:lstStyle/>
        <a:p>
          <a:endParaRPr lang="en-US"/>
        </a:p>
      </dgm:t>
    </dgm:pt>
    <dgm:pt modelId="{5255F879-4187-452E-837C-013E145B85CA}" type="sibTrans" cxnId="{0EB5B963-EABD-415C-95A2-11B248C7BFD5}">
      <dgm:prSet/>
      <dgm:spPr/>
      <dgm:t>
        <a:bodyPr/>
        <a:lstStyle/>
        <a:p>
          <a:endParaRPr lang="en-US"/>
        </a:p>
      </dgm:t>
    </dgm:pt>
    <dgm:pt modelId="{118BC4EF-1FBE-48FD-A622-C0ED8930CF08}">
      <dgm:prSet/>
      <dgm:spPr/>
      <dgm:t>
        <a:bodyPr/>
        <a:lstStyle/>
        <a:p>
          <a:r>
            <a:rPr lang="en-US" b="1" i="1"/>
            <a:t>Example: UPDATE sales SET category_code = NULL WHERE  TRIM(category_code)=‘’;</a:t>
          </a:r>
          <a:endParaRPr lang="en-US"/>
        </a:p>
      </dgm:t>
    </dgm:pt>
    <dgm:pt modelId="{1CE50475-31D6-45CE-9580-61D04AB4D6D2}" type="parTrans" cxnId="{7A8F5416-61B5-4E3F-AB65-31F19945458F}">
      <dgm:prSet/>
      <dgm:spPr/>
      <dgm:t>
        <a:bodyPr/>
        <a:lstStyle/>
        <a:p>
          <a:endParaRPr lang="en-US"/>
        </a:p>
      </dgm:t>
    </dgm:pt>
    <dgm:pt modelId="{368D64DA-D883-4566-872F-A6B493C2E3A5}" type="sibTrans" cxnId="{7A8F5416-61B5-4E3F-AB65-31F19945458F}">
      <dgm:prSet/>
      <dgm:spPr/>
      <dgm:t>
        <a:bodyPr/>
        <a:lstStyle/>
        <a:p>
          <a:endParaRPr lang="en-US"/>
        </a:p>
      </dgm:t>
    </dgm:pt>
    <dgm:pt modelId="{1F0D392D-AB06-46E0-BC37-C22AC378825F}">
      <dgm:prSet/>
      <dgm:spPr/>
      <dgm:t>
        <a:bodyPr/>
        <a:lstStyle/>
        <a:p>
          <a:r>
            <a:rPr lang="en-US"/>
            <a:t>Input Missing values for Price based on Average price of that Category</a:t>
          </a:r>
        </a:p>
      </dgm:t>
    </dgm:pt>
    <dgm:pt modelId="{22B092B1-D829-4954-A8F2-01A2E8E3B6DD}" type="parTrans" cxnId="{B10CEDA0-BC62-4613-A523-2AC49C3C74A3}">
      <dgm:prSet/>
      <dgm:spPr/>
      <dgm:t>
        <a:bodyPr/>
        <a:lstStyle/>
        <a:p>
          <a:endParaRPr lang="en-US"/>
        </a:p>
      </dgm:t>
    </dgm:pt>
    <dgm:pt modelId="{E0FE8542-276E-4921-9D96-D0B9728DEFB4}" type="sibTrans" cxnId="{B10CEDA0-BC62-4613-A523-2AC49C3C74A3}">
      <dgm:prSet/>
      <dgm:spPr/>
      <dgm:t>
        <a:bodyPr/>
        <a:lstStyle/>
        <a:p>
          <a:endParaRPr lang="en-US"/>
        </a:p>
      </dgm:t>
    </dgm:pt>
    <dgm:pt modelId="{6B3134F0-8CAA-4DE4-A098-5BB3B2C5DC2A}">
      <dgm:prSet/>
      <dgm:spPr/>
      <dgm:t>
        <a:bodyPr/>
        <a:lstStyle/>
        <a:p>
          <a:r>
            <a:rPr lang="en-US" b="1" i="1"/>
            <a:t>UPDATE sales AS s SET price = COALESCE(s.price, t1.price::MONEY) FROM (	SELECT ROUND(AVG(price::NUMERIC)) AS price, category_id  FROM sales	GROUP BY category_id) t1 WHERE  s.category_id = t1.category_id AND s.price IS NULL;</a:t>
          </a:r>
          <a:endParaRPr lang="en-US"/>
        </a:p>
      </dgm:t>
    </dgm:pt>
    <dgm:pt modelId="{B24F20E3-A731-4D7E-8F25-345220DA1F7C}" type="parTrans" cxnId="{AB0EBB90-5225-4C1E-A458-8E07172245FF}">
      <dgm:prSet/>
      <dgm:spPr/>
      <dgm:t>
        <a:bodyPr/>
        <a:lstStyle/>
        <a:p>
          <a:endParaRPr lang="en-US"/>
        </a:p>
      </dgm:t>
    </dgm:pt>
    <dgm:pt modelId="{74D1F3A1-F232-4E33-9F8A-0ED0E96C3E8C}" type="sibTrans" cxnId="{AB0EBB90-5225-4C1E-A458-8E07172245FF}">
      <dgm:prSet/>
      <dgm:spPr/>
      <dgm:t>
        <a:bodyPr/>
        <a:lstStyle/>
        <a:p>
          <a:endParaRPr lang="en-US"/>
        </a:p>
      </dgm:t>
    </dgm:pt>
    <dgm:pt modelId="{9CF467EB-59C1-4AA4-9336-8B4D88466DDB}" type="pres">
      <dgm:prSet presAssocID="{C385CB43-54A1-42A8-8248-649DB1C9D3A4}" presName="root" presStyleCnt="0">
        <dgm:presLayoutVars>
          <dgm:dir/>
          <dgm:resizeHandles val="exact"/>
        </dgm:presLayoutVars>
      </dgm:prSet>
      <dgm:spPr/>
    </dgm:pt>
    <dgm:pt modelId="{B8F5FDF2-F597-4CAC-B868-3C40111B125E}" type="pres">
      <dgm:prSet presAssocID="{832078ED-04C5-4B74-8CC5-E618A3AEDC93}" presName="compNode" presStyleCnt="0"/>
      <dgm:spPr/>
    </dgm:pt>
    <dgm:pt modelId="{9A2D983D-C782-4D2E-A811-A50D52780DF2}" type="pres">
      <dgm:prSet presAssocID="{832078ED-04C5-4B74-8CC5-E618A3AEDC93}" presName="bgRect" presStyleLbl="bgShp" presStyleIdx="0" presStyleCnt="4"/>
      <dgm:spPr/>
    </dgm:pt>
    <dgm:pt modelId="{5100E24D-12B5-402A-AA2C-D6A3DA1B28BA}" type="pres">
      <dgm:prSet presAssocID="{832078ED-04C5-4B74-8CC5-E618A3AEDC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794410-E261-4CFF-BFA9-02E0892D6E21}" type="pres">
      <dgm:prSet presAssocID="{832078ED-04C5-4B74-8CC5-E618A3AEDC93}" presName="spaceRect" presStyleCnt="0"/>
      <dgm:spPr/>
    </dgm:pt>
    <dgm:pt modelId="{077DC7F6-F891-4E67-82B2-5BECC7A3B095}" type="pres">
      <dgm:prSet presAssocID="{832078ED-04C5-4B74-8CC5-E618A3AEDC93}" presName="parTx" presStyleLbl="revTx" presStyleIdx="0" presStyleCnt="7">
        <dgm:presLayoutVars>
          <dgm:chMax val="0"/>
          <dgm:chPref val="0"/>
        </dgm:presLayoutVars>
      </dgm:prSet>
      <dgm:spPr/>
    </dgm:pt>
    <dgm:pt modelId="{136B7476-F528-4ACE-A671-9E7C29D3A05C}" type="pres">
      <dgm:prSet presAssocID="{832078ED-04C5-4B74-8CC5-E618A3AEDC93}" presName="desTx" presStyleLbl="revTx" presStyleIdx="1" presStyleCnt="7">
        <dgm:presLayoutVars/>
      </dgm:prSet>
      <dgm:spPr/>
    </dgm:pt>
    <dgm:pt modelId="{3EEFBEFB-BE91-45C5-80CC-E11EBC71901E}" type="pres">
      <dgm:prSet presAssocID="{DDB60C28-4B4F-4A99-9CDF-FDAFAF329A37}" presName="sibTrans" presStyleCnt="0"/>
      <dgm:spPr/>
    </dgm:pt>
    <dgm:pt modelId="{B5E1657E-1EAC-4EFB-98BC-CE86F58F674A}" type="pres">
      <dgm:prSet presAssocID="{BDEFEB7F-135B-440B-BA51-A52ABB9C718B}" presName="compNode" presStyleCnt="0"/>
      <dgm:spPr/>
    </dgm:pt>
    <dgm:pt modelId="{11CCEAD3-90F8-4932-B8BB-3E27DEBA7322}" type="pres">
      <dgm:prSet presAssocID="{BDEFEB7F-135B-440B-BA51-A52ABB9C718B}" presName="bgRect" presStyleLbl="bgShp" presStyleIdx="1" presStyleCnt="4"/>
      <dgm:spPr/>
    </dgm:pt>
    <dgm:pt modelId="{9DBF3203-8AD4-4048-A4E5-99BD86F07A25}" type="pres">
      <dgm:prSet presAssocID="{BDEFEB7F-135B-440B-BA51-A52ABB9C71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FAFA4B-9447-4666-8595-DF64144738D9}" type="pres">
      <dgm:prSet presAssocID="{BDEFEB7F-135B-440B-BA51-A52ABB9C718B}" presName="spaceRect" presStyleCnt="0"/>
      <dgm:spPr/>
    </dgm:pt>
    <dgm:pt modelId="{14D9FED4-5B0F-4372-B620-8AE252036471}" type="pres">
      <dgm:prSet presAssocID="{BDEFEB7F-135B-440B-BA51-A52ABB9C718B}" presName="parTx" presStyleLbl="revTx" presStyleIdx="2" presStyleCnt="7">
        <dgm:presLayoutVars>
          <dgm:chMax val="0"/>
          <dgm:chPref val="0"/>
        </dgm:presLayoutVars>
      </dgm:prSet>
      <dgm:spPr/>
    </dgm:pt>
    <dgm:pt modelId="{7E32F030-1213-44B0-968B-DE5A8F218FB7}" type="pres">
      <dgm:prSet presAssocID="{37F41435-C001-4C53-919A-A1A9DD8264D0}" presName="sibTrans" presStyleCnt="0"/>
      <dgm:spPr/>
    </dgm:pt>
    <dgm:pt modelId="{54CFACE0-5B84-4402-929E-2C0A1D7684E0}" type="pres">
      <dgm:prSet presAssocID="{743CEDD8-3D89-416D-BDD1-0795AD3334E2}" presName="compNode" presStyleCnt="0"/>
      <dgm:spPr/>
    </dgm:pt>
    <dgm:pt modelId="{54904DB6-C443-4E28-9D1F-FB784291F56A}" type="pres">
      <dgm:prSet presAssocID="{743CEDD8-3D89-416D-BDD1-0795AD3334E2}" presName="bgRect" presStyleLbl="bgShp" presStyleIdx="2" presStyleCnt="4"/>
      <dgm:spPr/>
    </dgm:pt>
    <dgm:pt modelId="{6AA7009B-2C1C-4D5C-B4B8-9C20CDE70153}" type="pres">
      <dgm:prSet presAssocID="{743CEDD8-3D89-416D-BDD1-0795AD3334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4BB3239-EC46-4BEF-9143-DB5EBA8DB4B3}" type="pres">
      <dgm:prSet presAssocID="{743CEDD8-3D89-416D-BDD1-0795AD3334E2}" presName="spaceRect" presStyleCnt="0"/>
      <dgm:spPr/>
    </dgm:pt>
    <dgm:pt modelId="{DB4A8722-B278-4417-9D51-AA32088A539F}" type="pres">
      <dgm:prSet presAssocID="{743CEDD8-3D89-416D-BDD1-0795AD3334E2}" presName="parTx" presStyleLbl="revTx" presStyleIdx="3" presStyleCnt="7">
        <dgm:presLayoutVars>
          <dgm:chMax val="0"/>
          <dgm:chPref val="0"/>
        </dgm:presLayoutVars>
      </dgm:prSet>
      <dgm:spPr/>
    </dgm:pt>
    <dgm:pt modelId="{EB50EF9A-BBDB-40A3-ABFE-36A6CD91E539}" type="pres">
      <dgm:prSet presAssocID="{743CEDD8-3D89-416D-BDD1-0795AD3334E2}" presName="desTx" presStyleLbl="revTx" presStyleIdx="4" presStyleCnt="7">
        <dgm:presLayoutVars/>
      </dgm:prSet>
      <dgm:spPr/>
    </dgm:pt>
    <dgm:pt modelId="{6CC893D4-3908-4E44-8658-CAB80F20CE20}" type="pres">
      <dgm:prSet presAssocID="{5255F879-4187-452E-837C-013E145B85CA}" presName="sibTrans" presStyleCnt="0"/>
      <dgm:spPr/>
    </dgm:pt>
    <dgm:pt modelId="{FB446B26-974F-4A87-BDF1-A7C0C90E9CB2}" type="pres">
      <dgm:prSet presAssocID="{1F0D392D-AB06-46E0-BC37-C22AC378825F}" presName="compNode" presStyleCnt="0"/>
      <dgm:spPr/>
    </dgm:pt>
    <dgm:pt modelId="{812D030C-6AA4-41E0-9B1B-C500D3260C45}" type="pres">
      <dgm:prSet presAssocID="{1F0D392D-AB06-46E0-BC37-C22AC378825F}" presName="bgRect" presStyleLbl="bgShp" presStyleIdx="3" presStyleCnt="4"/>
      <dgm:spPr/>
    </dgm:pt>
    <dgm:pt modelId="{1DB18B1E-03B5-4A2E-A616-1601E71CF3A0}" type="pres">
      <dgm:prSet presAssocID="{1F0D392D-AB06-46E0-BC37-C22AC37882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C2018597-E617-473E-882B-67E78D5A40FB}" type="pres">
      <dgm:prSet presAssocID="{1F0D392D-AB06-46E0-BC37-C22AC378825F}" presName="spaceRect" presStyleCnt="0"/>
      <dgm:spPr/>
    </dgm:pt>
    <dgm:pt modelId="{2AC2508F-CAE3-4F46-907D-193D31EEC076}" type="pres">
      <dgm:prSet presAssocID="{1F0D392D-AB06-46E0-BC37-C22AC378825F}" presName="parTx" presStyleLbl="revTx" presStyleIdx="5" presStyleCnt="7">
        <dgm:presLayoutVars>
          <dgm:chMax val="0"/>
          <dgm:chPref val="0"/>
        </dgm:presLayoutVars>
      </dgm:prSet>
      <dgm:spPr/>
    </dgm:pt>
    <dgm:pt modelId="{50B14940-B8FD-401B-99D2-62C9B57A84F4}" type="pres">
      <dgm:prSet presAssocID="{1F0D392D-AB06-46E0-BC37-C22AC378825F}" presName="desTx" presStyleLbl="revTx" presStyleIdx="6" presStyleCnt="7">
        <dgm:presLayoutVars/>
      </dgm:prSet>
      <dgm:spPr/>
    </dgm:pt>
  </dgm:ptLst>
  <dgm:cxnLst>
    <dgm:cxn modelId="{7A8F5416-61B5-4E3F-AB65-31F19945458F}" srcId="{743CEDD8-3D89-416D-BDD1-0795AD3334E2}" destId="{118BC4EF-1FBE-48FD-A622-C0ED8930CF08}" srcOrd="0" destOrd="0" parTransId="{1CE50475-31D6-45CE-9580-61D04AB4D6D2}" sibTransId="{368D64DA-D883-4566-872F-A6B493C2E3A5}"/>
    <dgm:cxn modelId="{B8B24D20-25EB-4EE3-A05E-C8EE369100AC}" type="presOf" srcId="{6B3134F0-8CAA-4DE4-A098-5BB3B2C5DC2A}" destId="{50B14940-B8FD-401B-99D2-62C9B57A84F4}" srcOrd="0" destOrd="0" presId="urn:microsoft.com/office/officeart/2018/2/layout/IconVerticalSolidList"/>
    <dgm:cxn modelId="{0839DE2E-65BB-46C6-85E6-54D425F443B4}" type="presOf" srcId="{118BC4EF-1FBE-48FD-A622-C0ED8930CF08}" destId="{EB50EF9A-BBDB-40A3-ABFE-36A6CD91E539}" srcOrd="0" destOrd="0" presId="urn:microsoft.com/office/officeart/2018/2/layout/IconVerticalSolidList"/>
    <dgm:cxn modelId="{02DD7035-0117-43F1-94CD-25BBFB55B526}" type="presOf" srcId="{832078ED-04C5-4B74-8CC5-E618A3AEDC93}" destId="{077DC7F6-F891-4E67-82B2-5BECC7A3B095}" srcOrd="0" destOrd="0" presId="urn:microsoft.com/office/officeart/2018/2/layout/IconVerticalSolidList"/>
    <dgm:cxn modelId="{5969705F-D807-4BA8-A83F-E2BC6B166313}" type="presOf" srcId="{743CEDD8-3D89-416D-BDD1-0795AD3334E2}" destId="{DB4A8722-B278-4417-9D51-AA32088A539F}" srcOrd="0" destOrd="0" presId="urn:microsoft.com/office/officeart/2018/2/layout/IconVerticalSolidList"/>
    <dgm:cxn modelId="{48859763-9FB3-4397-A007-6F19A9884A76}" srcId="{C385CB43-54A1-42A8-8248-649DB1C9D3A4}" destId="{BDEFEB7F-135B-440B-BA51-A52ABB9C718B}" srcOrd="1" destOrd="0" parTransId="{5CE5879D-01AD-44D1-8B20-616EC2B7A9AB}" sibTransId="{37F41435-C001-4C53-919A-A1A9DD8264D0}"/>
    <dgm:cxn modelId="{0EB5B963-EABD-415C-95A2-11B248C7BFD5}" srcId="{C385CB43-54A1-42A8-8248-649DB1C9D3A4}" destId="{743CEDD8-3D89-416D-BDD1-0795AD3334E2}" srcOrd="2" destOrd="0" parTransId="{B59B2B81-10C9-46D3-82FC-3150F2326A2F}" sibTransId="{5255F879-4187-452E-837C-013E145B85CA}"/>
    <dgm:cxn modelId="{2741AE4B-A97A-4385-8E8B-2FAB3A55B534}" type="presOf" srcId="{1F0D392D-AB06-46E0-BC37-C22AC378825F}" destId="{2AC2508F-CAE3-4F46-907D-193D31EEC076}" srcOrd="0" destOrd="0" presId="urn:microsoft.com/office/officeart/2018/2/layout/IconVerticalSolidList"/>
    <dgm:cxn modelId="{B8FE367B-35E3-44A4-BC01-A6E9DB93027F}" type="presOf" srcId="{BDEFEB7F-135B-440B-BA51-A52ABB9C718B}" destId="{14D9FED4-5B0F-4372-B620-8AE252036471}" srcOrd="0" destOrd="0" presId="urn:microsoft.com/office/officeart/2018/2/layout/IconVerticalSolidList"/>
    <dgm:cxn modelId="{34CAB28C-7F2B-4124-A6B9-1DEDB7AFE505}" type="presOf" srcId="{C385CB43-54A1-42A8-8248-649DB1C9D3A4}" destId="{9CF467EB-59C1-4AA4-9336-8B4D88466DDB}" srcOrd="0" destOrd="0" presId="urn:microsoft.com/office/officeart/2018/2/layout/IconVerticalSolidList"/>
    <dgm:cxn modelId="{AB0EBB90-5225-4C1E-A458-8E07172245FF}" srcId="{1F0D392D-AB06-46E0-BC37-C22AC378825F}" destId="{6B3134F0-8CAA-4DE4-A098-5BB3B2C5DC2A}" srcOrd="0" destOrd="0" parTransId="{B24F20E3-A731-4D7E-8F25-345220DA1F7C}" sibTransId="{74D1F3A1-F232-4E33-9F8A-0ED0E96C3E8C}"/>
    <dgm:cxn modelId="{B10CEDA0-BC62-4613-A523-2AC49C3C74A3}" srcId="{C385CB43-54A1-42A8-8248-649DB1C9D3A4}" destId="{1F0D392D-AB06-46E0-BC37-C22AC378825F}" srcOrd="3" destOrd="0" parTransId="{22B092B1-D829-4954-A8F2-01A2E8E3B6DD}" sibTransId="{E0FE8542-276E-4921-9D96-D0B9728DEFB4}"/>
    <dgm:cxn modelId="{345814A1-098F-472C-9FE3-EECA756CE1A7}" srcId="{832078ED-04C5-4B74-8CC5-E618A3AEDC93}" destId="{DED948AC-C198-4B20-A3F2-EA171162442F}" srcOrd="0" destOrd="0" parTransId="{4DBADE18-CBB7-421D-BA5A-2D2A1C18F2FD}" sibTransId="{FD5A54E5-2EF4-43C4-AFE9-F263877D9C2C}"/>
    <dgm:cxn modelId="{EBE4E3A7-AD03-4F06-8550-DCAE084F8B81}" srcId="{C385CB43-54A1-42A8-8248-649DB1C9D3A4}" destId="{832078ED-04C5-4B74-8CC5-E618A3AEDC93}" srcOrd="0" destOrd="0" parTransId="{52D39FFA-55A9-4AEE-B7BD-37553896F3B6}" sibTransId="{DDB60C28-4B4F-4A99-9CDF-FDAFAF329A37}"/>
    <dgm:cxn modelId="{492F45CF-24BE-458E-A567-F1CB3FB256B9}" type="presOf" srcId="{DED948AC-C198-4B20-A3F2-EA171162442F}" destId="{136B7476-F528-4ACE-A671-9E7C29D3A05C}" srcOrd="0" destOrd="0" presId="urn:microsoft.com/office/officeart/2018/2/layout/IconVerticalSolidList"/>
    <dgm:cxn modelId="{EFA8C265-5B41-4508-BE65-C9DE88013FAE}" type="presParOf" srcId="{9CF467EB-59C1-4AA4-9336-8B4D88466DDB}" destId="{B8F5FDF2-F597-4CAC-B868-3C40111B125E}" srcOrd="0" destOrd="0" presId="urn:microsoft.com/office/officeart/2018/2/layout/IconVerticalSolidList"/>
    <dgm:cxn modelId="{38A8CFC4-A637-4C33-9C69-E14DB121DD15}" type="presParOf" srcId="{B8F5FDF2-F597-4CAC-B868-3C40111B125E}" destId="{9A2D983D-C782-4D2E-A811-A50D52780DF2}" srcOrd="0" destOrd="0" presId="urn:microsoft.com/office/officeart/2018/2/layout/IconVerticalSolidList"/>
    <dgm:cxn modelId="{E3456F8C-DF62-4754-9E70-16220C0643FC}" type="presParOf" srcId="{B8F5FDF2-F597-4CAC-B868-3C40111B125E}" destId="{5100E24D-12B5-402A-AA2C-D6A3DA1B28BA}" srcOrd="1" destOrd="0" presId="urn:microsoft.com/office/officeart/2018/2/layout/IconVerticalSolidList"/>
    <dgm:cxn modelId="{59E65EA2-C316-40B8-AB71-A5F3873B0DD2}" type="presParOf" srcId="{B8F5FDF2-F597-4CAC-B868-3C40111B125E}" destId="{A6794410-E261-4CFF-BFA9-02E0892D6E21}" srcOrd="2" destOrd="0" presId="urn:microsoft.com/office/officeart/2018/2/layout/IconVerticalSolidList"/>
    <dgm:cxn modelId="{1D6A2F07-849E-42A7-AA6A-24703F8579ED}" type="presParOf" srcId="{B8F5FDF2-F597-4CAC-B868-3C40111B125E}" destId="{077DC7F6-F891-4E67-82B2-5BECC7A3B095}" srcOrd="3" destOrd="0" presId="urn:microsoft.com/office/officeart/2018/2/layout/IconVerticalSolidList"/>
    <dgm:cxn modelId="{AF49D767-95F6-449B-A83A-016F41E42CD0}" type="presParOf" srcId="{B8F5FDF2-F597-4CAC-B868-3C40111B125E}" destId="{136B7476-F528-4ACE-A671-9E7C29D3A05C}" srcOrd="4" destOrd="0" presId="urn:microsoft.com/office/officeart/2018/2/layout/IconVerticalSolidList"/>
    <dgm:cxn modelId="{44724160-5B96-4BEB-BC51-1BF3C8D0EF2B}" type="presParOf" srcId="{9CF467EB-59C1-4AA4-9336-8B4D88466DDB}" destId="{3EEFBEFB-BE91-45C5-80CC-E11EBC71901E}" srcOrd="1" destOrd="0" presId="urn:microsoft.com/office/officeart/2018/2/layout/IconVerticalSolidList"/>
    <dgm:cxn modelId="{D64A2D43-7AC9-4501-A397-B76378EE1E80}" type="presParOf" srcId="{9CF467EB-59C1-4AA4-9336-8B4D88466DDB}" destId="{B5E1657E-1EAC-4EFB-98BC-CE86F58F674A}" srcOrd="2" destOrd="0" presId="urn:microsoft.com/office/officeart/2018/2/layout/IconVerticalSolidList"/>
    <dgm:cxn modelId="{01B9E9C1-3C6D-4EF7-B7FA-0B2E96FFD8D4}" type="presParOf" srcId="{B5E1657E-1EAC-4EFB-98BC-CE86F58F674A}" destId="{11CCEAD3-90F8-4932-B8BB-3E27DEBA7322}" srcOrd="0" destOrd="0" presId="urn:microsoft.com/office/officeart/2018/2/layout/IconVerticalSolidList"/>
    <dgm:cxn modelId="{8855AEE1-0557-4035-98FB-AD84D7FA8CE7}" type="presParOf" srcId="{B5E1657E-1EAC-4EFB-98BC-CE86F58F674A}" destId="{9DBF3203-8AD4-4048-A4E5-99BD86F07A25}" srcOrd="1" destOrd="0" presId="urn:microsoft.com/office/officeart/2018/2/layout/IconVerticalSolidList"/>
    <dgm:cxn modelId="{C0878629-7BC1-4967-BF2C-8E28094C2532}" type="presParOf" srcId="{B5E1657E-1EAC-4EFB-98BC-CE86F58F674A}" destId="{59FAFA4B-9447-4666-8595-DF64144738D9}" srcOrd="2" destOrd="0" presId="urn:microsoft.com/office/officeart/2018/2/layout/IconVerticalSolidList"/>
    <dgm:cxn modelId="{F4550401-CFEB-40E4-A510-B5C1F0279CD5}" type="presParOf" srcId="{B5E1657E-1EAC-4EFB-98BC-CE86F58F674A}" destId="{14D9FED4-5B0F-4372-B620-8AE252036471}" srcOrd="3" destOrd="0" presId="urn:microsoft.com/office/officeart/2018/2/layout/IconVerticalSolidList"/>
    <dgm:cxn modelId="{E06A8910-C002-459F-B90D-2E9076F8A5F8}" type="presParOf" srcId="{9CF467EB-59C1-4AA4-9336-8B4D88466DDB}" destId="{7E32F030-1213-44B0-968B-DE5A8F218FB7}" srcOrd="3" destOrd="0" presId="urn:microsoft.com/office/officeart/2018/2/layout/IconVerticalSolidList"/>
    <dgm:cxn modelId="{5337B277-C39E-4C23-B585-C2E46A7CF028}" type="presParOf" srcId="{9CF467EB-59C1-4AA4-9336-8B4D88466DDB}" destId="{54CFACE0-5B84-4402-929E-2C0A1D7684E0}" srcOrd="4" destOrd="0" presId="urn:microsoft.com/office/officeart/2018/2/layout/IconVerticalSolidList"/>
    <dgm:cxn modelId="{F57BA70C-06B2-4497-9F6B-225BC2664ECA}" type="presParOf" srcId="{54CFACE0-5B84-4402-929E-2C0A1D7684E0}" destId="{54904DB6-C443-4E28-9D1F-FB784291F56A}" srcOrd="0" destOrd="0" presId="urn:microsoft.com/office/officeart/2018/2/layout/IconVerticalSolidList"/>
    <dgm:cxn modelId="{A9C905AD-50F4-4CF4-AFEC-A528EB269167}" type="presParOf" srcId="{54CFACE0-5B84-4402-929E-2C0A1D7684E0}" destId="{6AA7009B-2C1C-4D5C-B4B8-9C20CDE70153}" srcOrd="1" destOrd="0" presId="urn:microsoft.com/office/officeart/2018/2/layout/IconVerticalSolidList"/>
    <dgm:cxn modelId="{FA8A213D-F36F-4C5B-806D-D2DFD2AA491D}" type="presParOf" srcId="{54CFACE0-5B84-4402-929E-2C0A1D7684E0}" destId="{E4BB3239-EC46-4BEF-9143-DB5EBA8DB4B3}" srcOrd="2" destOrd="0" presId="urn:microsoft.com/office/officeart/2018/2/layout/IconVerticalSolidList"/>
    <dgm:cxn modelId="{C56EACE1-695A-4504-A00D-73EC831D7198}" type="presParOf" srcId="{54CFACE0-5B84-4402-929E-2C0A1D7684E0}" destId="{DB4A8722-B278-4417-9D51-AA32088A539F}" srcOrd="3" destOrd="0" presId="urn:microsoft.com/office/officeart/2018/2/layout/IconVerticalSolidList"/>
    <dgm:cxn modelId="{EE9E5F94-2EE2-4F23-B385-27F0B72DFE60}" type="presParOf" srcId="{54CFACE0-5B84-4402-929E-2C0A1D7684E0}" destId="{EB50EF9A-BBDB-40A3-ABFE-36A6CD91E539}" srcOrd="4" destOrd="0" presId="urn:microsoft.com/office/officeart/2018/2/layout/IconVerticalSolidList"/>
    <dgm:cxn modelId="{9D7E6406-9D8C-4878-95C4-ACCE8D05EE96}" type="presParOf" srcId="{9CF467EB-59C1-4AA4-9336-8B4D88466DDB}" destId="{6CC893D4-3908-4E44-8658-CAB80F20CE20}" srcOrd="5" destOrd="0" presId="urn:microsoft.com/office/officeart/2018/2/layout/IconVerticalSolidList"/>
    <dgm:cxn modelId="{2610C951-004D-4550-ADD6-9CF569128FAE}" type="presParOf" srcId="{9CF467EB-59C1-4AA4-9336-8B4D88466DDB}" destId="{FB446B26-974F-4A87-BDF1-A7C0C90E9CB2}" srcOrd="6" destOrd="0" presId="urn:microsoft.com/office/officeart/2018/2/layout/IconVerticalSolidList"/>
    <dgm:cxn modelId="{ABADDBE4-51EF-4853-812A-C730673ACDEA}" type="presParOf" srcId="{FB446B26-974F-4A87-BDF1-A7C0C90E9CB2}" destId="{812D030C-6AA4-41E0-9B1B-C500D3260C45}" srcOrd="0" destOrd="0" presId="urn:microsoft.com/office/officeart/2018/2/layout/IconVerticalSolidList"/>
    <dgm:cxn modelId="{473CCBA0-B1D7-4E8B-A1BA-08A77A1E4022}" type="presParOf" srcId="{FB446B26-974F-4A87-BDF1-A7C0C90E9CB2}" destId="{1DB18B1E-03B5-4A2E-A616-1601E71CF3A0}" srcOrd="1" destOrd="0" presId="urn:microsoft.com/office/officeart/2018/2/layout/IconVerticalSolidList"/>
    <dgm:cxn modelId="{0DA14974-D3D9-439C-9CCF-164770FBF3FF}" type="presParOf" srcId="{FB446B26-974F-4A87-BDF1-A7C0C90E9CB2}" destId="{C2018597-E617-473E-882B-67E78D5A40FB}" srcOrd="2" destOrd="0" presId="urn:microsoft.com/office/officeart/2018/2/layout/IconVerticalSolidList"/>
    <dgm:cxn modelId="{EC398DC9-623B-4E7D-8028-000745E5FA08}" type="presParOf" srcId="{FB446B26-974F-4A87-BDF1-A7C0C90E9CB2}" destId="{2AC2508F-CAE3-4F46-907D-193D31EEC076}" srcOrd="3" destOrd="0" presId="urn:microsoft.com/office/officeart/2018/2/layout/IconVerticalSolidList"/>
    <dgm:cxn modelId="{DED57ADD-6CEC-433B-AEA1-07654A3F84CB}" type="presParOf" srcId="{FB446B26-974F-4A87-BDF1-A7C0C90E9CB2}" destId="{50B14940-B8FD-401B-99D2-62C9B57A84F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138FBE-98B7-43ED-A605-379C2F9FB16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AE5432-8099-4797-B680-C7C33D2033A5}">
      <dgm:prSet/>
      <dgm:spPr/>
      <dgm:t>
        <a:bodyPr/>
        <a:lstStyle/>
        <a:p>
          <a:r>
            <a:rPr lang="en-IN" dirty="0"/>
            <a:t>Dealing with missing values and outliers</a:t>
          </a:r>
          <a:endParaRPr lang="en-US" dirty="0"/>
        </a:p>
      </dgm:t>
    </dgm:pt>
    <dgm:pt modelId="{8DAE096F-7B6A-405F-AA00-2EC7FC5CE546}" type="parTrans" cxnId="{3BF82205-2267-4504-95DB-966661FB8BA4}">
      <dgm:prSet/>
      <dgm:spPr/>
      <dgm:t>
        <a:bodyPr/>
        <a:lstStyle/>
        <a:p>
          <a:endParaRPr lang="en-US"/>
        </a:p>
      </dgm:t>
    </dgm:pt>
    <dgm:pt modelId="{33B9AE42-B8A6-4DDD-AE4E-406FFCABCB16}" type="sibTrans" cxnId="{3BF82205-2267-4504-95DB-966661FB8BA4}">
      <dgm:prSet/>
      <dgm:spPr/>
      <dgm:t>
        <a:bodyPr/>
        <a:lstStyle/>
        <a:p>
          <a:endParaRPr lang="en-US"/>
        </a:p>
      </dgm:t>
    </dgm:pt>
    <dgm:pt modelId="{414149E4-01E4-4AD1-8F7F-03EDA08B2160}">
      <dgm:prSet/>
      <dgm:spPr/>
      <dgm:t>
        <a:bodyPr/>
        <a:lstStyle/>
        <a:p>
          <a:r>
            <a:rPr lang="en-IN"/>
            <a:t>Incomplete data or inconsistent file formats</a:t>
          </a:r>
          <a:endParaRPr lang="en-US"/>
        </a:p>
      </dgm:t>
    </dgm:pt>
    <dgm:pt modelId="{34E9C26D-49A4-4120-8DD8-2A7B3419B4BD}" type="parTrans" cxnId="{C8364E2D-4425-4B71-A859-CEE307BDCD5F}">
      <dgm:prSet/>
      <dgm:spPr/>
      <dgm:t>
        <a:bodyPr/>
        <a:lstStyle/>
        <a:p>
          <a:endParaRPr lang="en-US"/>
        </a:p>
      </dgm:t>
    </dgm:pt>
    <dgm:pt modelId="{6E884EA5-C59D-4CBA-AE46-C9E8D39C04CC}" type="sibTrans" cxnId="{C8364E2D-4425-4B71-A859-CEE307BDCD5F}">
      <dgm:prSet/>
      <dgm:spPr/>
      <dgm:t>
        <a:bodyPr/>
        <a:lstStyle/>
        <a:p>
          <a:endParaRPr lang="en-US"/>
        </a:p>
      </dgm:t>
    </dgm:pt>
    <dgm:pt modelId="{5BC9AA6F-0E0F-4321-AD49-D1EEEA607CAC}">
      <dgm:prSet/>
      <dgm:spPr/>
      <dgm:t>
        <a:bodyPr/>
        <a:lstStyle/>
        <a:p>
          <a:r>
            <a:rPr lang="en-US" dirty="0"/>
            <a:t>Lack of domain expertise hindered interpretation of results</a:t>
          </a:r>
        </a:p>
      </dgm:t>
    </dgm:pt>
    <dgm:pt modelId="{C8985221-A73B-47B5-9198-B5941716B72A}" type="parTrans" cxnId="{8D17410B-FF42-4B78-AFF6-A8D8EC494B74}">
      <dgm:prSet/>
      <dgm:spPr/>
      <dgm:t>
        <a:bodyPr/>
        <a:lstStyle/>
        <a:p>
          <a:endParaRPr lang="en-US"/>
        </a:p>
      </dgm:t>
    </dgm:pt>
    <dgm:pt modelId="{31EBFD06-DBF2-43B9-A496-DF721AF5A896}" type="sibTrans" cxnId="{8D17410B-FF42-4B78-AFF6-A8D8EC494B74}">
      <dgm:prSet/>
      <dgm:spPr/>
      <dgm:t>
        <a:bodyPr/>
        <a:lstStyle/>
        <a:p>
          <a:endParaRPr lang="en-US"/>
        </a:p>
      </dgm:t>
    </dgm:pt>
    <dgm:pt modelId="{91B208DD-E6AE-405F-B900-41473ACDEC1B}" type="pres">
      <dgm:prSet presAssocID="{08138FBE-98B7-43ED-A605-379C2F9FB1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5F748A-6D40-4457-9507-578CE2017BB7}" type="pres">
      <dgm:prSet presAssocID="{66AE5432-8099-4797-B680-C7C33D2033A5}" presName="hierRoot1" presStyleCnt="0"/>
      <dgm:spPr/>
    </dgm:pt>
    <dgm:pt modelId="{E0070FE9-872F-4D5C-A995-9FEB836CECBF}" type="pres">
      <dgm:prSet presAssocID="{66AE5432-8099-4797-B680-C7C33D2033A5}" presName="composite" presStyleCnt="0"/>
      <dgm:spPr/>
    </dgm:pt>
    <dgm:pt modelId="{5990F2EF-FF04-4069-AB33-B37356F76EA0}" type="pres">
      <dgm:prSet presAssocID="{66AE5432-8099-4797-B680-C7C33D2033A5}" presName="background" presStyleLbl="node0" presStyleIdx="0" presStyleCnt="3"/>
      <dgm:spPr/>
    </dgm:pt>
    <dgm:pt modelId="{01C72D18-FD70-4ADB-87E4-E5F97D779E41}" type="pres">
      <dgm:prSet presAssocID="{66AE5432-8099-4797-B680-C7C33D2033A5}" presName="text" presStyleLbl="fgAcc0" presStyleIdx="0" presStyleCnt="3">
        <dgm:presLayoutVars>
          <dgm:chPref val="3"/>
        </dgm:presLayoutVars>
      </dgm:prSet>
      <dgm:spPr/>
    </dgm:pt>
    <dgm:pt modelId="{54D7B7C5-CA27-46C9-BF35-9448024BA85A}" type="pres">
      <dgm:prSet presAssocID="{66AE5432-8099-4797-B680-C7C33D2033A5}" presName="hierChild2" presStyleCnt="0"/>
      <dgm:spPr/>
    </dgm:pt>
    <dgm:pt modelId="{4FE87443-D615-49CA-9951-08832DF1B8C8}" type="pres">
      <dgm:prSet presAssocID="{414149E4-01E4-4AD1-8F7F-03EDA08B2160}" presName="hierRoot1" presStyleCnt="0"/>
      <dgm:spPr/>
    </dgm:pt>
    <dgm:pt modelId="{9C5AEC0E-7A2F-4BBB-9C79-6CA6DB77F0BF}" type="pres">
      <dgm:prSet presAssocID="{414149E4-01E4-4AD1-8F7F-03EDA08B2160}" presName="composite" presStyleCnt="0"/>
      <dgm:spPr/>
    </dgm:pt>
    <dgm:pt modelId="{3B34E7FC-7F67-4304-883A-F91FD7D1D6ED}" type="pres">
      <dgm:prSet presAssocID="{414149E4-01E4-4AD1-8F7F-03EDA08B2160}" presName="background" presStyleLbl="node0" presStyleIdx="1" presStyleCnt="3"/>
      <dgm:spPr/>
    </dgm:pt>
    <dgm:pt modelId="{097F8313-4DDD-475D-8DC3-4BCF22F90255}" type="pres">
      <dgm:prSet presAssocID="{414149E4-01E4-4AD1-8F7F-03EDA08B2160}" presName="text" presStyleLbl="fgAcc0" presStyleIdx="1" presStyleCnt="3">
        <dgm:presLayoutVars>
          <dgm:chPref val="3"/>
        </dgm:presLayoutVars>
      </dgm:prSet>
      <dgm:spPr/>
    </dgm:pt>
    <dgm:pt modelId="{E6D30A27-2D31-492A-978F-CBE19F177A68}" type="pres">
      <dgm:prSet presAssocID="{414149E4-01E4-4AD1-8F7F-03EDA08B2160}" presName="hierChild2" presStyleCnt="0"/>
      <dgm:spPr/>
    </dgm:pt>
    <dgm:pt modelId="{C75BC6D6-8696-45A5-9E9E-7B9A62956E7B}" type="pres">
      <dgm:prSet presAssocID="{5BC9AA6F-0E0F-4321-AD49-D1EEEA607CAC}" presName="hierRoot1" presStyleCnt="0"/>
      <dgm:spPr/>
    </dgm:pt>
    <dgm:pt modelId="{916650E7-A9AD-4FEB-B744-D086BFC89530}" type="pres">
      <dgm:prSet presAssocID="{5BC9AA6F-0E0F-4321-AD49-D1EEEA607CAC}" presName="composite" presStyleCnt="0"/>
      <dgm:spPr/>
    </dgm:pt>
    <dgm:pt modelId="{CF435F01-B28C-467D-A93A-A3668A53EDFA}" type="pres">
      <dgm:prSet presAssocID="{5BC9AA6F-0E0F-4321-AD49-D1EEEA607CAC}" presName="background" presStyleLbl="node0" presStyleIdx="2" presStyleCnt="3"/>
      <dgm:spPr/>
    </dgm:pt>
    <dgm:pt modelId="{A62E8390-3264-4C42-8143-A31390A9B6DC}" type="pres">
      <dgm:prSet presAssocID="{5BC9AA6F-0E0F-4321-AD49-D1EEEA607CAC}" presName="text" presStyleLbl="fgAcc0" presStyleIdx="2" presStyleCnt="3">
        <dgm:presLayoutVars>
          <dgm:chPref val="3"/>
        </dgm:presLayoutVars>
      </dgm:prSet>
      <dgm:spPr/>
    </dgm:pt>
    <dgm:pt modelId="{6224DCB1-229E-4623-A750-9117B18E31E9}" type="pres">
      <dgm:prSet presAssocID="{5BC9AA6F-0E0F-4321-AD49-D1EEEA607CAC}" presName="hierChild2" presStyleCnt="0"/>
      <dgm:spPr/>
    </dgm:pt>
  </dgm:ptLst>
  <dgm:cxnLst>
    <dgm:cxn modelId="{3BF82205-2267-4504-95DB-966661FB8BA4}" srcId="{08138FBE-98B7-43ED-A605-379C2F9FB160}" destId="{66AE5432-8099-4797-B680-C7C33D2033A5}" srcOrd="0" destOrd="0" parTransId="{8DAE096F-7B6A-405F-AA00-2EC7FC5CE546}" sibTransId="{33B9AE42-B8A6-4DDD-AE4E-406FFCABCB16}"/>
    <dgm:cxn modelId="{8D17410B-FF42-4B78-AFF6-A8D8EC494B74}" srcId="{08138FBE-98B7-43ED-A605-379C2F9FB160}" destId="{5BC9AA6F-0E0F-4321-AD49-D1EEEA607CAC}" srcOrd="2" destOrd="0" parTransId="{C8985221-A73B-47B5-9198-B5941716B72A}" sibTransId="{31EBFD06-DBF2-43B9-A496-DF721AF5A896}"/>
    <dgm:cxn modelId="{44AF9316-23A6-4DD9-9C23-7A4C3666FD3F}" type="presOf" srcId="{5BC9AA6F-0E0F-4321-AD49-D1EEEA607CAC}" destId="{A62E8390-3264-4C42-8143-A31390A9B6DC}" srcOrd="0" destOrd="0" presId="urn:microsoft.com/office/officeart/2005/8/layout/hierarchy1"/>
    <dgm:cxn modelId="{C8364E2D-4425-4B71-A859-CEE307BDCD5F}" srcId="{08138FBE-98B7-43ED-A605-379C2F9FB160}" destId="{414149E4-01E4-4AD1-8F7F-03EDA08B2160}" srcOrd="1" destOrd="0" parTransId="{34E9C26D-49A4-4120-8DD8-2A7B3419B4BD}" sibTransId="{6E884EA5-C59D-4CBA-AE46-C9E8D39C04CC}"/>
    <dgm:cxn modelId="{E7E5D6A9-243C-411B-9A5C-4496D7660C1F}" type="presOf" srcId="{66AE5432-8099-4797-B680-C7C33D2033A5}" destId="{01C72D18-FD70-4ADB-87E4-E5F97D779E41}" srcOrd="0" destOrd="0" presId="urn:microsoft.com/office/officeart/2005/8/layout/hierarchy1"/>
    <dgm:cxn modelId="{B6DCFAE7-E4B8-4530-930F-433D038A6662}" type="presOf" srcId="{08138FBE-98B7-43ED-A605-379C2F9FB160}" destId="{91B208DD-E6AE-405F-B900-41473ACDEC1B}" srcOrd="0" destOrd="0" presId="urn:microsoft.com/office/officeart/2005/8/layout/hierarchy1"/>
    <dgm:cxn modelId="{E371F9F2-EAFA-4C2C-8A01-5C99D7C283FA}" type="presOf" srcId="{414149E4-01E4-4AD1-8F7F-03EDA08B2160}" destId="{097F8313-4DDD-475D-8DC3-4BCF22F90255}" srcOrd="0" destOrd="0" presId="urn:microsoft.com/office/officeart/2005/8/layout/hierarchy1"/>
    <dgm:cxn modelId="{E7906E28-5790-48B9-8B05-B5D5E5676ACB}" type="presParOf" srcId="{91B208DD-E6AE-405F-B900-41473ACDEC1B}" destId="{145F748A-6D40-4457-9507-578CE2017BB7}" srcOrd="0" destOrd="0" presId="urn:microsoft.com/office/officeart/2005/8/layout/hierarchy1"/>
    <dgm:cxn modelId="{9B602397-6DF5-4B36-8E8C-B439C48A0E6A}" type="presParOf" srcId="{145F748A-6D40-4457-9507-578CE2017BB7}" destId="{E0070FE9-872F-4D5C-A995-9FEB836CECBF}" srcOrd="0" destOrd="0" presId="urn:microsoft.com/office/officeart/2005/8/layout/hierarchy1"/>
    <dgm:cxn modelId="{E2DA1944-D237-453D-AB1B-4E36FEF8537A}" type="presParOf" srcId="{E0070FE9-872F-4D5C-A995-9FEB836CECBF}" destId="{5990F2EF-FF04-4069-AB33-B37356F76EA0}" srcOrd="0" destOrd="0" presId="urn:microsoft.com/office/officeart/2005/8/layout/hierarchy1"/>
    <dgm:cxn modelId="{9D3DDA8D-A3B9-42DE-B995-48A988CD1312}" type="presParOf" srcId="{E0070FE9-872F-4D5C-A995-9FEB836CECBF}" destId="{01C72D18-FD70-4ADB-87E4-E5F97D779E41}" srcOrd="1" destOrd="0" presId="urn:microsoft.com/office/officeart/2005/8/layout/hierarchy1"/>
    <dgm:cxn modelId="{08EFB277-B2D6-455C-8B09-3DB25418998B}" type="presParOf" srcId="{145F748A-6D40-4457-9507-578CE2017BB7}" destId="{54D7B7C5-CA27-46C9-BF35-9448024BA85A}" srcOrd="1" destOrd="0" presId="urn:microsoft.com/office/officeart/2005/8/layout/hierarchy1"/>
    <dgm:cxn modelId="{E797D6EB-A620-49E3-9071-F648BFDCCD75}" type="presParOf" srcId="{91B208DD-E6AE-405F-B900-41473ACDEC1B}" destId="{4FE87443-D615-49CA-9951-08832DF1B8C8}" srcOrd="1" destOrd="0" presId="urn:microsoft.com/office/officeart/2005/8/layout/hierarchy1"/>
    <dgm:cxn modelId="{A3C1EE65-1188-4F31-A23F-BF15DB125280}" type="presParOf" srcId="{4FE87443-D615-49CA-9951-08832DF1B8C8}" destId="{9C5AEC0E-7A2F-4BBB-9C79-6CA6DB77F0BF}" srcOrd="0" destOrd="0" presId="urn:microsoft.com/office/officeart/2005/8/layout/hierarchy1"/>
    <dgm:cxn modelId="{946A3059-A778-420E-8F0F-D1B2A7CB4E22}" type="presParOf" srcId="{9C5AEC0E-7A2F-4BBB-9C79-6CA6DB77F0BF}" destId="{3B34E7FC-7F67-4304-883A-F91FD7D1D6ED}" srcOrd="0" destOrd="0" presId="urn:microsoft.com/office/officeart/2005/8/layout/hierarchy1"/>
    <dgm:cxn modelId="{447AECF2-9698-4D8A-B82C-F90683AC1FD1}" type="presParOf" srcId="{9C5AEC0E-7A2F-4BBB-9C79-6CA6DB77F0BF}" destId="{097F8313-4DDD-475D-8DC3-4BCF22F90255}" srcOrd="1" destOrd="0" presId="urn:microsoft.com/office/officeart/2005/8/layout/hierarchy1"/>
    <dgm:cxn modelId="{FB5FFB6B-672B-4118-A496-6B0359168AA5}" type="presParOf" srcId="{4FE87443-D615-49CA-9951-08832DF1B8C8}" destId="{E6D30A27-2D31-492A-978F-CBE19F177A68}" srcOrd="1" destOrd="0" presId="urn:microsoft.com/office/officeart/2005/8/layout/hierarchy1"/>
    <dgm:cxn modelId="{F0A5BE2F-3B0F-47B8-BAD9-03D70801D38D}" type="presParOf" srcId="{91B208DD-E6AE-405F-B900-41473ACDEC1B}" destId="{C75BC6D6-8696-45A5-9E9E-7B9A62956E7B}" srcOrd="2" destOrd="0" presId="urn:microsoft.com/office/officeart/2005/8/layout/hierarchy1"/>
    <dgm:cxn modelId="{04F00CF2-A597-41B3-9C4E-D78CC6C98AD5}" type="presParOf" srcId="{C75BC6D6-8696-45A5-9E9E-7B9A62956E7B}" destId="{916650E7-A9AD-4FEB-B744-D086BFC89530}" srcOrd="0" destOrd="0" presId="urn:microsoft.com/office/officeart/2005/8/layout/hierarchy1"/>
    <dgm:cxn modelId="{BC3DD1CE-BB00-4109-8B45-56406802B0D1}" type="presParOf" srcId="{916650E7-A9AD-4FEB-B744-D086BFC89530}" destId="{CF435F01-B28C-467D-A93A-A3668A53EDFA}" srcOrd="0" destOrd="0" presId="urn:microsoft.com/office/officeart/2005/8/layout/hierarchy1"/>
    <dgm:cxn modelId="{DE1C534A-71B1-4BCB-B483-41B850328488}" type="presParOf" srcId="{916650E7-A9AD-4FEB-B744-D086BFC89530}" destId="{A62E8390-3264-4C42-8143-A31390A9B6DC}" srcOrd="1" destOrd="0" presId="urn:microsoft.com/office/officeart/2005/8/layout/hierarchy1"/>
    <dgm:cxn modelId="{4EB93A5B-6537-44AD-871A-AE003CA6DD82}" type="presParOf" srcId="{C75BC6D6-8696-45A5-9E9E-7B9A62956E7B}" destId="{6224DCB1-229E-4623-A750-9117B18E31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B02FA5-AD10-474F-A583-0A327A9D27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D7B125-8F8F-40EF-B79D-982483CF2D3B}">
      <dgm:prSet/>
      <dgm:spPr/>
      <dgm:t>
        <a:bodyPr/>
        <a:lstStyle/>
        <a:p>
          <a:pPr>
            <a:defRPr cap="all"/>
          </a:pPr>
          <a:r>
            <a:rPr lang="en-IN" dirty="0"/>
            <a:t>Data Quality Matters</a:t>
          </a:r>
          <a:endParaRPr lang="en-US" dirty="0"/>
        </a:p>
      </dgm:t>
    </dgm:pt>
    <dgm:pt modelId="{7EDA27A9-0478-44F9-850A-BBF83D21D23D}" type="parTrans" cxnId="{94521E22-DFA3-4771-A2AF-0294910E4FD3}">
      <dgm:prSet/>
      <dgm:spPr/>
      <dgm:t>
        <a:bodyPr/>
        <a:lstStyle/>
        <a:p>
          <a:endParaRPr lang="en-US"/>
        </a:p>
      </dgm:t>
    </dgm:pt>
    <dgm:pt modelId="{66A3AAAA-ADAE-44CA-A5C6-6C54A883DF64}" type="sibTrans" cxnId="{94521E22-DFA3-4771-A2AF-0294910E4FD3}">
      <dgm:prSet/>
      <dgm:spPr/>
      <dgm:t>
        <a:bodyPr/>
        <a:lstStyle/>
        <a:p>
          <a:endParaRPr lang="en-US"/>
        </a:p>
      </dgm:t>
    </dgm:pt>
    <dgm:pt modelId="{2868C243-48FC-462E-8559-8A2FE0270036}">
      <dgm:prSet/>
      <dgm:spPr/>
      <dgm:t>
        <a:bodyPr/>
        <a:lstStyle/>
        <a:p>
          <a:pPr>
            <a:defRPr cap="all"/>
          </a:pPr>
          <a:r>
            <a:rPr lang="en-IN" dirty="0"/>
            <a:t>Business Understanding Is Essential</a:t>
          </a:r>
          <a:endParaRPr lang="en-US" dirty="0"/>
        </a:p>
      </dgm:t>
    </dgm:pt>
    <dgm:pt modelId="{A5FF4032-8663-486A-9009-141DD834E0A4}" type="parTrans" cxnId="{9F583498-774D-442B-B438-84DDF8FD999B}">
      <dgm:prSet/>
      <dgm:spPr/>
      <dgm:t>
        <a:bodyPr/>
        <a:lstStyle/>
        <a:p>
          <a:endParaRPr lang="en-US"/>
        </a:p>
      </dgm:t>
    </dgm:pt>
    <dgm:pt modelId="{CFDEB7D6-AF14-41F7-821F-A58B26C3ABA8}" type="sibTrans" cxnId="{9F583498-774D-442B-B438-84DDF8FD999B}">
      <dgm:prSet/>
      <dgm:spPr/>
      <dgm:t>
        <a:bodyPr/>
        <a:lstStyle/>
        <a:p>
          <a:endParaRPr lang="en-US"/>
        </a:p>
      </dgm:t>
    </dgm:pt>
    <dgm:pt modelId="{2AD16B12-49E9-44AD-9546-8A1B7EDC1544}">
      <dgm:prSet/>
      <dgm:spPr/>
      <dgm:t>
        <a:bodyPr/>
        <a:lstStyle/>
        <a:p>
          <a:pPr>
            <a:defRPr cap="all"/>
          </a:pPr>
          <a:r>
            <a:rPr lang="en-IN"/>
            <a:t>Effective Communication</a:t>
          </a:r>
          <a:endParaRPr lang="en-US"/>
        </a:p>
      </dgm:t>
    </dgm:pt>
    <dgm:pt modelId="{19D23DD9-9D7B-419C-B782-9DE40EB8BD94}" type="parTrans" cxnId="{E1FEDE6C-55DB-42F0-9914-17C197CB4B79}">
      <dgm:prSet/>
      <dgm:spPr/>
      <dgm:t>
        <a:bodyPr/>
        <a:lstStyle/>
        <a:p>
          <a:endParaRPr lang="en-US"/>
        </a:p>
      </dgm:t>
    </dgm:pt>
    <dgm:pt modelId="{1C0F0D06-54BD-4608-A48B-3EFEF681F1FA}" type="sibTrans" cxnId="{E1FEDE6C-55DB-42F0-9914-17C197CB4B79}">
      <dgm:prSet/>
      <dgm:spPr/>
      <dgm:t>
        <a:bodyPr/>
        <a:lstStyle/>
        <a:p>
          <a:endParaRPr lang="en-US"/>
        </a:p>
      </dgm:t>
    </dgm:pt>
    <dgm:pt modelId="{16EDE05F-3153-42E9-A4B1-4108C852EA3D}" type="pres">
      <dgm:prSet presAssocID="{83B02FA5-AD10-474F-A583-0A327A9D271B}" presName="root" presStyleCnt="0">
        <dgm:presLayoutVars>
          <dgm:dir/>
          <dgm:resizeHandles val="exact"/>
        </dgm:presLayoutVars>
      </dgm:prSet>
      <dgm:spPr/>
    </dgm:pt>
    <dgm:pt modelId="{D683AD31-FB67-4C34-BC90-3459863755FF}" type="pres">
      <dgm:prSet presAssocID="{D6D7B125-8F8F-40EF-B79D-982483CF2D3B}" presName="compNode" presStyleCnt="0"/>
      <dgm:spPr/>
    </dgm:pt>
    <dgm:pt modelId="{2B26FEEF-6955-4753-8542-AD0096E98E0A}" type="pres">
      <dgm:prSet presAssocID="{D6D7B125-8F8F-40EF-B79D-982483CF2D3B}" presName="iconBgRect" presStyleLbl="bgShp" presStyleIdx="0" presStyleCnt="3"/>
      <dgm:spPr/>
    </dgm:pt>
    <dgm:pt modelId="{3F2B62D6-1C69-4658-B157-9DD3EEA369BD}" type="pres">
      <dgm:prSet presAssocID="{D6D7B125-8F8F-40EF-B79D-982483CF2D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8C6D7FB-BCB5-4DDA-9E14-E645AC30346D}" type="pres">
      <dgm:prSet presAssocID="{D6D7B125-8F8F-40EF-B79D-982483CF2D3B}" presName="spaceRect" presStyleCnt="0"/>
      <dgm:spPr/>
    </dgm:pt>
    <dgm:pt modelId="{764510A1-1740-4831-996C-D54A8939871E}" type="pres">
      <dgm:prSet presAssocID="{D6D7B125-8F8F-40EF-B79D-982483CF2D3B}" presName="textRect" presStyleLbl="revTx" presStyleIdx="0" presStyleCnt="3">
        <dgm:presLayoutVars>
          <dgm:chMax val="1"/>
          <dgm:chPref val="1"/>
        </dgm:presLayoutVars>
      </dgm:prSet>
      <dgm:spPr/>
    </dgm:pt>
    <dgm:pt modelId="{D8C7DA6D-8AF2-4D40-B036-23F89392737F}" type="pres">
      <dgm:prSet presAssocID="{66A3AAAA-ADAE-44CA-A5C6-6C54A883DF64}" presName="sibTrans" presStyleCnt="0"/>
      <dgm:spPr/>
    </dgm:pt>
    <dgm:pt modelId="{9E24DC48-54DB-4E1E-8D89-6F586F3F38E3}" type="pres">
      <dgm:prSet presAssocID="{2868C243-48FC-462E-8559-8A2FE0270036}" presName="compNode" presStyleCnt="0"/>
      <dgm:spPr/>
    </dgm:pt>
    <dgm:pt modelId="{5E1229DD-9521-4B0A-B8DA-C39606A66665}" type="pres">
      <dgm:prSet presAssocID="{2868C243-48FC-462E-8559-8A2FE0270036}" presName="iconBgRect" presStyleLbl="bgShp" presStyleIdx="1" presStyleCnt="3"/>
      <dgm:spPr/>
    </dgm:pt>
    <dgm:pt modelId="{76208464-8898-4B30-91A8-C1C0F829556F}" type="pres">
      <dgm:prSet presAssocID="{2868C243-48FC-462E-8559-8A2FE02700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C2D77D3-AB16-4C91-9478-5873964AAF78}" type="pres">
      <dgm:prSet presAssocID="{2868C243-48FC-462E-8559-8A2FE0270036}" presName="spaceRect" presStyleCnt="0"/>
      <dgm:spPr/>
    </dgm:pt>
    <dgm:pt modelId="{D63BC7CE-194B-4D37-9E8B-5749502F070B}" type="pres">
      <dgm:prSet presAssocID="{2868C243-48FC-462E-8559-8A2FE0270036}" presName="textRect" presStyleLbl="revTx" presStyleIdx="1" presStyleCnt="3">
        <dgm:presLayoutVars>
          <dgm:chMax val="1"/>
          <dgm:chPref val="1"/>
        </dgm:presLayoutVars>
      </dgm:prSet>
      <dgm:spPr/>
    </dgm:pt>
    <dgm:pt modelId="{099FDF1B-1EA8-4DCC-B71E-7FC33DF971CB}" type="pres">
      <dgm:prSet presAssocID="{CFDEB7D6-AF14-41F7-821F-A58B26C3ABA8}" presName="sibTrans" presStyleCnt="0"/>
      <dgm:spPr/>
    </dgm:pt>
    <dgm:pt modelId="{007A4F89-5446-4895-A189-44FB456EDCB0}" type="pres">
      <dgm:prSet presAssocID="{2AD16B12-49E9-44AD-9546-8A1B7EDC1544}" presName="compNode" presStyleCnt="0"/>
      <dgm:spPr/>
    </dgm:pt>
    <dgm:pt modelId="{4DA44F90-D9E8-4C24-956F-205D2386CFA5}" type="pres">
      <dgm:prSet presAssocID="{2AD16B12-49E9-44AD-9546-8A1B7EDC1544}" presName="iconBgRect" presStyleLbl="bgShp" presStyleIdx="2" presStyleCnt="3"/>
      <dgm:spPr/>
    </dgm:pt>
    <dgm:pt modelId="{92D72B09-5BAE-495F-8695-08D6B803F548}" type="pres">
      <dgm:prSet presAssocID="{2AD16B12-49E9-44AD-9546-8A1B7EDC15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3E01EE3-CEF8-4872-B7BC-EA5F839DB1E4}" type="pres">
      <dgm:prSet presAssocID="{2AD16B12-49E9-44AD-9546-8A1B7EDC1544}" presName="spaceRect" presStyleCnt="0"/>
      <dgm:spPr/>
    </dgm:pt>
    <dgm:pt modelId="{38D32031-9933-454B-A8C9-4B71655C4FF3}" type="pres">
      <dgm:prSet presAssocID="{2AD16B12-49E9-44AD-9546-8A1B7EDC15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521E22-DFA3-4771-A2AF-0294910E4FD3}" srcId="{83B02FA5-AD10-474F-A583-0A327A9D271B}" destId="{D6D7B125-8F8F-40EF-B79D-982483CF2D3B}" srcOrd="0" destOrd="0" parTransId="{7EDA27A9-0478-44F9-850A-BBF83D21D23D}" sibTransId="{66A3AAAA-ADAE-44CA-A5C6-6C54A883DF64}"/>
    <dgm:cxn modelId="{9AAB2B35-A2BB-415E-9D23-DA961922C248}" type="presOf" srcId="{2AD16B12-49E9-44AD-9546-8A1B7EDC1544}" destId="{38D32031-9933-454B-A8C9-4B71655C4FF3}" srcOrd="0" destOrd="0" presId="urn:microsoft.com/office/officeart/2018/5/layout/IconCircleLabelList"/>
    <dgm:cxn modelId="{E1FEDE6C-55DB-42F0-9914-17C197CB4B79}" srcId="{83B02FA5-AD10-474F-A583-0A327A9D271B}" destId="{2AD16B12-49E9-44AD-9546-8A1B7EDC1544}" srcOrd="2" destOrd="0" parTransId="{19D23DD9-9D7B-419C-B782-9DE40EB8BD94}" sibTransId="{1C0F0D06-54BD-4608-A48B-3EFEF681F1FA}"/>
    <dgm:cxn modelId="{C9B48374-457B-4A16-B27E-B2606A522557}" type="presOf" srcId="{D6D7B125-8F8F-40EF-B79D-982483CF2D3B}" destId="{764510A1-1740-4831-996C-D54A8939871E}" srcOrd="0" destOrd="0" presId="urn:microsoft.com/office/officeart/2018/5/layout/IconCircleLabelList"/>
    <dgm:cxn modelId="{D925587A-08C6-47D7-92B4-90B263252F14}" type="presOf" srcId="{83B02FA5-AD10-474F-A583-0A327A9D271B}" destId="{16EDE05F-3153-42E9-A4B1-4108C852EA3D}" srcOrd="0" destOrd="0" presId="urn:microsoft.com/office/officeart/2018/5/layout/IconCircleLabelList"/>
    <dgm:cxn modelId="{9F583498-774D-442B-B438-84DDF8FD999B}" srcId="{83B02FA5-AD10-474F-A583-0A327A9D271B}" destId="{2868C243-48FC-462E-8559-8A2FE0270036}" srcOrd="1" destOrd="0" parTransId="{A5FF4032-8663-486A-9009-141DD834E0A4}" sibTransId="{CFDEB7D6-AF14-41F7-821F-A58B26C3ABA8}"/>
    <dgm:cxn modelId="{4C3E52E5-DB11-4885-A5BE-C103BD50D983}" type="presOf" srcId="{2868C243-48FC-462E-8559-8A2FE0270036}" destId="{D63BC7CE-194B-4D37-9E8B-5749502F070B}" srcOrd="0" destOrd="0" presId="urn:microsoft.com/office/officeart/2018/5/layout/IconCircleLabelList"/>
    <dgm:cxn modelId="{20C17B4F-D9A5-4F88-A79C-6D74470945A1}" type="presParOf" srcId="{16EDE05F-3153-42E9-A4B1-4108C852EA3D}" destId="{D683AD31-FB67-4C34-BC90-3459863755FF}" srcOrd="0" destOrd="0" presId="urn:microsoft.com/office/officeart/2018/5/layout/IconCircleLabelList"/>
    <dgm:cxn modelId="{1CD6C17A-D225-4028-BBE4-5933C367BE26}" type="presParOf" srcId="{D683AD31-FB67-4C34-BC90-3459863755FF}" destId="{2B26FEEF-6955-4753-8542-AD0096E98E0A}" srcOrd="0" destOrd="0" presId="urn:microsoft.com/office/officeart/2018/5/layout/IconCircleLabelList"/>
    <dgm:cxn modelId="{6CAB858A-DFAA-4C6A-A47F-BFB2F71333A6}" type="presParOf" srcId="{D683AD31-FB67-4C34-BC90-3459863755FF}" destId="{3F2B62D6-1C69-4658-B157-9DD3EEA369BD}" srcOrd="1" destOrd="0" presId="urn:microsoft.com/office/officeart/2018/5/layout/IconCircleLabelList"/>
    <dgm:cxn modelId="{BF019C75-9152-4137-AD02-24AF8E79ECBA}" type="presParOf" srcId="{D683AD31-FB67-4C34-BC90-3459863755FF}" destId="{D8C6D7FB-BCB5-4DDA-9E14-E645AC30346D}" srcOrd="2" destOrd="0" presId="urn:microsoft.com/office/officeart/2018/5/layout/IconCircleLabelList"/>
    <dgm:cxn modelId="{774FBA56-8BD1-4804-B75D-CC9E1351AF21}" type="presParOf" srcId="{D683AD31-FB67-4C34-BC90-3459863755FF}" destId="{764510A1-1740-4831-996C-D54A8939871E}" srcOrd="3" destOrd="0" presId="urn:microsoft.com/office/officeart/2018/5/layout/IconCircleLabelList"/>
    <dgm:cxn modelId="{B03C845A-52F7-49BA-8D40-DED8AA2FD442}" type="presParOf" srcId="{16EDE05F-3153-42E9-A4B1-4108C852EA3D}" destId="{D8C7DA6D-8AF2-4D40-B036-23F89392737F}" srcOrd="1" destOrd="0" presId="urn:microsoft.com/office/officeart/2018/5/layout/IconCircleLabelList"/>
    <dgm:cxn modelId="{1DB9FFF9-CB7A-4B98-83A2-B0DD3FF641BF}" type="presParOf" srcId="{16EDE05F-3153-42E9-A4B1-4108C852EA3D}" destId="{9E24DC48-54DB-4E1E-8D89-6F586F3F38E3}" srcOrd="2" destOrd="0" presId="urn:microsoft.com/office/officeart/2018/5/layout/IconCircleLabelList"/>
    <dgm:cxn modelId="{88DDC7C7-9C77-4E65-9FBB-9CC847B7E271}" type="presParOf" srcId="{9E24DC48-54DB-4E1E-8D89-6F586F3F38E3}" destId="{5E1229DD-9521-4B0A-B8DA-C39606A66665}" srcOrd="0" destOrd="0" presId="urn:microsoft.com/office/officeart/2018/5/layout/IconCircleLabelList"/>
    <dgm:cxn modelId="{77268CF8-B44C-4C37-8C30-D87B658D9C06}" type="presParOf" srcId="{9E24DC48-54DB-4E1E-8D89-6F586F3F38E3}" destId="{76208464-8898-4B30-91A8-C1C0F829556F}" srcOrd="1" destOrd="0" presId="urn:microsoft.com/office/officeart/2018/5/layout/IconCircleLabelList"/>
    <dgm:cxn modelId="{FF1A567C-8CE2-4AFA-B37A-1514D1938B2F}" type="presParOf" srcId="{9E24DC48-54DB-4E1E-8D89-6F586F3F38E3}" destId="{8C2D77D3-AB16-4C91-9478-5873964AAF78}" srcOrd="2" destOrd="0" presId="urn:microsoft.com/office/officeart/2018/5/layout/IconCircleLabelList"/>
    <dgm:cxn modelId="{D765132D-2162-4FF2-B8DD-D02D32515D43}" type="presParOf" srcId="{9E24DC48-54DB-4E1E-8D89-6F586F3F38E3}" destId="{D63BC7CE-194B-4D37-9E8B-5749502F070B}" srcOrd="3" destOrd="0" presId="urn:microsoft.com/office/officeart/2018/5/layout/IconCircleLabelList"/>
    <dgm:cxn modelId="{BC4B6725-1F9D-4AE6-AA21-B297315D9FD0}" type="presParOf" srcId="{16EDE05F-3153-42E9-A4B1-4108C852EA3D}" destId="{099FDF1B-1EA8-4DCC-B71E-7FC33DF971CB}" srcOrd="3" destOrd="0" presId="urn:microsoft.com/office/officeart/2018/5/layout/IconCircleLabelList"/>
    <dgm:cxn modelId="{1891C363-8FF6-4493-8CAC-99BCA277FA8D}" type="presParOf" srcId="{16EDE05F-3153-42E9-A4B1-4108C852EA3D}" destId="{007A4F89-5446-4895-A189-44FB456EDCB0}" srcOrd="4" destOrd="0" presId="urn:microsoft.com/office/officeart/2018/5/layout/IconCircleLabelList"/>
    <dgm:cxn modelId="{3AE8A23A-B45E-4B6C-8F11-1B8C77473AAC}" type="presParOf" srcId="{007A4F89-5446-4895-A189-44FB456EDCB0}" destId="{4DA44F90-D9E8-4C24-956F-205D2386CFA5}" srcOrd="0" destOrd="0" presId="urn:microsoft.com/office/officeart/2018/5/layout/IconCircleLabelList"/>
    <dgm:cxn modelId="{3A62E12A-BB0B-4AC5-9E23-15636E2FC412}" type="presParOf" srcId="{007A4F89-5446-4895-A189-44FB456EDCB0}" destId="{92D72B09-5BAE-495F-8695-08D6B803F548}" srcOrd="1" destOrd="0" presId="urn:microsoft.com/office/officeart/2018/5/layout/IconCircleLabelList"/>
    <dgm:cxn modelId="{579F5C78-2A13-44AA-8A57-2326C3259319}" type="presParOf" srcId="{007A4F89-5446-4895-A189-44FB456EDCB0}" destId="{33E01EE3-CEF8-4872-B7BC-EA5F839DB1E4}" srcOrd="2" destOrd="0" presId="urn:microsoft.com/office/officeart/2018/5/layout/IconCircleLabelList"/>
    <dgm:cxn modelId="{3C5A332B-B11A-4C29-8B9B-11CD1E5E12CC}" type="presParOf" srcId="{007A4F89-5446-4895-A189-44FB456EDCB0}" destId="{38D32031-9933-454B-A8C9-4B71655C4F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D6BD5-B92A-44AD-9A00-8C03A7A5211B}">
      <dsp:nvSpPr>
        <dsp:cNvPr id="0" name=""/>
        <dsp:cNvSpPr/>
      </dsp:nvSpPr>
      <dsp:spPr>
        <a:xfrm>
          <a:off x="2324844" y="970225"/>
          <a:ext cx="50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29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3493" y="1013272"/>
        <a:ext cx="26731" cy="5346"/>
      </dsp:txXfrm>
    </dsp:sp>
    <dsp:sp modelId="{2C040149-9A88-446E-A796-0BCD3583129A}">
      <dsp:nvSpPr>
        <dsp:cNvPr id="0" name=""/>
        <dsp:cNvSpPr/>
      </dsp:nvSpPr>
      <dsp:spPr>
        <a:xfrm>
          <a:off x="2170" y="318603"/>
          <a:ext cx="2324474" cy="13946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01" tIns="119559" rIns="113901" bIns="1195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Project Overview</a:t>
          </a:r>
        </a:p>
      </dsp:txBody>
      <dsp:txXfrm>
        <a:off x="2170" y="318603"/>
        <a:ext cx="2324474" cy="1394684"/>
      </dsp:txXfrm>
    </dsp:sp>
    <dsp:sp modelId="{47BAE5CC-20F4-443E-8C02-56C18D89A9E4}">
      <dsp:nvSpPr>
        <dsp:cNvPr id="0" name=""/>
        <dsp:cNvSpPr/>
      </dsp:nvSpPr>
      <dsp:spPr>
        <a:xfrm>
          <a:off x="5183947" y="970225"/>
          <a:ext cx="50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29" y="45720"/>
              </a:lnTo>
            </a:path>
          </a:pathLst>
        </a:custGeom>
        <a:noFill/>
        <a:ln w="12700" cap="rnd" cmpd="sng" algn="ctr">
          <a:solidFill>
            <a:schemeClr val="accent5">
              <a:hueOff val="892131"/>
              <a:satOff val="-3948"/>
              <a:lumOff val="-3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2596" y="1013272"/>
        <a:ext cx="26731" cy="5346"/>
      </dsp:txXfrm>
    </dsp:sp>
    <dsp:sp modelId="{1DCCAF12-AD17-4A49-B185-4EA9CD5B5672}">
      <dsp:nvSpPr>
        <dsp:cNvPr id="0" name=""/>
        <dsp:cNvSpPr/>
      </dsp:nvSpPr>
      <dsp:spPr>
        <a:xfrm>
          <a:off x="2861273" y="318603"/>
          <a:ext cx="2324474" cy="1394684"/>
        </a:xfrm>
        <a:prstGeom prst="rect">
          <a:avLst/>
        </a:prstGeom>
        <a:solidFill>
          <a:schemeClr val="accent5">
            <a:hueOff val="743443"/>
            <a:satOff val="-3290"/>
            <a:lumOff val="-330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01" tIns="119559" rIns="113901" bIns="1195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Ingestion and Cleaning</a:t>
          </a:r>
        </a:p>
      </dsp:txBody>
      <dsp:txXfrm>
        <a:off x="2861273" y="318603"/>
        <a:ext cx="2324474" cy="1394684"/>
      </dsp:txXfrm>
    </dsp:sp>
    <dsp:sp modelId="{5B256799-B363-4D6B-A445-F2745A5EA7BD}">
      <dsp:nvSpPr>
        <dsp:cNvPr id="0" name=""/>
        <dsp:cNvSpPr/>
      </dsp:nvSpPr>
      <dsp:spPr>
        <a:xfrm>
          <a:off x="8043051" y="970225"/>
          <a:ext cx="50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29" y="45720"/>
              </a:lnTo>
            </a:path>
          </a:pathLst>
        </a:custGeom>
        <a:noFill/>
        <a:ln w="12700" cap="rnd" cmpd="sng" algn="ctr">
          <a:solidFill>
            <a:schemeClr val="accent5">
              <a:hueOff val="1784262"/>
              <a:satOff val="-7896"/>
              <a:lumOff val="-7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1700" y="1013272"/>
        <a:ext cx="26731" cy="5346"/>
      </dsp:txXfrm>
    </dsp:sp>
    <dsp:sp modelId="{E448B1CA-51B4-455D-932C-0036FE75F451}">
      <dsp:nvSpPr>
        <dsp:cNvPr id="0" name=""/>
        <dsp:cNvSpPr/>
      </dsp:nvSpPr>
      <dsp:spPr>
        <a:xfrm>
          <a:off x="5720377" y="318603"/>
          <a:ext cx="2324474" cy="1394684"/>
        </a:xfrm>
        <a:prstGeom prst="rect">
          <a:avLst/>
        </a:prstGeom>
        <a:solidFill>
          <a:schemeClr val="accent5">
            <a:hueOff val="1486885"/>
            <a:satOff val="-6580"/>
            <a:lumOff val="-660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01" tIns="119559" rIns="113901" bIns="1195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Exploratory Data Analysis (EDA)</a:t>
          </a:r>
        </a:p>
      </dsp:txBody>
      <dsp:txXfrm>
        <a:off x="5720377" y="318603"/>
        <a:ext cx="2324474" cy="1394684"/>
      </dsp:txXfrm>
    </dsp:sp>
    <dsp:sp modelId="{BA21A2BA-48EC-4FDD-A051-5D695AE84863}">
      <dsp:nvSpPr>
        <dsp:cNvPr id="0" name=""/>
        <dsp:cNvSpPr/>
      </dsp:nvSpPr>
      <dsp:spPr>
        <a:xfrm>
          <a:off x="1164407" y="1711487"/>
          <a:ext cx="8577310" cy="504029"/>
        </a:xfrm>
        <a:custGeom>
          <a:avLst/>
          <a:gdLst/>
          <a:ahLst/>
          <a:cxnLst/>
          <a:rect l="0" t="0" r="0" b="0"/>
          <a:pathLst>
            <a:path>
              <a:moveTo>
                <a:pt x="8577310" y="0"/>
              </a:moveTo>
              <a:lnTo>
                <a:pt x="8577310" y="269114"/>
              </a:lnTo>
              <a:lnTo>
                <a:pt x="0" y="269114"/>
              </a:lnTo>
              <a:lnTo>
                <a:pt x="0" y="504029"/>
              </a:lnTo>
            </a:path>
          </a:pathLst>
        </a:custGeom>
        <a:noFill/>
        <a:ln w="12700" cap="rnd" cmpd="sng" algn="ctr">
          <a:solidFill>
            <a:schemeClr val="accent5">
              <a:hueOff val="2676394"/>
              <a:satOff val="-11844"/>
              <a:lumOff val="-11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213" y="1960829"/>
        <a:ext cx="429697" cy="5346"/>
      </dsp:txXfrm>
    </dsp:sp>
    <dsp:sp modelId="{E1FF8EF5-A931-4E53-84EE-E98C6342BCAC}">
      <dsp:nvSpPr>
        <dsp:cNvPr id="0" name=""/>
        <dsp:cNvSpPr/>
      </dsp:nvSpPr>
      <dsp:spPr>
        <a:xfrm>
          <a:off x="8579480" y="318603"/>
          <a:ext cx="2324474" cy="1394684"/>
        </a:xfrm>
        <a:prstGeom prst="rect">
          <a:avLst/>
        </a:prstGeom>
        <a:solidFill>
          <a:schemeClr val="accent5">
            <a:hueOff val="2230328"/>
            <a:satOff val="-9870"/>
            <a:lumOff val="-990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01" tIns="119559" rIns="113901" bIns="1195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Visualizations</a:t>
          </a:r>
        </a:p>
      </dsp:txBody>
      <dsp:txXfrm>
        <a:off x="8579480" y="318603"/>
        <a:ext cx="2324474" cy="1394684"/>
      </dsp:txXfrm>
    </dsp:sp>
    <dsp:sp modelId="{9746E13E-A365-4815-9378-7DDCA038C5FF}">
      <dsp:nvSpPr>
        <dsp:cNvPr id="0" name=""/>
        <dsp:cNvSpPr/>
      </dsp:nvSpPr>
      <dsp:spPr>
        <a:xfrm>
          <a:off x="2324844" y="2899539"/>
          <a:ext cx="50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29" y="45720"/>
              </a:lnTo>
            </a:path>
          </a:pathLst>
        </a:custGeom>
        <a:noFill/>
        <a:ln w="12700" cap="rnd" cmpd="sng" algn="ctr">
          <a:solidFill>
            <a:schemeClr val="accent5">
              <a:hueOff val="3568525"/>
              <a:satOff val="-15792"/>
              <a:lumOff val="-158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3493" y="2942586"/>
        <a:ext cx="26731" cy="5346"/>
      </dsp:txXfrm>
    </dsp:sp>
    <dsp:sp modelId="{D6377D49-6B48-4656-9864-E46BB6CA493F}">
      <dsp:nvSpPr>
        <dsp:cNvPr id="0" name=""/>
        <dsp:cNvSpPr/>
      </dsp:nvSpPr>
      <dsp:spPr>
        <a:xfrm>
          <a:off x="2170" y="2247917"/>
          <a:ext cx="2324474" cy="1394684"/>
        </a:xfrm>
        <a:prstGeom prst="rect">
          <a:avLst/>
        </a:prstGeom>
        <a:solidFill>
          <a:schemeClr val="accent5">
            <a:hueOff val="2973771"/>
            <a:satOff val="-13160"/>
            <a:lumOff val="-1320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01" tIns="119559" rIns="113901" bIns="1195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Challenges Faced</a:t>
          </a:r>
        </a:p>
      </dsp:txBody>
      <dsp:txXfrm>
        <a:off x="2170" y="2247917"/>
        <a:ext cx="2324474" cy="1394684"/>
      </dsp:txXfrm>
    </dsp:sp>
    <dsp:sp modelId="{C5030C7B-517A-467D-A35F-2C1C5AC4DE0F}">
      <dsp:nvSpPr>
        <dsp:cNvPr id="0" name=""/>
        <dsp:cNvSpPr/>
      </dsp:nvSpPr>
      <dsp:spPr>
        <a:xfrm>
          <a:off x="5183947" y="2899539"/>
          <a:ext cx="50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29" y="45720"/>
              </a:lnTo>
            </a:path>
          </a:pathLst>
        </a:custGeom>
        <a:noFill/>
        <a:ln w="12700" cap="rnd" cmpd="sng" algn="ctr">
          <a:solidFill>
            <a:schemeClr val="accent5">
              <a:hueOff val="4460656"/>
              <a:satOff val="-19740"/>
              <a:lumOff val="-1980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2596" y="2942586"/>
        <a:ext cx="26731" cy="5346"/>
      </dsp:txXfrm>
    </dsp:sp>
    <dsp:sp modelId="{28609A98-1D91-4649-A845-63663F4667F9}">
      <dsp:nvSpPr>
        <dsp:cNvPr id="0" name=""/>
        <dsp:cNvSpPr/>
      </dsp:nvSpPr>
      <dsp:spPr>
        <a:xfrm>
          <a:off x="2861273" y="2247917"/>
          <a:ext cx="2324474" cy="1394684"/>
        </a:xfrm>
        <a:prstGeom prst="rect">
          <a:avLst/>
        </a:prstGeom>
        <a:solidFill>
          <a:schemeClr val="accent5">
            <a:hueOff val="3717213"/>
            <a:satOff val="-16450"/>
            <a:lumOff val="-1650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01" tIns="119559" rIns="113901" bIns="1195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Conclusion</a:t>
          </a:r>
        </a:p>
      </dsp:txBody>
      <dsp:txXfrm>
        <a:off x="2861273" y="2247917"/>
        <a:ext cx="2324474" cy="1394684"/>
      </dsp:txXfrm>
    </dsp:sp>
    <dsp:sp modelId="{17BEFEBC-5109-4479-92AE-579293B3B6B0}">
      <dsp:nvSpPr>
        <dsp:cNvPr id="0" name=""/>
        <dsp:cNvSpPr/>
      </dsp:nvSpPr>
      <dsp:spPr>
        <a:xfrm>
          <a:off x="5720377" y="2247917"/>
          <a:ext cx="2324474" cy="1394684"/>
        </a:xfrm>
        <a:prstGeom prst="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01" tIns="119559" rIns="113901" bIns="1195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Q&amp;A</a:t>
          </a:r>
        </a:p>
      </dsp:txBody>
      <dsp:txXfrm>
        <a:off x="5720377" y="2247917"/>
        <a:ext cx="2324474" cy="1394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CA099-0520-417A-BEC0-93E5086636CB}">
      <dsp:nvSpPr>
        <dsp:cNvPr id="0" name=""/>
        <dsp:cNvSpPr/>
      </dsp:nvSpPr>
      <dsp:spPr>
        <a:xfrm>
          <a:off x="0" y="449"/>
          <a:ext cx="11029615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978E-0D64-4FA3-A320-3371A0F94C32}">
      <dsp:nvSpPr>
        <dsp:cNvPr id="0" name=""/>
        <dsp:cNvSpPr/>
      </dsp:nvSpPr>
      <dsp:spPr>
        <a:xfrm>
          <a:off x="317832" y="236853"/>
          <a:ext cx="577877" cy="5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F6B25-7C83-4391-ABA4-5BB08CE0BE8C}">
      <dsp:nvSpPr>
        <dsp:cNvPr id="0" name=""/>
        <dsp:cNvSpPr/>
      </dsp:nvSpPr>
      <dsp:spPr>
        <a:xfrm>
          <a:off x="1213543" y="449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 sales data </a:t>
          </a:r>
          <a:r>
            <a:rPr lang="en-US" sz="2500" kern="1200"/>
            <a:t>using SQL </a:t>
          </a:r>
          <a:r>
            <a:rPr lang="en-US" sz="2500" kern="1200" dirty="0"/>
            <a:t>to identify trends, popular products, and customer behavior.</a:t>
          </a:r>
        </a:p>
      </dsp:txBody>
      <dsp:txXfrm>
        <a:off x="1213543" y="449"/>
        <a:ext cx="9816071" cy="1050687"/>
      </dsp:txXfrm>
    </dsp:sp>
    <dsp:sp modelId="{D0CEFE3F-5AB2-4A12-B052-205704BE1A70}">
      <dsp:nvSpPr>
        <dsp:cNvPr id="0" name=""/>
        <dsp:cNvSpPr/>
      </dsp:nvSpPr>
      <dsp:spPr>
        <a:xfrm>
          <a:off x="0" y="1313807"/>
          <a:ext cx="11029615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D863D-7A76-4073-9003-FD086D091181}">
      <dsp:nvSpPr>
        <dsp:cNvPr id="0" name=""/>
        <dsp:cNvSpPr/>
      </dsp:nvSpPr>
      <dsp:spPr>
        <a:xfrm>
          <a:off x="317832" y="1550212"/>
          <a:ext cx="577877" cy="5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302C6-68C7-4CCF-BFEF-36568B67411E}">
      <dsp:nvSpPr>
        <dsp:cNvPr id="0" name=""/>
        <dsp:cNvSpPr/>
      </dsp:nvSpPr>
      <dsp:spPr>
        <a:xfrm>
          <a:off x="1213543" y="1313807"/>
          <a:ext cx="4963326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 Source:</a:t>
          </a:r>
          <a:endParaRPr lang="en-US" sz="2500" kern="1200"/>
        </a:p>
      </dsp:txBody>
      <dsp:txXfrm>
        <a:off x="1213543" y="1313807"/>
        <a:ext cx="4963326" cy="1050687"/>
      </dsp:txXfrm>
    </dsp:sp>
    <dsp:sp modelId="{A0BA3F5B-7F01-4460-B444-CE6509BCF461}">
      <dsp:nvSpPr>
        <dsp:cNvPr id="0" name=""/>
        <dsp:cNvSpPr/>
      </dsp:nvSpPr>
      <dsp:spPr>
        <a:xfrm>
          <a:off x="6176870" y="1313807"/>
          <a:ext cx="4852744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>
              <a:hlinkClick xmlns:r="http://schemas.openxmlformats.org/officeDocument/2006/relationships" r:id="rId5"/>
            </a:rPr>
            <a:t>https://www.kaggle.com/datasets/mkechinov/ecommerce-purchase-history-from-electronics-store/data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hlinkClick xmlns:r="http://schemas.openxmlformats.org/officeDocument/2006/relationships" r:id="rId6"/>
            </a:rPr>
            <a:t>https://rees46.com/</a:t>
          </a:r>
          <a:endParaRPr lang="en-US" sz="1500" kern="1200" dirty="0"/>
        </a:p>
      </dsp:txBody>
      <dsp:txXfrm>
        <a:off x="6176870" y="1313807"/>
        <a:ext cx="4852744" cy="1050687"/>
      </dsp:txXfrm>
    </dsp:sp>
    <dsp:sp modelId="{F2090A9A-76BF-4165-8076-CADEA6EB8FBD}">
      <dsp:nvSpPr>
        <dsp:cNvPr id="0" name=""/>
        <dsp:cNvSpPr/>
      </dsp:nvSpPr>
      <dsp:spPr>
        <a:xfrm>
          <a:off x="0" y="2627166"/>
          <a:ext cx="11029615" cy="1050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ED4BB-AAC3-41A8-9220-F9EEFB3092BC}">
      <dsp:nvSpPr>
        <dsp:cNvPr id="0" name=""/>
        <dsp:cNvSpPr/>
      </dsp:nvSpPr>
      <dsp:spPr>
        <a:xfrm>
          <a:off x="317832" y="2863571"/>
          <a:ext cx="577877" cy="577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625BB-A2D0-4996-9754-E860FFE5B65D}">
      <dsp:nvSpPr>
        <dsp:cNvPr id="0" name=""/>
        <dsp:cNvSpPr/>
      </dsp:nvSpPr>
      <dsp:spPr>
        <a:xfrm>
          <a:off x="1213543" y="2627166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Raw Sales data from CSV files.</a:t>
          </a:r>
          <a:endParaRPr lang="en-US" sz="2500" kern="1200"/>
        </a:p>
      </dsp:txBody>
      <dsp:txXfrm>
        <a:off x="1213543" y="2627166"/>
        <a:ext cx="9816071" cy="1050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20463-E7E4-4ABD-AAD5-BF89613ECE2A}">
      <dsp:nvSpPr>
        <dsp:cNvPr id="0" name=""/>
        <dsp:cNvSpPr/>
      </dsp:nvSpPr>
      <dsp:spPr>
        <a:xfrm>
          <a:off x="0" y="2873"/>
          <a:ext cx="11029615" cy="612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0EC19-0469-4899-9F09-2B9F864BAC74}">
      <dsp:nvSpPr>
        <dsp:cNvPr id="0" name=""/>
        <dsp:cNvSpPr/>
      </dsp:nvSpPr>
      <dsp:spPr>
        <a:xfrm>
          <a:off x="185158" y="140594"/>
          <a:ext cx="336650" cy="33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63B78-6859-4E70-A790-5007EE4A010F}">
      <dsp:nvSpPr>
        <dsp:cNvPr id="0" name=""/>
        <dsp:cNvSpPr/>
      </dsp:nvSpPr>
      <dsp:spPr>
        <a:xfrm>
          <a:off x="706966" y="2873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Sales data of 2020 from a large home appliances and electronics online store.</a:t>
          </a:r>
        </a:p>
      </dsp:txBody>
      <dsp:txXfrm>
        <a:off x="706966" y="2873"/>
        <a:ext cx="10322648" cy="612092"/>
      </dsp:txXfrm>
    </dsp:sp>
    <dsp:sp modelId="{82BA79BB-FD8F-44E8-BCF1-20FC1DACEB82}">
      <dsp:nvSpPr>
        <dsp:cNvPr id="0" name=""/>
        <dsp:cNvSpPr/>
      </dsp:nvSpPr>
      <dsp:spPr>
        <a:xfrm>
          <a:off x="0" y="767989"/>
          <a:ext cx="11029615" cy="612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BC120-177D-42E9-B995-6E293D4B48EC}">
      <dsp:nvSpPr>
        <dsp:cNvPr id="0" name=""/>
        <dsp:cNvSpPr/>
      </dsp:nvSpPr>
      <dsp:spPr>
        <a:xfrm>
          <a:off x="185158" y="905710"/>
          <a:ext cx="336650" cy="33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9B453-B095-41CD-B23E-ABBC1D315B60}">
      <dsp:nvSpPr>
        <dsp:cNvPr id="0" name=""/>
        <dsp:cNvSpPr/>
      </dsp:nvSpPr>
      <dsp:spPr>
        <a:xfrm>
          <a:off x="706966" y="767989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Each row in the table represents an event. </a:t>
          </a:r>
        </a:p>
      </dsp:txBody>
      <dsp:txXfrm>
        <a:off x="706966" y="767989"/>
        <a:ext cx="10322648" cy="612092"/>
      </dsp:txXfrm>
    </dsp:sp>
    <dsp:sp modelId="{D0AC5C4B-ED9D-4DB6-8891-3C19AB5898C1}">
      <dsp:nvSpPr>
        <dsp:cNvPr id="0" name=""/>
        <dsp:cNvSpPr/>
      </dsp:nvSpPr>
      <dsp:spPr>
        <a:xfrm>
          <a:off x="0" y="1533105"/>
          <a:ext cx="11029615" cy="612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F01B2-FC33-40FF-BD3D-EE90A4392082}">
      <dsp:nvSpPr>
        <dsp:cNvPr id="0" name=""/>
        <dsp:cNvSpPr/>
      </dsp:nvSpPr>
      <dsp:spPr>
        <a:xfrm>
          <a:off x="185158" y="1670826"/>
          <a:ext cx="336650" cy="33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B35FD-8E1E-4B9B-964E-FC20F9A92F98}">
      <dsp:nvSpPr>
        <dsp:cNvPr id="0" name=""/>
        <dsp:cNvSpPr/>
      </dsp:nvSpPr>
      <dsp:spPr>
        <a:xfrm>
          <a:off x="706966" y="1533105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 events are related to products and users.</a:t>
          </a:r>
        </a:p>
      </dsp:txBody>
      <dsp:txXfrm>
        <a:off x="706966" y="1533105"/>
        <a:ext cx="10322648" cy="612092"/>
      </dsp:txXfrm>
    </dsp:sp>
    <dsp:sp modelId="{EADCF7E4-41F5-45A7-B75D-FD19DCC680E6}">
      <dsp:nvSpPr>
        <dsp:cNvPr id="0" name=""/>
        <dsp:cNvSpPr/>
      </dsp:nvSpPr>
      <dsp:spPr>
        <a:xfrm>
          <a:off x="0" y="2298220"/>
          <a:ext cx="11029615" cy="612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4588-2624-46F9-9E2A-C3A0E5DE0DB9}">
      <dsp:nvSpPr>
        <dsp:cNvPr id="0" name=""/>
        <dsp:cNvSpPr/>
      </dsp:nvSpPr>
      <dsp:spPr>
        <a:xfrm>
          <a:off x="185158" y="2435941"/>
          <a:ext cx="336650" cy="33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A7B27-2695-4C0E-99F5-FBA9D9277E6C}">
      <dsp:nvSpPr>
        <dsp:cNvPr id="0" name=""/>
        <dsp:cNvSpPr/>
      </dsp:nvSpPr>
      <dsp:spPr>
        <a:xfrm>
          <a:off x="706966" y="2298220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event is like many-to-many relation between products and users.</a:t>
          </a:r>
        </a:p>
      </dsp:txBody>
      <dsp:txXfrm>
        <a:off x="706966" y="2298220"/>
        <a:ext cx="10322648" cy="612092"/>
      </dsp:txXfrm>
    </dsp:sp>
    <dsp:sp modelId="{293EF8E9-4238-4578-966B-D256415B9A21}">
      <dsp:nvSpPr>
        <dsp:cNvPr id="0" name=""/>
        <dsp:cNvSpPr/>
      </dsp:nvSpPr>
      <dsp:spPr>
        <a:xfrm>
          <a:off x="0" y="3063336"/>
          <a:ext cx="11029615" cy="612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0321D-BDEC-40D9-B5CC-AC9664DC2D6F}">
      <dsp:nvSpPr>
        <dsp:cNvPr id="0" name=""/>
        <dsp:cNvSpPr/>
      </dsp:nvSpPr>
      <dsp:spPr>
        <a:xfrm>
          <a:off x="185158" y="3201057"/>
          <a:ext cx="336650" cy="3366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53A09-4BFE-4E64-B405-A217A798F353}">
      <dsp:nvSpPr>
        <dsp:cNvPr id="0" name=""/>
        <dsp:cNvSpPr/>
      </dsp:nvSpPr>
      <dsp:spPr>
        <a:xfrm>
          <a:off x="706966" y="3063336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session can have multiple purchase events because it's a single order.</a:t>
          </a:r>
        </a:p>
      </dsp:txBody>
      <dsp:txXfrm>
        <a:off x="706966" y="3063336"/>
        <a:ext cx="10322648" cy="61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983D-C782-4D2E-A811-A50D52780DF2}">
      <dsp:nvSpPr>
        <dsp:cNvPr id="0" name=""/>
        <dsp:cNvSpPr/>
      </dsp:nvSpPr>
      <dsp:spPr>
        <a:xfrm>
          <a:off x="0" y="1526"/>
          <a:ext cx="11029950" cy="773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0E24D-12B5-402A-AA2C-D6A3DA1B28BA}">
      <dsp:nvSpPr>
        <dsp:cNvPr id="0" name=""/>
        <dsp:cNvSpPr/>
      </dsp:nvSpPr>
      <dsp:spPr>
        <a:xfrm>
          <a:off x="234051" y="175614"/>
          <a:ext cx="425547" cy="425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DC7F6-F891-4E67-82B2-5BECC7A3B095}">
      <dsp:nvSpPr>
        <dsp:cNvPr id="0" name=""/>
        <dsp:cNvSpPr/>
      </dsp:nvSpPr>
      <dsp:spPr>
        <a:xfrm>
          <a:off x="893650" y="1526"/>
          <a:ext cx="4963477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Imported Data from Flat File to </a:t>
          </a:r>
          <a:r>
            <a:rPr lang="en-IN" sz="2200" i="1" kern="1200"/>
            <a:t>‘sales’ </a:t>
          </a:r>
          <a:r>
            <a:rPr lang="en-IN" sz="2200" kern="1200"/>
            <a:t>table</a:t>
          </a:r>
          <a:endParaRPr lang="en-US" sz="2200" kern="1200"/>
        </a:p>
      </dsp:txBody>
      <dsp:txXfrm>
        <a:off x="893650" y="1526"/>
        <a:ext cx="4963477" cy="773723"/>
      </dsp:txXfrm>
    </dsp:sp>
    <dsp:sp modelId="{136B7476-F528-4ACE-A671-9E7C29D3A05C}">
      <dsp:nvSpPr>
        <dsp:cNvPr id="0" name=""/>
        <dsp:cNvSpPr/>
      </dsp:nvSpPr>
      <dsp:spPr>
        <a:xfrm>
          <a:off x="5857127" y="1526"/>
          <a:ext cx="5172822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1" kern="1200"/>
            <a:t>COPY sales (event_time, order_id, product_id, category_id, category_code, brand, price, user_id) FROM 'D:\kz.csv\kz.csv'DELIMITER ',' CSV HEADER ENCODING 'UTF8’;</a:t>
          </a:r>
          <a:endParaRPr lang="en-US" sz="1100" kern="1200"/>
        </a:p>
      </dsp:txBody>
      <dsp:txXfrm>
        <a:off x="5857127" y="1526"/>
        <a:ext cx="5172822" cy="773723"/>
      </dsp:txXfrm>
    </dsp:sp>
    <dsp:sp modelId="{11CCEAD3-90F8-4932-B8BB-3E27DEBA7322}">
      <dsp:nvSpPr>
        <dsp:cNvPr id="0" name=""/>
        <dsp:cNvSpPr/>
      </dsp:nvSpPr>
      <dsp:spPr>
        <a:xfrm>
          <a:off x="0" y="968680"/>
          <a:ext cx="11029950" cy="773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F3203-8AD4-4048-A4E5-99BD86F07A25}">
      <dsp:nvSpPr>
        <dsp:cNvPr id="0" name=""/>
        <dsp:cNvSpPr/>
      </dsp:nvSpPr>
      <dsp:spPr>
        <a:xfrm>
          <a:off x="234051" y="1142768"/>
          <a:ext cx="425547" cy="425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9FED4-5B0F-4372-B620-8AE252036471}">
      <dsp:nvSpPr>
        <dsp:cNvPr id="0" name=""/>
        <dsp:cNvSpPr/>
      </dsp:nvSpPr>
      <dsp:spPr>
        <a:xfrm>
          <a:off x="893650" y="968680"/>
          <a:ext cx="10136299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Created Index for improving Read performance</a:t>
          </a:r>
          <a:endParaRPr lang="en-US" sz="2200" kern="1200"/>
        </a:p>
      </dsp:txBody>
      <dsp:txXfrm>
        <a:off x="893650" y="968680"/>
        <a:ext cx="10136299" cy="773723"/>
      </dsp:txXfrm>
    </dsp:sp>
    <dsp:sp modelId="{54904DB6-C443-4E28-9D1F-FB784291F56A}">
      <dsp:nvSpPr>
        <dsp:cNvPr id="0" name=""/>
        <dsp:cNvSpPr/>
      </dsp:nvSpPr>
      <dsp:spPr>
        <a:xfrm>
          <a:off x="0" y="1935834"/>
          <a:ext cx="11029950" cy="7737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7009B-2C1C-4D5C-B4B8-9C20CDE70153}">
      <dsp:nvSpPr>
        <dsp:cNvPr id="0" name=""/>
        <dsp:cNvSpPr/>
      </dsp:nvSpPr>
      <dsp:spPr>
        <a:xfrm>
          <a:off x="234051" y="2109922"/>
          <a:ext cx="425547" cy="425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A8722-B278-4417-9D51-AA32088A539F}">
      <dsp:nvSpPr>
        <dsp:cNvPr id="0" name=""/>
        <dsp:cNvSpPr/>
      </dsp:nvSpPr>
      <dsp:spPr>
        <a:xfrm>
          <a:off x="893650" y="1935834"/>
          <a:ext cx="4963477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Updating Missing Values/Blank Spaces to NULL values</a:t>
          </a:r>
        </a:p>
      </dsp:txBody>
      <dsp:txXfrm>
        <a:off x="893650" y="1935834"/>
        <a:ext cx="4963477" cy="773723"/>
      </dsp:txXfrm>
    </dsp:sp>
    <dsp:sp modelId="{EB50EF9A-BBDB-40A3-ABFE-36A6CD91E539}">
      <dsp:nvSpPr>
        <dsp:cNvPr id="0" name=""/>
        <dsp:cNvSpPr/>
      </dsp:nvSpPr>
      <dsp:spPr>
        <a:xfrm>
          <a:off x="5857127" y="1935834"/>
          <a:ext cx="5172822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Example: UPDATE sales SET category_code = NULL WHERE  TRIM(category_code)=‘’;</a:t>
          </a:r>
          <a:endParaRPr lang="en-US" sz="1100" kern="1200"/>
        </a:p>
      </dsp:txBody>
      <dsp:txXfrm>
        <a:off x="5857127" y="1935834"/>
        <a:ext cx="5172822" cy="773723"/>
      </dsp:txXfrm>
    </dsp:sp>
    <dsp:sp modelId="{812D030C-6AA4-41E0-9B1B-C500D3260C45}">
      <dsp:nvSpPr>
        <dsp:cNvPr id="0" name=""/>
        <dsp:cNvSpPr/>
      </dsp:nvSpPr>
      <dsp:spPr>
        <a:xfrm>
          <a:off x="0" y="2902988"/>
          <a:ext cx="11029950" cy="7737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18B1E-03B5-4A2E-A616-1601E71CF3A0}">
      <dsp:nvSpPr>
        <dsp:cNvPr id="0" name=""/>
        <dsp:cNvSpPr/>
      </dsp:nvSpPr>
      <dsp:spPr>
        <a:xfrm>
          <a:off x="234051" y="3077075"/>
          <a:ext cx="425547" cy="4255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2508F-CAE3-4F46-907D-193D31EEC076}">
      <dsp:nvSpPr>
        <dsp:cNvPr id="0" name=""/>
        <dsp:cNvSpPr/>
      </dsp:nvSpPr>
      <dsp:spPr>
        <a:xfrm>
          <a:off x="893650" y="2902988"/>
          <a:ext cx="4963477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Input Missing values for Price based on Average price of that Category</a:t>
          </a:r>
        </a:p>
      </dsp:txBody>
      <dsp:txXfrm>
        <a:off x="893650" y="2902988"/>
        <a:ext cx="4963477" cy="773723"/>
      </dsp:txXfrm>
    </dsp:sp>
    <dsp:sp modelId="{50B14940-B8FD-401B-99D2-62C9B57A84F4}">
      <dsp:nvSpPr>
        <dsp:cNvPr id="0" name=""/>
        <dsp:cNvSpPr/>
      </dsp:nvSpPr>
      <dsp:spPr>
        <a:xfrm>
          <a:off x="5857127" y="2902988"/>
          <a:ext cx="5172822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/>
            <a:t>UPDATE sales AS s SET price = COALESCE(s.price, t1.price::MONEY) FROM (	SELECT ROUND(AVG(price::NUMERIC)) AS price, category_id  FROM sales	GROUP BY category_id) t1 WHERE  s.category_id = t1.category_id AND s.price IS NULL;</a:t>
          </a:r>
          <a:endParaRPr lang="en-US" sz="1100" kern="1200"/>
        </a:p>
      </dsp:txBody>
      <dsp:txXfrm>
        <a:off x="5857127" y="2902988"/>
        <a:ext cx="5172822" cy="7737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0F2EF-FF04-4069-AB33-B37356F76EA0}">
      <dsp:nvSpPr>
        <dsp:cNvPr id="0" name=""/>
        <dsp:cNvSpPr/>
      </dsp:nvSpPr>
      <dsp:spPr>
        <a:xfrm>
          <a:off x="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72D18-FD70-4ADB-87E4-E5F97D779E41}">
      <dsp:nvSpPr>
        <dsp:cNvPr id="0" name=""/>
        <dsp:cNvSpPr/>
      </dsp:nvSpPr>
      <dsp:spPr>
        <a:xfrm>
          <a:off x="344685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Dealing with missing values and outliers</a:t>
          </a:r>
          <a:endParaRPr lang="en-US" sz="2800" kern="1200" dirty="0"/>
        </a:p>
      </dsp:txBody>
      <dsp:txXfrm>
        <a:off x="402381" y="1075600"/>
        <a:ext cx="2986781" cy="1854488"/>
      </dsp:txXfrm>
    </dsp:sp>
    <dsp:sp modelId="{3B34E7FC-7F67-4304-883A-F91FD7D1D6ED}">
      <dsp:nvSpPr>
        <dsp:cNvPr id="0" name=""/>
        <dsp:cNvSpPr/>
      </dsp:nvSpPr>
      <dsp:spPr>
        <a:xfrm>
          <a:off x="3791545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F8313-4DDD-475D-8DC3-4BCF22F90255}">
      <dsp:nvSpPr>
        <dsp:cNvPr id="0" name=""/>
        <dsp:cNvSpPr/>
      </dsp:nvSpPr>
      <dsp:spPr>
        <a:xfrm>
          <a:off x="4136231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Incomplete data or inconsistent file formats</a:t>
          </a:r>
          <a:endParaRPr lang="en-US" sz="2800" kern="1200"/>
        </a:p>
      </dsp:txBody>
      <dsp:txXfrm>
        <a:off x="4193927" y="1075600"/>
        <a:ext cx="2986781" cy="1854488"/>
      </dsp:txXfrm>
    </dsp:sp>
    <dsp:sp modelId="{CF435F01-B28C-467D-A93A-A3668A53EDFA}">
      <dsp:nvSpPr>
        <dsp:cNvPr id="0" name=""/>
        <dsp:cNvSpPr/>
      </dsp:nvSpPr>
      <dsp:spPr>
        <a:xfrm>
          <a:off x="758309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E8390-3264-4C42-8143-A31390A9B6DC}">
      <dsp:nvSpPr>
        <dsp:cNvPr id="0" name=""/>
        <dsp:cNvSpPr/>
      </dsp:nvSpPr>
      <dsp:spPr>
        <a:xfrm>
          <a:off x="7927776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Lack of domain expertise hindered interpretation of results</a:t>
          </a:r>
        </a:p>
      </dsp:txBody>
      <dsp:txXfrm>
        <a:off x="7985472" y="1075600"/>
        <a:ext cx="2986781" cy="18544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6FEEF-6955-4753-8542-AD0096E98E0A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B62D6-1C69-4658-B157-9DD3EEA369BD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510A1-1740-4831-996C-D54A8939871E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Data Quality Matters</a:t>
          </a:r>
          <a:endParaRPr lang="en-US" sz="2000" kern="1200" dirty="0"/>
        </a:p>
      </dsp:txBody>
      <dsp:txXfrm>
        <a:off x="50287" y="2784119"/>
        <a:ext cx="3262500" cy="720000"/>
      </dsp:txXfrm>
    </dsp:sp>
    <dsp:sp modelId="{5E1229DD-9521-4B0A-B8DA-C39606A66665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08464-8898-4B30-91A8-C1C0F829556F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BC7CE-194B-4D37-9E8B-5749502F070B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Business Understanding Is Essential</a:t>
          </a:r>
          <a:endParaRPr lang="en-US" sz="2000" kern="1200" dirty="0"/>
        </a:p>
      </dsp:txBody>
      <dsp:txXfrm>
        <a:off x="3883725" y="2784119"/>
        <a:ext cx="3262500" cy="720000"/>
      </dsp:txXfrm>
    </dsp:sp>
    <dsp:sp modelId="{4DA44F90-D9E8-4C24-956F-205D2386CFA5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72B09-5BAE-495F-8695-08D6B803F548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32031-9933-454B-A8C9-4B71655C4FF3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/>
            <a:t>Effective Communication</a:t>
          </a:r>
          <a:endParaRPr lang="en-US" sz="2000" kern="120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6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7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IN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SQL Sales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38621" y="3744687"/>
            <a:ext cx="3511233" cy="214214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000" dirty="0">
                <a:solidFill>
                  <a:srgbClr val="EFF372"/>
                </a:solidFill>
              </a:rPr>
              <a:t>Jithin Varghese</a:t>
            </a:r>
          </a:p>
          <a:p>
            <a:pPr>
              <a:lnSpc>
                <a:spcPct val="90000"/>
              </a:lnSpc>
            </a:pPr>
            <a:r>
              <a:rPr lang="fi-FI" sz="2000" dirty="0">
                <a:solidFill>
                  <a:srgbClr val="EFF372"/>
                </a:solidFill>
              </a:rPr>
              <a:t>Henry</a:t>
            </a:r>
          </a:p>
          <a:p>
            <a:pPr>
              <a:lnSpc>
                <a:spcPct val="90000"/>
              </a:lnSpc>
            </a:pPr>
            <a:r>
              <a:rPr lang="fi-FI" sz="2000" dirty="0">
                <a:solidFill>
                  <a:srgbClr val="EFF372"/>
                </a:solidFill>
              </a:rPr>
              <a:t>Vanessa ZAMORA</a:t>
            </a:r>
          </a:p>
          <a:p>
            <a:pPr>
              <a:lnSpc>
                <a:spcPct val="90000"/>
              </a:lnSpc>
            </a:pPr>
            <a:r>
              <a:rPr lang="fi-FI" sz="2000" dirty="0">
                <a:solidFill>
                  <a:srgbClr val="EFF372"/>
                </a:solidFill>
              </a:rPr>
              <a:t>Nikita</a:t>
            </a:r>
          </a:p>
          <a:p>
            <a:pPr>
              <a:lnSpc>
                <a:spcPct val="90000"/>
              </a:lnSpc>
            </a:pPr>
            <a:r>
              <a:rPr lang="fi-FI" sz="2000" dirty="0">
                <a:solidFill>
                  <a:srgbClr val="EFF372"/>
                </a:solidFill>
              </a:rPr>
              <a:t>Mahender REDDY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rgbClr val="EFF3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7" name="Picture 16" descr="A colourful light bulb with business icons">
            <a:extLst>
              <a:ext uri="{FF2B5EF4-FFF2-40B4-BE49-F238E27FC236}">
                <a16:creationId xmlns:a16="http://schemas.microsoft.com/office/drawing/2014/main" id="{3A4D5B77-A92C-8163-1D30-A3ED6710E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9" r="15624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3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DDBD-0AA3-B179-A84B-3FBE99F6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CATEGORISING USERS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871F92-E64B-CC81-317E-BCE2651C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50571"/>
            <a:ext cx="5419317" cy="500742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Categorised users based on orders</a:t>
            </a:r>
          </a:p>
          <a:p>
            <a:pPr marL="324000" lvl="1" indent="0">
              <a:buNone/>
            </a:pPr>
            <a:r>
              <a:rPr lang="en-US" b="1" i="1" dirty="0"/>
              <a:t>WITH t1 AS (SELECT</a:t>
            </a:r>
          </a:p>
          <a:p>
            <a:pPr marL="324000" lvl="1" indent="0">
              <a:buNone/>
            </a:pPr>
            <a:r>
              <a:rPr lang="en-US" b="1" i="1" dirty="0"/>
              <a:t>    </a:t>
            </a:r>
            <a:r>
              <a:rPr lang="en-US" b="1" i="1" dirty="0" err="1"/>
              <a:t>user_id</a:t>
            </a:r>
            <a:r>
              <a:rPr lang="en-US" b="1" i="1" dirty="0"/>
              <a:t>,</a:t>
            </a:r>
          </a:p>
          <a:p>
            <a:pPr marL="324000" lvl="1" indent="0">
              <a:buNone/>
            </a:pPr>
            <a:r>
              <a:rPr lang="en-US" b="1" i="1" dirty="0"/>
              <a:t>    CASE</a:t>
            </a:r>
          </a:p>
          <a:p>
            <a:pPr marL="324000" lvl="1" indent="0">
              <a:buNone/>
            </a:pPr>
            <a:r>
              <a:rPr lang="en-US" b="1" i="1" dirty="0"/>
              <a:t>        WHEN COUNT(*) = 1 THEN 'Single Purchase'</a:t>
            </a:r>
          </a:p>
          <a:p>
            <a:pPr marL="324000" lvl="1" indent="0">
              <a:buNone/>
            </a:pPr>
            <a:r>
              <a:rPr lang="en-US" b="1" i="1" dirty="0"/>
              <a:t>        WHEN COUNT(*) = 2 THEN 'Occasional Buyer'</a:t>
            </a:r>
          </a:p>
          <a:p>
            <a:pPr marL="324000" lvl="1" indent="0">
              <a:buNone/>
            </a:pPr>
            <a:r>
              <a:rPr lang="en-US" b="1" i="1" dirty="0"/>
              <a:t>        WHEN COUNT(*) &gt;= 3 THEN 'Frequent Buyer'</a:t>
            </a:r>
          </a:p>
          <a:p>
            <a:pPr marL="324000" lvl="1" indent="0">
              <a:buNone/>
            </a:pPr>
            <a:r>
              <a:rPr lang="en-US" b="1" i="1" dirty="0"/>
              <a:t>        ELSE 'No Purchases'</a:t>
            </a:r>
          </a:p>
          <a:p>
            <a:pPr marL="324000" lvl="1" indent="0">
              <a:buNone/>
            </a:pPr>
            <a:r>
              <a:rPr lang="en-US" b="1" i="1" dirty="0"/>
              <a:t>    END AS </a:t>
            </a:r>
            <a:r>
              <a:rPr lang="en-US" b="1" i="1" dirty="0" err="1"/>
              <a:t>user_category</a:t>
            </a:r>
            <a:endParaRPr lang="en-US" b="1" i="1" dirty="0"/>
          </a:p>
          <a:p>
            <a:pPr marL="324000" lvl="1" indent="0">
              <a:buNone/>
            </a:pPr>
            <a:r>
              <a:rPr lang="en-US" b="1" i="1" dirty="0"/>
              <a:t>	FROM sales</a:t>
            </a:r>
          </a:p>
          <a:p>
            <a:pPr marL="324000" lvl="1" indent="0">
              <a:buNone/>
            </a:pPr>
            <a:r>
              <a:rPr lang="en-US" b="1" i="1" dirty="0"/>
              <a:t>WHERE </a:t>
            </a:r>
            <a:r>
              <a:rPr lang="en-US" b="1" i="1" dirty="0" err="1"/>
              <a:t>user_id</a:t>
            </a:r>
            <a:r>
              <a:rPr lang="en-US" b="1" i="1" dirty="0"/>
              <a:t> IS NOT NULL </a:t>
            </a:r>
          </a:p>
          <a:p>
            <a:pPr marL="324000" lvl="1" indent="0">
              <a:buNone/>
            </a:pPr>
            <a:r>
              <a:rPr lang="en-US" b="1" i="1" dirty="0"/>
              <a:t>GROUP BY </a:t>
            </a:r>
            <a:r>
              <a:rPr lang="en-US" b="1" i="1" dirty="0" err="1"/>
              <a:t>user_id</a:t>
            </a:r>
            <a:r>
              <a:rPr lang="en-US" b="1" i="1" dirty="0"/>
              <a:t>)</a:t>
            </a:r>
          </a:p>
          <a:p>
            <a:pPr marL="324000" lvl="1" indent="0">
              <a:buNone/>
            </a:pPr>
            <a:r>
              <a:rPr lang="en-US" b="1" i="1" dirty="0"/>
              <a:t>SELECT COUNT(</a:t>
            </a:r>
            <a:r>
              <a:rPr lang="en-US" b="1" i="1" dirty="0" err="1"/>
              <a:t>user_id</a:t>
            </a:r>
            <a:r>
              <a:rPr lang="en-US" b="1" i="1" dirty="0"/>
              <a:t>) AS </a:t>
            </a:r>
            <a:r>
              <a:rPr lang="en-US" b="1" i="1" dirty="0" err="1"/>
              <a:t>no_of_users</a:t>
            </a:r>
            <a:r>
              <a:rPr lang="en-US" b="1" i="1" dirty="0"/>
              <a:t>, </a:t>
            </a:r>
            <a:r>
              <a:rPr lang="en-US" b="1" i="1" dirty="0" err="1"/>
              <a:t>user_category</a:t>
            </a:r>
            <a:endParaRPr lang="en-US" b="1" i="1" dirty="0"/>
          </a:p>
          <a:p>
            <a:pPr marL="324000" lvl="1" indent="0">
              <a:buNone/>
            </a:pPr>
            <a:r>
              <a:rPr lang="en-US" b="1" i="1" dirty="0"/>
              <a:t>FROM t1</a:t>
            </a:r>
          </a:p>
          <a:p>
            <a:pPr marL="324000" lvl="1" indent="0">
              <a:buNone/>
            </a:pPr>
            <a:r>
              <a:rPr lang="en-US" b="1" i="1" dirty="0"/>
              <a:t>GROUP BY </a:t>
            </a:r>
            <a:r>
              <a:rPr lang="en-US" b="1" i="1" dirty="0" err="1"/>
              <a:t>user_category</a:t>
            </a:r>
            <a:r>
              <a:rPr lang="en-US" b="1" i="1" dirty="0"/>
              <a:t>;</a:t>
            </a:r>
            <a:endParaRPr lang="en-IN" b="1" i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50DDCE-A049-F984-934F-2C25C877F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3583" y="2859522"/>
            <a:ext cx="5422900" cy="237000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38A4CF-1E5E-1270-A0A0-348666284E4A}"/>
              </a:ext>
            </a:extLst>
          </p:cNvPr>
          <p:cNvSpPr txBox="1"/>
          <p:nvPr/>
        </p:nvSpPr>
        <p:spPr>
          <a:xfrm>
            <a:off x="6000510" y="2228002"/>
            <a:ext cx="542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Information can be used to prevent Customer Churning</a:t>
            </a:r>
          </a:p>
        </p:txBody>
      </p:sp>
    </p:spTree>
    <p:extLst>
      <p:ext uri="{BB962C8B-B14F-4D97-AF65-F5344CB8AC3E}">
        <p14:creationId xmlns:p14="http://schemas.microsoft.com/office/powerpoint/2010/main" val="313827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D060F-AB94-99BE-CDD7-F6F404F1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tx2"/>
                </a:solidFill>
              </a:rPr>
              <a:t>Visualizations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6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5968-61C0-E390-C96F-0147AE0E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MONTHLY SALES TREND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3C4B65-DC4D-207B-E483-277FF597B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591676"/>
              </p:ext>
            </p:extLst>
          </p:nvPr>
        </p:nvGraphicFramePr>
        <p:xfrm>
          <a:off x="581025" y="2181224"/>
          <a:ext cx="11029950" cy="437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733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5968-61C0-E390-C96F-0147AE0E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MONTHLY SALES TREND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FC58F33-E6D7-51CA-F27C-521A78938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161590"/>
              </p:ext>
            </p:extLst>
          </p:nvPr>
        </p:nvGraphicFramePr>
        <p:xfrm>
          <a:off x="581025" y="2181225"/>
          <a:ext cx="11029950" cy="424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611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Popular PRODUCTS IN APRIL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960F2-A2CB-5354-AFE5-B1ABD60F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50E61B1-3B84-1942-7E6D-280685C4A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903417"/>
              </p:ext>
            </p:extLst>
          </p:nvPr>
        </p:nvGraphicFramePr>
        <p:xfrm>
          <a:off x="478971" y="2057399"/>
          <a:ext cx="11223172" cy="4397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03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940B-EB95-5F84-699B-4BE34B15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SEASONAL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64BBBA-D731-4607-FE16-E0C264EDA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494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5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BEST SELLING BRANDS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rgbClr val="4473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graph with blue bars and white text">
            <a:extLst>
              <a:ext uri="{FF2B5EF4-FFF2-40B4-BE49-F238E27FC236}">
                <a16:creationId xmlns:a16="http://schemas.microsoft.com/office/drawing/2014/main" id="{475CF6B1-EA8E-3C5C-2096-B822C33BE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970" b="-5"/>
          <a:stretch/>
        </p:blipFill>
        <p:spPr>
          <a:xfrm>
            <a:off x="4746271" y="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IDENTIFYING LOYAL CUSTOMERS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rgbClr val="FEB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CF6B1-EA8E-3C5C-2096-B822C33BE65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/>
          <a:srcRect l="3140" t="-1" r="27802" b="-4"/>
          <a:stretch/>
        </p:blipFill>
        <p:spPr>
          <a:xfrm>
            <a:off x="4536000" y="10"/>
            <a:ext cx="765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faced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3660C85-857B-BE0F-3447-9A046BCED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5408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055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58D42-62F4-9891-40D0-EF83AFA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B17C67DF-0301-FEBB-703C-726F6426E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73359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33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Contents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FF7F9D1-EAE5-F1DE-16E1-04FF32350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589323"/>
              </p:ext>
            </p:extLst>
          </p:nvPr>
        </p:nvGraphicFramePr>
        <p:xfrm>
          <a:off x="642936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18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D8402-1653-914B-8C8B-F5F9D115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 &amp; 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rgbClr val="DBB1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Question mark against red wall">
            <a:extLst>
              <a:ext uri="{FF2B5EF4-FFF2-40B4-BE49-F238E27FC236}">
                <a16:creationId xmlns:a16="http://schemas.microsoft.com/office/drawing/2014/main" id="{7CC852B2-ECEB-DE1C-EA52-04D7B07B2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2" r="16752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Overview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B6AB773-F2C9-1D1A-582B-C6B7FD9E9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55276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4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Project Overview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D0803-544C-4808-9FDB-0EC6168C8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D72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ACB68D-788D-4396-938A-0A7F6556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9E3A-1B91-EBE3-9263-C86A612F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7225074" cy="39622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D724D"/>
              </a:buClr>
            </a:pPr>
            <a:r>
              <a:rPr lang="en-IN" dirty="0"/>
              <a:t>Table Structure: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CREATE TABLE sales (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    </a:t>
            </a:r>
            <a:r>
              <a:rPr lang="en-US" b="1" i="1" dirty="0" err="1"/>
              <a:t>event_time</a:t>
            </a:r>
            <a:r>
              <a:rPr lang="en-US" b="1" i="1" dirty="0"/>
              <a:t> TIMESTAMP with TIME ZONE,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    </a:t>
            </a:r>
            <a:r>
              <a:rPr lang="en-US" b="1" i="1" dirty="0" err="1"/>
              <a:t>order_id</a:t>
            </a:r>
            <a:r>
              <a:rPr lang="en-US" b="1" i="1" dirty="0"/>
              <a:t> BIGINT,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    </a:t>
            </a:r>
            <a:r>
              <a:rPr lang="en-US" b="1" i="1" dirty="0" err="1"/>
              <a:t>product_id</a:t>
            </a:r>
            <a:r>
              <a:rPr lang="en-US" b="1" i="1" dirty="0"/>
              <a:t> BIGINT,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    </a:t>
            </a:r>
            <a:r>
              <a:rPr lang="en-US" b="1" i="1" dirty="0" err="1"/>
              <a:t>category_id</a:t>
            </a:r>
            <a:r>
              <a:rPr lang="en-US" b="1" i="1" dirty="0"/>
              <a:t> BIGINT,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    </a:t>
            </a:r>
            <a:r>
              <a:rPr lang="en-US" b="1" i="1" dirty="0" err="1"/>
              <a:t>category_code</a:t>
            </a:r>
            <a:r>
              <a:rPr lang="en-US" b="1" i="1" dirty="0"/>
              <a:t> CHARACTER VARYING(100),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    brand CHARACTER VARYING(100),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    price MONEY,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    </a:t>
            </a:r>
            <a:r>
              <a:rPr lang="en-US" b="1" i="1" dirty="0" err="1"/>
              <a:t>user_id</a:t>
            </a:r>
            <a:r>
              <a:rPr lang="en-US" b="1" i="1" dirty="0"/>
              <a:t> BIGINT</a:t>
            </a:r>
          </a:p>
          <a:p>
            <a:pPr marL="324000" lvl="1" indent="0">
              <a:lnSpc>
                <a:spcPct val="90000"/>
              </a:lnSpc>
              <a:buClr>
                <a:srgbClr val="FD724D"/>
              </a:buClr>
              <a:buNone/>
            </a:pPr>
            <a:r>
              <a:rPr lang="en-US" b="1" i="1" dirty="0"/>
              <a:t>);</a:t>
            </a:r>
          </a:p>
          <a:p>
            <a:pPr>
              <a:lnSpc>
                <a:spcPct val="90000"/>
              </a:lnSpc>
              <a:buClr>
                <a:srgbClr val="FD724D"/>
              </a:buClr>
            </a:pPr>
            <a:endParaRPr lang="en-IN" dirty="0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89205578-0029-0EE0-F995-98416C78F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6" r="31661" b="-1"/>
          <a:stretch/>
        </p:blipFill>
        <p:spPr>
          <a:xfrm>
            <a:off x="8042147" y="600075"/>
            <a:ext cx="3695828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ABOUT DATASET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5FC9859-798F-D945-B871-F7BA213C4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56501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1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Ingestion And Cleaning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5C1E16E-0E27-927B-615D-7870CB5DA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08514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3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C651-5DC7-A8BD-177A-ED90C922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6FE4-1D2A-56A8-ABC9-E67E6762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1" dirty="0"/>
              <a:t>COPY sales (</a:t>
            </a:r>
            <a:r>
              <a:rPr lang="en-IN" b="1" i="1" dirty="0" err="1"/>
              <a:t>event_time</a:t>
            </a:r>
            <a:r>
              <a:rPr lang="en-IN" b="1" i="1" dirty="0"/>
              <a:t>, </a:t>
            </a:r>
            <a:r>
              <a:rPr lang="en-IN" b="1" i="1" dirty="0" err="1"/>
              <a:t>order_id</a:t>
            </a:r>
            <a:r>
              <a:rPr lang="en-IN" b="1" i="1" dirty="0"/>
              <a:t>, </a:t>
            </a:r>
            <a:r>
              <a:rPr lang="en-IN" b="1" i="1" dirty="0" err="1"/>
              <a:t>product_id</a:t>
            </a:r>
            <a:r>
              <a:rPr lang="en-IN" b="1" i="1" dirty="0"/>
              <a:t>, </a:t>
            </a:r>
            <a:r>
              <a:rPr lang="en-IN" b="1" i="1" dirty="0" err="1"/>
              <a:t>category_id</a:t>
            </a:r>
            <a:r>
              <a:rPr lang="en-IN" b="1" i="1" dirty="0"/>
              <a:t>, </a:t>
            </a:r>
            <a:r>
              <a:rPr lang="en-IN" b="1" i="1" dirty="0" err="1"/>
              <a:t>category_code</a:t>
            </a:r>
            <a:r>
              <a:rPr lang="en-IN" b="1" i="1" dirty="0"/>
              <a:t>, brand, price, </a:t>
            </a:r>
            <a:r>
              <a:rPr lang="en-IN" b="1" i="1" dirty="0" err="1"/>
              <a:t>user_id</a:t>
            </a:r>
            <a:r>
              <a:rPr lang="en-IN" b="1" i="1" dirty="0"/>
              <a:t>) </a:t>
            </a:r>
          </a:p>
          <a:p>
            <a:pPr marL="0" indent="0">
              <a:buNone/>
            </a:pPr>
            <a:r>
              <a:rPr lang="en-IN" b="1" i="1" dirty="0"/>
              <a:t>FROM 'D:\kz.csv\kz.csv'</a:t>
            </a:r>
          </a:p>
          <a:p>
            <a:pPr marL="0" indent="0">
              <a:buNone/>
            </a:pPr>
            <a:r>
              <a:rPr lang="en-IN" b="1" i="1" dirty="0"/>
              <a:t>DELIMITER ',' </a:t>
            </a:r>
          </a:p>
          <a:p>
            <a:pPr marL="0" indent="0">
              <a:buNone/>
            </a:pPr>
            <a:r>
              <a:rPr lang="en-IN" b="1" i="1" dirty="0"/>
              <a:t>CSV HEADER </a:t>
            </a:r>
          </a:p>
          <a:p>
            <a:pPr marL="0" indent="0">
              <a:buNone/>
            </a:pPr>
            <a:r>
              <a:rPr lang="en-IN" b="1" i="1" dirty="0"/>
              <a:t>ENCODING 'UTF8';</a:t>
            </a:r>
          </a:p>
        </p:txBody>
      </p:sp>
    </p:spTree>
    <p:extLst>
      <p:ext uri="{BB962C8B-B14F-4D97-AF65-F5344CB8AC3E}">
        <p14:creationId xmlns:p14="http://schemas.microsoft.com/office/powerpoint/2010/main" val="396724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CE02-B777-9C54-5AEE-E80B8A53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2910-4908-76EE-327D-B37B74B7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UPDATE sales</a:t>
            </a:r>
          </a:p>
          <a:p>
            <a:pPr marL="0" indent="0">
              <a:buNone/>
            </a:pPr>
            <a:r>
              <a:rPr lang="en-US" b="1" i="1" dirty="0"/>
              <a:t>SET </a:t>
            </a:r>
            <a:r>
              <a:rPr lang="en-US" b="1" i="1" dirty="0" err="1"/>
              <a:t>category_code</a:t>
            </a:r>
            <a:r>
              <a:rPr lang="en-US" b="1" i="1" dirty="0"/>
              <a:t> = NULL</a:t>
            </a:r>
          </a:p>
          <a:p>
            <a:pPr marL="0" indent="0">
              <a:buNone/>
            </a:pPr>
            <a:r>
              <a:rPr lang="en-US" b="1" i="1" dirty="0"/>
              <a:t>WHERE TRIM(</a:t>
            </a:r>
            <a:r>
              <a:rPr lang="en-US" b="1" i="1" dirty="0" err="1"/>
              <a:t>category_code</a:t>
            </a:r>
            <a:r>
              <a:rPr lang="en-US" b="1" i="1" dirty="0"/>
              <a:t>)=‘’;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UPDATE sales</a:t>
            </a:r>
          </a:p>
          <a:p>
            <a:pPr marL="0" indent="0">
              <a:buNone/>
            </a:pPr>
            <a:r>
              <a:rPr lang="en-US" b="1" i="1" dirty="0"/>
              <a:t>SET brand = NULL</a:t>
            </a:r>
          </a:p>
          <a:p>
            <a:pPr marL="0" indent="0">
              <a:buNone/>
            </a:pPr>
            <a:r>
              <a:rPr lang="en-US" b="1" i="1" dirty="0"/>
              <a:t>WHERE TRIM(brand)=‘’;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UPDATE sales</a:t>
            </a:r>
          </a:p>
          <a:p>
            <a:pPr marL="0" indent="0">
              <a:buNone/>
            </a:pPr>
            <a:r>
              <a:rPr lang="en-US" b="1" i="1" dirty="0"/>
              <a:t>SET price = NULL</a:t>
            </a:r>
          </a:p>
          <a:p>
            <a:pPr marL="0" indent="0">
              <a:buNone/>
            </a:pPr>
            <a:r>
              <a:rPr lang="en-US" b="1" i="1" dirty="0"/>
              <a:t>WHERE price=‘’;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63834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D060F-AB94-99BE-CDD7-F6F404F1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IN" sz="5400">
                <a:solidFill>
                  <a:schemeClr val="tx2"/>
                </a:solidFill>
              </a:rPr>
              <a:t>EXPLORATORY DATA ANALYSIS (EDA)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607367-32D0-9632-3581-84E7ADD8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IN" sz="3200"/>
              <a:t>GETTING INSIGHTS FROM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38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WebB2DE</Template>
  <TotalTime>824</TotalTime>
  <Words>647</Words>
  <Application>Microsoft Office PowerPoint</Application>
  <PresentationFormat>Widescreen</PresentationFormat>
  <Paragraphs>108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 2</vt:lpstr>
      <vt:lpstr>Dividend</vt:lpstr>
      <vt:lpstr>SQL Sales Performance Analysis</vt:lpstr>
      <vt:lpstr>Contents</vt:lpstr>
      <vt:lpstr>Project Overview</vt:lpstr>
      <vt:lpstr>Project Overview</vt:lpstr>
      <vt:lpstr>ABOUT DATASET</vt:lpstr>
      <vt:lpstr>Data Ingestion And Cleaning</vt:lpstr>
      <vt:lpstr>DATA LOADING</vt:lpstr>
      <vt:lpstr>DATA CLEANING</vt:lpstr>
      <vt:lpstr>EXPLORATORY DATA ANALYSIS (EDA)</vt:lpstr>
      <vt:lpstr>CATEGORISING USERS</vt:lpstr>
      <vt:lpstr>Visualizations</vt:lpstr>
      <vt:lpstr>MONTHLY SALES TREND</vt:lpstr>
      <vt:lpstr>MONTHLY SALES TREND</vt:lpstr>
      <vt:lpstr>Popular PRODUCTS IN APRIL</vt:lpstr>
      <vt:lpstr>SEASONAL TRENDS</vt:lpstr>
      <vt:lpstr>BEST SELLING BRANDS</vt:lpstr>
      <vt:lpstr>IDENTIFYING LOYAL CUSTOMERS</vt:lpstr>
      <vt:lpstr>Challenges faced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Trends and Insights</dc:title>
  <dc:creator>Mahender Reddy</dc:creator>
  <cp:lastModifiedBy>Jithin Varghese</cp:lastModifiedBy>
  <cp:revision>2</cp:revision>
  <dcterms:created xsi:type="dcterms:W3CDTF">2023-12-07T01:27:19Z</dcterms:created>
  <dcterms:modified xsi:type="dcterms:W3CDTF">2023-12-10T02:52:19Z</dcterms:modified>
</cp:coreProperties>
</file>