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89314-E5E7-448F-9AEA-97F337F20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8C2552-5DB2-43DF-A32C-449FC8965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2782C-7119-4B04-BB7E-225E441F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3CFE-7C8E-4973-BAA5-7656941A8BF7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0FA10-5014-4599-8AF6-B4F110A1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E43E-AD5A-4D9D-8019-06DB6CC2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817-6F28-4258-B407-3976E3D59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5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B28C4-0C33-4103-8525-F2D01DD5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76A35-0AA9-4115-8D1D-FA1BFDD8C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AE1E6-9E45-4FCA-8976-1C8CB314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3CFE-7C8E-4973-BAA5-7656941A8BF7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DAD66-B099-46BE-824B-19950826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FB964-4EE4-4D53-A403-068FDE2C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817-6F28-4258-B407-3976E3D59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6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4717F1-30DD-4B8E-B263-E8E76A0D6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55F4F-0D87-4C5E-BE0C-02607BE8B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5351E-32CE-422F-AB9B-78099C86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3CFE-7C8E-4973-BAA5-7656941A8BF7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54895-B9CD-4F17-8210-609FC740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B1A6B-E79A-4C4B-A1B4-14A7BDE6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817-6F28-4258-B407-3976E3D59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2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617CC-A4BD-4CB2-863E-B811C4DC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E4033-0866-46F5-B6C1-964A185BB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41DE1-41EC-4B51-AB05-E7D9E4E4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3CFE-7C8E-4973-BAA5-7656941A8BF7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0CA62-ADAF-4E99-A20E-F5859BCF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F8B86-12BD-4750-8D7A-2D5297E7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817-6F28-4258-B407-3976E3D59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35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ACA14-34AE-4F74-A296-214ECD33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34F06-BD3A-46CC-80AB-D1A6361AF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354F6-E10A-403A-815D-576CE890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3CFE-7C8E-4973-BAA5-7656941A8BF7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46E26-BBC4-4DEF-B234-937B1AC3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ED1C3-76A8-4947-B51A-FC4D8D27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817-6F28-4258-B407-3976E3D59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1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E62F5-69C4-4B0F-AEFA-8F965823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31397-591F-450A-9D0C-2A4450D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12498-2D9A-4BDB-8863-946910E8C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C7F90-A2C6-4F6B-889A-3C6189ED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3CFE-7C8E-4973-BAA5-7656941A8BF7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43A360-4EB0-4597-A064-AC0178B3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468DA6-5F63-40EF-903D-007A2D9A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817-6F28-4258-B407-3976E3D59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0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4CE7C-B0FA-4871-85D5-9E36D4CD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D3F80-1F38-4104-86B1-A6E444EF0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518C5-B1C3-4175-8712-2C9B32EE4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8A1A06-BD10-4BAB-9B28-6851B8800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3E43CE-13C9-420B-8618-2699B7C77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D093A3-DE0B-4745-A163-15DBCE4E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3CFE-7C8E-4973-BAA5-7656941A8BF7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0DDDBC-F37B-4FF1-A29F-B6D17310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13EB8E-6979-4C44-8E9C-4BF1CD75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817-6F28-4258-B407-3976E3D59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4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D8BA-54C1-46BD-9676-256E605A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B9A9F6-E286-4F1E-881C-7ED2BEFF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3CFE-7C8E-4973-BAA5-7656941A8BF7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EE1043-3EE4-4979-9676-E86E38DD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810B1-20D4-4042-A10B-E8A76674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817-6F28-4258-B407-3976E3D59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E16E0-E63F-4FCF-8F7F-7E765718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3CFE-7C8E-4973-BAA5-7656941A8BF7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29271F-5CCB-4C61-A998-A8C38DDA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1AFFFB-5839-4024-9B2E-72C3F14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817-6F28-4258-B407-3976E3D59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74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DB8C3-9CC2-4BEF-AC6E-5E7B9E28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FB0FD-3774-477D-A17A-FB185838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D09BA4-DB0F-4B7F-A32A-57050C208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23F3F-22A2-43E4-B8A6-799FC9F2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3CFE-7C8E-4973-BAA5-7656941A8BF7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EA803-544F-4594-A064-FB98A3A5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A6A09-0A55-4760-AE51-E3013997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817-6F28-4258-B407-3976E3D59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0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CA4F3-7657-4A56-AEFF-634D5B62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B7C2A1-78A2-48EB-A1E1-E16238DFB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441CBD-660A-4EB5-ABBC-B94359C3A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A3D85F-4256-443A-A534-8BD98FF0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3CFE-7C8E-4973-BAA5-7656941A8BF7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EC740-FA8F-4728-9349-A02B3167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A933C-B5DA-4542-9345-7FA087B2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4817-6F28-4258-B407-3976E3D59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02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1EBF4F-DE85-4E0E-AC94-DB211FC3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F0927-FE68-4F7F-A6AB-03293B48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66804-230C-4BAC-A8CF-52EB7A0B6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63CFE-7C8E-4973-BAA5-7656941A8BF7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2E7C9-1EB0-4596-9632-A3CA82508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F49AD-A604-45B0-8EFB-83973D0A8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B4817-6F28-4258-B407-3976E3D59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48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789C0E0-B67E-411B-94DC-4062CD91EE5F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 descr="공간 - 위키백과, 우리 모두의 백과사전">
              <a:extLst>
                <a:ext uri="{FF2B5EF4-FFF2-40B4-BE49-F238E27FC236}">
                  <a16:creationId xmlns:a16="http://schemas.microsoft.com/office/drawing/2014/main" id="{8974437E-E46E-49F7-8693-3351566BB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29" t="1819" r="25944" b="1819"/>
            <a:stretch>
              <a:fillRect/>
            </a:stretch>
          </p:blipFill>
          <p:spPr bwMode="auto">
            <a:xfrm>
              <a:off x="3657600" y="990600"/>
              <a:ext cx="4876800" cy="4876800"/>
            </a:xfrm>
            <a:custGeom>
              <a:avLst/>
              <a:gdLst>
                <a:gd name="connsiteX0" fmla="*/ 0 w 4876800"/>
                <a:gd name="connsiteY0" fmla="*/ 0 h 4876800"/>
                <a:gd name="connsiteX1" fmla="*/ 4876800 w 4876800"/>
                <a:gd name="connsiteY1" fmla="*/ 0 h 4876800"/>
                <a:gd name="connsiteX2" fmla="*/ 4876800 w 4876800"/>
                <a:gd name="connsiteY2" fmla="*/ 4876800 h 4876800"/>
                <a:gd name="connsiteX3" fmla="*/ 0 w 4876800"/>
                <a:gd name="connsiteY3" fmla="*/ 4876800 h 48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6800" h="4876800">
                  <a:moveTo>
                    <a:pt x="0" y="0"/>
                  </a:moveTo>
                  <a:lnTo>
                    <a:pt x="4876800" y="0"/>
                  </a:lnTo>
                  <a:lnTo>
                    <a:pt x="4876800" y="4876800"/>
                  </a:lnTo>
                  <a:lnTo>
                    <a:pt x="0" y="487680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 descr="공간 - 위키백과, 우리 모두의 백과사전">
              <a:extLst>
                <a:ext uri="{FF2B5EF4-FFF2-40B4-BE49-F238E27FC236}">
                  <a16:creationId xmlns:a16="http://schemas.microsoft.com/office/drawing/2014/main" id="{1BE076F9-97B8-45F4-903C-80C5F6BCF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lasticWrap/>
                      </a14:imgEffect>
                      <a14:imgEffect>
                        <a14:brightnessContrast bright="85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06" t="41422" r="29811" b="42278"/>
            <a:stretch>
              <a:fillRect/>
            </a:stretch>
          </p:blipFill>
          <p:spPr bwMode="auto">
            <a:xfrm>
              <a:off x="3967102" y="3016532"/>
              <a:ext cx="4257796" cy="824936"/>
            </a:xfrm>
            <a:custGeom>
              <a:avLst/>
              <a:gdLst/>
              <a:ahLst/>
              <a:cxnLst/>
              <a:rect l="l" t="t" r="r" b="b"/>
              <a:pathLst>
                <a:path w="4257796" h="824936">
                  <a:moveTo>
                    <a:pt x="1006590" y="194263"/>
                  </a:moveTo>
                  <a:lnTo>
                    <a:pt x="1006590" y="630129"/>
                  </a:lnTo>
                  <a:lnTo>
                    <a:pt x="1066991" y="630129"/>
                  </a:lnTo>
                  <a:cubicBezTo>
                    <a:pt x="1118504" y="630129"/>
                    <a:pt x="1155144" y="624416"/>
                    <a:pt x="1176910" y="612989"/>
                  </a:cubicBezTo>
                  <a:cubicBezTo>
                    <a:pt x="1198676" y="601561"/>
                    <a:pt x="1215726" y="581609"/>
                    <a:pt x="1228060" y="553132"/>
                  </a:cubicBezTo>
                  <a:cubicBezTo>
                    <a:pt x="1240394" y="524654"/>
                    <a:pt x="1246562" y="478492"/>
                    <a:pt x="1246562" y="414645"/>
                  </a:cubicBezTo>
                  <a:cubicBezTo>
                    <a:pt x="1246562" y="330120"/>
                    <a:pt x="1232776" y="272258"/>
                    <a:pt x="1205206" y="241060"/>
                  </a:cubicBezTo>
                  <a:cubicBezTo>
                    <a:pt x="1177636" y="209862"/>
                    <a:pt x="1131927" y="194263"/>
                    <a:pt x="1068079" y="194263"/>
                  </a:cubicBezTo>
                  <a:close/>
                  <a:moveTo>
                    <a:pt x="3639094" y="74549"/>
                  </a:moveTo>
                  <a:lnTo>
                    <a:pt x="4257796" y="331662"/>
                  </a:lnTo>
                  <a:lnTo>
                    <a:pt x="4257796" y="493181"/>
                  </a:lnTo>
                  <a:lnTo>
                    <a:pt x="3639094" y="749843"/>
                  </a:lnTo>
                  <a:lnTo>
                    <a:pt x="3639094" y="557732"/>
                  </a:lnTo>
                  <a:lnTo>
                    <a:pt x="4015104" y="412740"/>
                  </a:lnTo>
                  <a:lnTo>
                    <a:pt x="3639094" y="267826"/>
                  </a:lnTo>
                  <a:close/>
                  <a:moveTo>
                    <a:pt x="618702" y="74549"/>
                  </a:moveTo>
                  <a:lnTo>
                    <a:pt x="618702" y="267826"/>
                  </a:lnTo>
                  <a:lnTo>
                    <a:pt x="242693" y="412740"/>
                  </a:lnTo>
                  <a:lnTo>
                    <a:pt x="618702" y="557732"/>
                  </a:lnTo>
                  <a:lnTo>
                    <a:pt x="618702" y="749843"/>
                  </a:lnTo>
                  <a:lnTo>
                    <a:pt x="0" y="493181"/>
                  </a:lnTo>
                  <a:lnTo>
                    <a:pt x="0" y="331662"/>
                  </a:lnTo>
                  <a:close/>
                  <a:moveTo>
                    <a:pt x="2424243" y="13604"/>
                  </a:moveTo>
                  <a:lnTo>
                    <a:pt x="2670200" y="13604"/>
                  </a:lnTo>
                  <a:lnTo>
                    <a:pt x="2670200" y="500196"/>
                  </a:lnTo>
                  <a:cubicBezTo>
                    <a:pt x="2670200" y="543694"/>
                    <a:pt x="2682262" y="577675"/>
                    <a:pt x="2706386" y="602139"/>
                  </a:cubicBezTo>
                  <a:cubicBezTo>
                    <a:pt x="2730510" y="626604"/>
                    <a:pt x="2763976" y="638836"/>
                    <a:pt x="2806782" y="638836"/>
                  </a:cubicBezTo>
                  <a:cubicBezTo>
                    <a:pt x="2849226" y="638836"/>
                    <a:pt x="2882510" y="626784"/>
                    <a:pt x="2906634" y="602679"/>
                  </a:cubicBezTo>
                  <a:cubicBezTo>
                    <a:pt x="2930759" y="578575"/>
                    <a:pt x="2942820" y="544414"/>
                    <a:pt x="2942820" y="500196"/>
                  </a:cubicBezTo>
                  <a:lnTo>
                    <a:pt x="2942820" y="13604"/>
                  </a:lnTo>
                  <a:lnTo>
                    <a:pt x="3188778" y="13604"/>
                  </a:lnTo>
                  <a:lnTo>
                    <a:pt x="3188778" y="488879"/>
                  </a:lnTo>
                  <a:cubicBezTo>
                    <a:pt x="3188778" y="536005"/>
                    <a:pt x="3181432" y="580504"/>
                    <a:pt x="3166740" y="622375"/>
                  </a:cubicBezTo>
                  <a:cubicBezTo>
                    <a:pt x="3152048" y="664247"/>
                    <a:pt x="3129012" y="700862"/>
                    <a:pt x="3097632" y="732222"/>
                  </a:cubicBezTo>
                  <a:cubicBezTo>
                    <a:pt x="3066252" y="763581"/>
                    <a:pt x="3033331" y="785604"/>
                    <a:pt x="2998868" y="798290"/>
                  </a:cubicBezTo>
                  <a:cubicBezTo>
                    <a:pt x="2950983" y="816054"/>
                    <a:pt x="2893484" y="824936"/>
                    <a:pt x="2826372" y="824936"/>
                  </a:cubicBezTo>
                  <a:cubicBezTo>
                    <a:pt x="2787556" y="824936"/>
                    <a:pt x="2745202" y="822217"/>
                    <a:pt x="2699312" y="816778"/>
                  </a:cubicBezTo>
                  <a:cubicBezTo>
                    <a:pt x="2653422" y="811339"/>
                    <a:pt x="2615059" y="800554"/>
                    <a:pt x="2584224" y="784422"/>
                  </a:cubicBezTo>
                  <a:cubicBezTo>
                    <a:pt x="2553388" y="768290"/>
                    <a:pt x="2525183" y="745361"/>
                    <a:pt x="2499608" y="715634"/>
                  </a:cubicBezTo>
                  <a:cubicBezTo>
                    <a:pt x="2474033" y="685906"/>
                    <a:pt x="2456529" y="655274"/>
                    <a:pt x="2447098" y="623736"/>
                  </a:cubicBezTo>
                  <a:cubicBezTo>
                    <a:pt x="2431861" y="572982"/>
                    <a:pt x="2424243" y="528030"/>
                    <a:pt x="2424243" y="488879"/>
                  </a:cubicBezTo>
                  <a:close/>
                  <a:moveTo>
                    <a:pt x="1623055" y="13604"/>
                  </a:moveTo>
                  <a:lnTo>
                    <a:pt x="2283656" y="13604"/>
                  </a:lnTo>
                  <a:lnTo>
                    <a:pt x="2283656" y="183924"/>
                  </a:lnTo>
                  <a:lnTo>
                    <a:pt x="1870100" y="183924"/>
                  </a:lnTo>
                  <a:lnTo>
                    <a:pt x="1870100" y="310712"/>
                  </a:lnTo>
                  <a:lnTo>
                    <a:pt x="2253728" y="310712"/>
                  </a:lnTo>
                  <a:lnTo>
                    <a:pt x="2253728" y="473413"/>
                  </a:lnTo>
                  <a:lnTo>
                    <a:pt x="1870100" y="473413"/>
                  </a:lnTo>
                  <a:lnTo>
                    <a:pt x="1870100" y="630674"/>
                  </a:lnTo>
                  <a:lnTo>
                    <a:pt x="2295628" y="630674"/>
                  </a:lnTo>
                  <a:lnTo>
                    <a:pt x="2295628" y="811332"/>
                  </a:lnTo>
                  <a:lnTo>
                    <a:pt x="1623055" y="811332"/>
                  </a:lnTo>
                  <a:close/>
                  <a:moveTo>
                    <a:pt x="760089" y="13604"/>
                  </a:moveTo>
                  <a:lnTo>
                    <a:pt x="1126304" y="13604"/>
                  </a:lnTo>
                  <a:cubicBezTo>
                    <a:pt x="1198495" y="13604"/>
                    <a:pt x="1256810" y="23399"/>
                    <a:pt x="1301249" y="42988"/>
                  </a:cubicBezTo>
                  <a:cubicBezTo>
                    <a:pt x="1345688" y="62578"/>
                    <a:pt x="1382418" y="90692"/>
                    <a:pt x="1411440" y="127332"/>
                  </a:cubicBezTo>
                  <a:cubicBezTo>
                    <a:pt x="1440461" y="163972"/>
                    <a:pt x="1461502" y="206597"/>
                    <a:pt x="1474562" y="255208"/>
                  </a:cubicBezTo>
                  <a:cubicBezTo>
                    <a:pt x="1487621" y="303819"/>
                    <a:pt x="1494151" y="355332"/>
                    <a:pt x="1494151" y="409747"/>
                  </a:cubicBezTo>
                  <a:cubicBezTo>
                    <a:pt x="1494151" y="494998"/>
                    <a:pt x="1484447" y="561113"/>
                    <a:pt x="1465039" y="608091"/>
                  </a:cubicBezTo>
                  <a:cubicBezTo>
                    <a:pt x="1445631" y="655070"/>
                    <a:pt x="1418695" y="694430"/>
                    <a:pt x="1384232" y="726172"/>
                  </a:cubicBezTo>
                  <a:cubicBezTo>
                    <a:pt x="1349769" y="757915"/>
                    <a:pt x="1312767" y="779046"/>
                    <a:pt x="1273225" y="789566"/>
                  </a:cubicBezTo>
                  <a:cubicBezTo>
                    <a:pt x="1219172" y="804077"/>
                    <a:pt x="1170199" y="811332"/>
                    <a:pt x="1126304" y="811332"/>
                  </a:cubicBezTo>
                  <a:lnTo>
                    <a:pt x="760089" y="811332"/>
                  </a:lnTo>
                  <a:close/>
                  <a:moveTo>
                    <a:pt x="3465790" y="0"/>
                  </a:moveTo>
                  <a:lnTo>
                    <a:pt x="3578889" y="0"/>
                  </a:lnTo>
                  <a:lnTo>
                    <a:pt x="3378513" y="824936"/>
                  </a:lnTo>
                  <a:lnTo>
                    <a:pt x="3266545" y="824936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65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5star Solo</dc:creator>
  <cp:lastModifiedBy>5star Solo</cp:lastModifiedBy>
  <cp:revision>1</cp:revision>
  <dcterms:created xsi:type="dcterms:W3CDTF">2021-12-11T11:36:05Z</dcterms:created>
  <dcterms:modified xsi:type="dcterms:W3CDTF">2021-12-11T11:42:37Z</dcterms:modified>
</cp:coreProperties>
</file>