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A67"/>
    <a:srgbClr val="590962"/>
    <a:srgbClr val="660A70"/>
    <a:srgbClr val="6E0B79"/>
    <a:srgbClr val="770C83"/>
    <a:srgbClr val="7F0D8C"/>
    <a:srgbClr val="880E95"/>
    <a:srgbClr val="900F9F"/>
    <a:srgbClr val="950FA3"/>
    <a:srgbClr val="AA1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3" autoAdjust="0"/>
    <p:restoredTop sz="94660"/>
  </p:normalViewPr>
  <p:slideViewPr>
    <p:cSldViewPr snapToGrid="0">
      <p:cViewPr>
        <p:scale>
          <a:sx n="125" d="100"/>
          <a:sy n="125" d="100"/>
        </p:scale>
        <p:origin x="115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BC859-CFE6-4AA3-B03B-5277B8891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C0E85-3B6D-444F-9A77-BA4AFD920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C57B7-8E90-4D2E-A2EB-434D4B4D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4104-22D0-4273-8A45-4FC5482D128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6CD10-CC81-4BAF-A529-48318E2C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EBEE7-F340-40F7-926C-985A3C2C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B47-1470-4ACF-B655-FB0391BA9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E29DA-900D-4391-9D05-6261C096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A994F-9939-40B6-87C9-953C68605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9BE6F-6899-4E39-8FD2-EF4A162C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4104-22D0-4273-8A45-4FC5482D128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96441-B433-4C10-8918-2FFF5EBB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5F17B-F186-4D2A-BC03-D4B10977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B47-1470-4ACF-B655-FB0391BA9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098852-495B-4D37-B045-4483CB78C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129713-A489-4EA7-9C9A-CD52AB03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9EEFA-25FB-4157-981A-3C0533FF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4104-22D0-4273-8A45-4FC5482D128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E984-BDF2-4092-93B5-A5BD9971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6D8C9-27F1-4210-B84E-39CDA74A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B47-1470-4ACF-B655-FB0391BA9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2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09A8E-ABE1-4350-8699-AF9EE0BC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08352-9676-4BF5-84D9-BABE689B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1E028-440E-4591-A546-175E0014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4104-22D0-4273-8A45-4FC5482D128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13664-D8ED-4F8D-AEEF-7820155F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E173D-1857-4FE8-A555-5F81ED39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B47-1470-4ACF-B655-FB0391BA9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7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C0667-95CD-4DD3-894C-DD30F876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C65904-6807-4043-840F-90B829C09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8AEAB-A68F-4663-B405-F1F58E0D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4104-22D0-4273-8A45-4FC5482D128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78591-D117-41E0-B371-5EB918C8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EACCD-E2C6-46E2-924D-236B9E01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B47-1470-4ACF-B655-FB0391BA9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DF12-9EB0-47A4-B806-51359AB3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F74FF-13C5-481C-BC47-44813BCA4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3BF485-3199-42AE-8A54-14081D160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0035D-C87C-4722-820D-1F8CBC1B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4104-22D0-4273-8A45-4FC5482D128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6F4D3-2CCD-41CC-9891-43607966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6883C-A089-4EA2-832F-2B0F3084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B47-1470-4ACF-B655-FB0391BA9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8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55E42-F510-4C2A-A588-EAD06260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E57FF-F915-44BA-8796-7C33068C9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1FE3D0-EA60-44BE-8516-0C07425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0A9B15-E1BC-4FCE-B9EE-D3D4213A4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0C041A-B7D2-4F28-9FD3-983301371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8F3483-2CFC-452D-9480-B52B1B86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4104-22D0-4273-8A45-4FC5482D128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0DEFA9-9594-4825-B704-5462955D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74CED-02C6-41DB-B4C8-1EDD4AAE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B47-1470-4ACF-B655-FB0391BA9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9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E6B84-9059-448A-840D-E83AF348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E09EA4-4F6A-4173-A69C-CF7D9028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4104-22D0-4273-8A45-4FC5482D128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005D44-95B3-4EC3-9D49-53B0633E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1CFE5A-58A3-4C02-BCCE-480B9AA2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B47-1470-4ACF-B655-FB0391BA9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6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B872D-762A-4CE6-88A6-8BEFF7D5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4104-22D0-4273-8A45-4FC5482D128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0BF4E2-4908-4FBE-BC18-43AED376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2A6079-B8D5-44A2-87D9-8DB7A1AE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B47-1470-4ACF-B655-FB0391BA9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0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4CE83-C334-48DE-8EC4-2E5125D0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2F97-A2D3-4E54-8B54-0DC0E727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1A47BF-B2FC-4CA4-A75B-948574757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6CFB83-0127-4637-B199-CE463571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4104-22D0-4273-8A45-4FC5482D128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15A1D9-16A0-4F03-9812-45704A20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37FADF-EF3B-4F81-BC31-B65B904A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B47-1470-4ACF-B655-FB0391BA9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5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3EA22-6C28-4AF1-BF90-29B461DE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9D77C2-37C8-4B69-B496-289F9BC6C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5FA59-B27F-4EB8-8B29-9058A67ED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BE107-1133-4BE8-98B3-347FC102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4104-22D0-4273-8A45-4FC5482D128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90ECD-E8B8-48B5-9D2F-B8533B5C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3D023-FEB6-4845-A773-23DA3E13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8B47-1470-4ACF-B655-FB0391BA9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B4ED30-88F7-411C-A213-4FEF11DB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EB83B-8299-4C6D-89EC-1F5F3A28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723D-00A4-4496-9622-8CF2EDF89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4104-22D0-4273-8A45-4FC5482D128E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2FCFB-4A5A-4CC3-BB57-80942FFE4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EBACB-33B2-4879-AD7B-21C4F45C5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8B47-1470-4ACF-B655-FB0391BA9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3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3840C5-7A3D-4DEC-9226-F91046D1EBE1}"/>
              </a:ext>
            </a:extLst>
          </p:cNvPr>
          <p:cNvGrpSpPr/>
          <p:nvPr/>
        </p:nvGrpSpPr>
        <p:grpSpPr>
          <a:xfrm>
            <a:off x="152400" y="133350"/>
            <a:ext cx="1650456" cy="514350"/>
            <a:chOff x="152400" y="133350"/>
            <a:chExt cx="1650456" cy="5143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2370A3-809F-44EC-A781-1FA3836A30FC}"/>
                </a:ext>
              </a:extLst>
            </p:cNvPr>
            <p:cNvSpPr/>
            <p:nvPr/>
          </p:nvSpPr>
          <p:spPr>
            <a:xfrm>
              <a:off x="152400" y="133350"/>
              <a:ext cx="514350" cy="514350"/>
            </a:xfrm>
            <a:prstGeom prst="rect">
              <a:avLst/>
            </a:prstGeom>
            <a:solidFill>
              <a:srgbClr val="630A6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3D6BC8-DA7C-4154-91A1-E90496636E57}"/>
                </a:ext>
              </a:extLst>
            </p:cNvPr>
            <p:cNvSpPr txBox="1"/>
            <p:nvPr/>
          </p:nvSpPr>
          <p:spPr>
            <a:xfrm>
              <a:off x="742950" y="205859"/>
              <a:ext cx="105990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/>
                <a:t>#630a6c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99160D-F51E-44C2-8004-2CE3265FE611}"/>
              </a:ext>
            </a:extLst>
          </p:cNvPr>
          <p:cNvGrpSpPr/>
          <p:nvPr/>
        </p:nvGrpSpPr>
        <p:grpSpPr>
          <a:xfrm>
            <a:off x="152400" y="733425"/>
            <a:ext cx="1674501" cy="514350"/>
            <a:chOff x="152400" y="733425"/>
            <a:chExt cx="1674501" cy="514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88FB807-20CF-484F-B9A2-8941296EC7AB}"/>
                </a:ext>
              </a:extLst>
            </p:cNvPr>
            <p:cNvSpPr/>
            <p:nvPr/>
          </p:nvSpPr>
          <p:spPr>
            <a:xfrm>
              <a:off x="152400" y="733425"/>
              <a:ext cx="514350" cy="514350"/>
            </a:xfrm>
            <a:prstGeom prst="rect">
              <a:avLst/>
            </a:prstGeom>
            <a:solidFill>
              <a:srgbClr val="2913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9BCB6F-2CBC-4AC0-941B-70419B9ED05E}"/>
                </a:ext>
              </a:extLst>
            </p:cNvPr>
            <p:cNvSpPr txBox="1"/>
            <p:nvPr/>
          </p:nvSpPr>
          <p:spPr>
            <a:xfrm>
              <a:off x="742950" y="805934"/>
              <a:ext cx="108395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/>
                <a:t>#291380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EE7711A-ED95-4B60-AFFF-F38E4BEA1C13}"/>
              </a:ext>
            </a:extLst>
          </p:cNvPr>
          <p:cNvGrpSpPr/>
          <p:nvPr/>
        </p:nvGrpSpPr>
        <p:grpSpPr>
          <a:xfrm>
            <a:off x="152400" y="1333500"/>
            <a:ext cx="1506185" cy="514350"/>
            <a:chOff x="152400" y="1333500"/>
            <a:chExt cx="1506185" cy="514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31F07FE-EE76-4437-9374-EA9DCB2D13C7}"/>
                </a:ext>
              </a:extLst>
            </p:cNvPr>
            <p:cNvSpPr/>
            <p:nvPr/>
          </p:nvSpPr>
          <p:spPr>
            <a:xfrm>
              <a:off x="152400" y="1333500"/>
              <a:ext cx="514350" cy="514350"/>
            </a:xfrm>
            <a:prstGeom prst="rect">
              <a:avLst/>
            </a:prstGeom>
            <a:solidFill>
              <a:srgbClr val="FEFE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DBE51E-671B-405B-8653-667320C12E3D}"/>
                </a:ext>
              </a:extLst>
            </p:cNvPr>
            <p:cNvSpPr txBox="1"/>
            <p:nvPr/>
          </p:nvSpPr>
          <p:spPr>
            <a:xfrm>
              <a:off x="742950" y="1406525"/>
              <a:ext cx="9156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/>
                <a:t>#fefefe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389FD1-4665-4C63-8D86-19BE2145703B}"/>
              </a:ext>
            </a:extLst>
          </p:cNvPr>
          <p:cNvGrpSpPr/>
          <p:nvPr/>
        </p:nvGrpSpPr>
        <p:grpSpPr>
          <a:xfrm>
            <a:off x="152400" y="1933575"/>
            <a:ext cx="1687325" cy="514350"/>
            <a:chOff x="152400" y="1333500"/>
            <a:chExt cx="1687325" cy="5143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503A25-D57C-4A8B-9C67-274C569D885A}"/>
                </a:ext>
              </a:extLst>
            </p:cNvPr>
            <p:cNvSpPr/>
            <p:nvPr/>
          </p:nvSpPr>
          <p:spPr>
            <a:xfrm>
              <a:off x="152400" y="1333500"/>
              <a:ext cx="514350" cy="514350"/>
            </a:xfrm>
            <a:prstGeom prst="rect">
              <a:avLst/>
            </a:prstGeom>
            <a:solidFill>
              <a:srgbClr val="AEB8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A4DE36-456E-4065-ADD4-B822E7EBBDB1}"/>
                </a:ext>
              </a:extLst>
            </p:cNvPr>
            <p:cNvSpPr txBox="1"/>
            <p:nvPr/>
          </p:nvSpPr>
          <p:spPr>
            <a:xfrm>
              <a:off x="742950" y="1406525"/>
              <a:ext cx="109677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/>
                <a:t>#aeb8b8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F3ACCB8-5364-4F11-8A66-17D886B5BE55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45" name="그래픽 44">
              <a:extLst>
                <a:ext uri="{FF2B5EF4-FFF2-40B4-BE49-F238E27FC236}">
                  <a16:creationId xmlns:a16="http://schemas.microsoft.com/office/drawing/2014/main" id="{F1D0C487-20A2-45DF-A440-EC259A58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881" t="10186" r="20880" b="17376"/>
            <a:stretch>
              <a:fillRect/>
            </a:stretch>
          </p:blipFill>
          <p:spPr>
            <a:xfrm>
              <a:off x="3657600" y="990600"/>
              <a:ext cx="4876800" cy="4876800"/>
            </a:xfrm>
            <a:custGeom>
              <a:avLst/>
              <a:gdLst>
                <a:gd name="connsiteX0" fmla="*/ 855488 w 4876800"/>
                <a:gd name="connsiteY0" fmla="*/ 0 h 4876800"/>
                <a:gd name="connsiteX1" fmla="*/ 4021312 w 4876800"/>
                <a:gd name="connsiteY1" fmla="*/ 0 h 4876800"/>
                <a:gd name="connsiteX2" fmla="*/ 4876800 w 4876800"/>
                <a:gd name="connsiteY2" fmla="*/ 855488 h 4876800"/>
                <a:gd name="connsiteX3" fmla="*/ 4876800 w 4876800"/>
                <a:gd name="connsiteY3" fmla="*/ 4021312 h 4876800"/>
                <a:gd name="connsiteX4" fmla="*/ 4021312 w 4876800"/>
                <a:gd name="connsiteY4" fmla="*/ 4876800 h 4876800"/>
                <a:gd name="connsiteX5" fmla="*/ 855488 w 4876800"/>
                <a:gd name="connsiteY5" fmla="*/ 4876800 h 4876800"/>
                <a:gd name="connsiteX6" fmla="*/ 0 w 4876800"/>
                <a:gd name="connsiteY6" fmla="*/ 4021312 h 4876800"/>
                <a:gd name="connsiteX7" fmla="*/ 0 w 4876800"/>
                <a:gd name="connsiteY7" fmla="*/ 855488 h 4876800"/>
                <a:gd name="connsiteX8" fmla="*/ 855488 w 4876800"/>
                <a:gd name="connsiteY8" fmla="*/ 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6800" h="4876800">
                  <a:moveTo>
                    <a:pt x="855488" y="0"/>
                  </a:moveTo>
                  <a:lnTo>
                    <a:pt x="4021312" y="0"/>
                  </a:lnTo>
                  <a:cubicBezTo>
                    <a:pt x="4493785" y="0"/>
                    <a:pt x="4876800" y="383015"/>
                    <a:pt x="4876800" y="855488"/>
                  </a:cubicBezTo>
                  <a:lnTo>
                    <a:pt x="4876800" y="4021312"/>
                  </a:lnTo>
                  <a:cubicBezTo>
                    <a:pt x="4876800" y="4493785"/>
                    <a:pt x="4493785" y="4876800"/>
                    <a:pt x="4021312" y="4876800"/>
                  </a:cubicBezTo>
                  <a:lnTo>
                    <a:pt x="855488" y="4876800"/>
                  </a:lnTo>
                  <a:cubicBezTo>
                    <a:pt x="383015" y="4876800"/>
                    <a:pt x="0" y="4493785"/>
                    <a:pt x="0" y="4021312"/>
                  </a:cubicBezTo>
                  <a:lnTo>
                    <a:pt x="0" y="855488"/>
                  </a:lnTo>
                  <a:cubicBezTo>
                    <a:pt x="0" y="383015"/>
                    <a:pt x="383015" y="0"/>
                    <a:pt x="855488" y="0"/>
                  </a:cubicBezTo>
                  <a:close/>
                </a:path>
              </a:pathLst>
            </a:cu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AFFF18-00BA-4703-ADC2-05E1D8A713C2}"/>
                </a:ext>
              </a:extLst>
            </p:cNvPr>
            <p:cNvSpPr txBox="1"/>
            <p:nvPr/>
          </p:nvSpPr>
          <p:spPr>
            <a:xfrm>
              <a:off x="4128955" y="2678757"/>
              <a:ext cx="3934090" cy="163121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0" dirty="0">
                  <a:gradFill>
                    <a:gsLst>
                      <a:gs pos="0">
                        <a:srgbClr val="FEFEFE"/>
                      </a:gs>
                      <a:gs pos="100000">
                        <a:srgbClr val="AEB8B8"/>
                      </a:gs>
                    </a:gsLst>
                    <a:lin ang="5400000" scaled="1"/>
                  </a:gradFill>
                  <a:latin typeface="Segoe UI Black" panose="020B0A02040204020203" pitchFamily="34" charset="0"/>
                  <a:ea typeface="Segoe UI Black" panose="020B0A02040204020203" pitchFamily="34" charset="0"/>
                  <a:cs typeface="Aharoni" panose="020B0604020202020204" pitchFamily="2" charset="-79"/>
                </a:rPr>
                <a:t>META</a:t>
              </a:r>
              <a:endParaRPr lang="ko-KR" altLang="en-US" sz="10000" dirty="0">
                <a:gradFill>
                  <a:gsLst>
                    <a:gs pos="0">
                      <a:srgbClr val="FEFEFE"/>
                    </a:gs>
                    <a:gs pos="100000">
                      <a:srgbClr val="AEB8B8"/>
                    </a:gs>
                  </a:gsLst>
                  <a:lin ang="5400000" scaled="1"/>
                </a:gradFill>
                <a:latin typeface="Segoe UI Black" panose="020B0A02040204020203" pitchFamily="34" charset="0"/>
                <a:cs typeface="Aharoni" panose="020B0604020202020204" pitchFamily="2" charset="-79"/>
              </a:endParaRPr>
            </a:p>
          </p:txBody>
        </p:sp>
      </p:grpSp>
      <p:pic>
        <p:nvPicPr>
          <p:cNvPr id="1026" name="Picture 2" descr="Minecraft Grass (Texture)">
            <a:extLst>
              <a:ext uri="{FF2B5EF4-FFF2-40B4-BE49-F238E27FC236}">
                <a16:creationId xmlns:a16="http://schemas.microsoft.com/office/drawing/2014/main" id="{AAB96C3D-3308-4E5B-8B8F-58F5ECF1A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8" y="4976857"/>
            <a:ext cx="1675284" cy="16752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E1779FE-DCB7-4124-8C71-5A7CE1170E3C}"/>
              </a:ext>
            </a:extLst>
          </p:cNvPr>
          <p:cNvGrpSpPr/>
          <p:nvPr/>
        </p:nvGrpSpPr>
        <p:grpSpPr>
          <a:xfrm>
            <a:off x="3254264" y="-18917"/>
            <a:ext cx="6904981" cy="7076942"/>
            <a:chOff x="3254264" y="-18917"/>
            <a:chExt cx="6904981" cy="7076942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7C3A829-8FFB-4A55-AD9E-6D451E2320EF}"/>
                </a:ext>
              </a:extLst>
            </p:cNvPr>
            <p:cNvSpPr/>
            <p:nvPr/>
          </p:nvSpPr>
          <p:spPr>
            <a:xfrm>
              <a:off x="4813300" y="17101"/>
              <a:ext cx="806450" cy="2371134"/>
            </a:xfrm>
            <a:custGeom>
              <a:avLst/>
              <a:gdLst>
                <a:gd name="connsiteX0" fmla="*/ 510803 w 510803"/>
                <a:gd name="connsiteY0" fmla="*/ 0 h 2371134"/>
                <a:gd name="connsiteX1" fmla="*/ 0 w 510803"/>
                <a:gd name="connsiteY1" fmla="*/ 126125 h 2371134"/>
                <a:gd name="connsiteX2" fmla="*/ 384678 w 510803"/>
                <a:gd name="connsiteY2" fmla="*/ 2371134 h 2371134"/>
                <a:gd name="connsiteX3" fmla="*/ 510803 w 510803"/>
                <a:gd name="connsiteY3" fmla="*/ 0 h 237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803" h="2371134">
                  <a:moveTo>
                    <a:pt x="510803" y="0"/>
                  </a:moveTo>
                  <a:lnTo>
                    <a:pt x="0" y="126125"/>
                  </a:lnTo>
                  <a:lnTo>
                    <a:pt x="384678" y="2371134"/>
                  </a:lnTo>
                  <a:lnTo>
                    <a:pt x="510803" y="0"/>
                  </a:lnTo>
                  <a:close/>
                </a:path>
              </a:pathLst>
            </a:custGeom>
            <a:solidFill>
              <a:srgbClr val="660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61E5C6CD-85B7-44C1-BF27-ECB4D0E26902}"/>
                </a:ext>
              </a:extLst>
            </p:cNvPr>
            <p:cNvSpPr/>
            <p:nvPr/>
          </p:nvSpPr>
          <p:spPr>
            <a:xfrm rot="21443845">
              <a:off x="3315971" y="561975"/>
              <a:ext cx="2068436" cy="1949450"/>
            </a:xfrm>
            <a:custGeom>
              <a:avLst/>
              <a:gdLst>
                <a:gd name="connsiteX0" fmla="*/ 0 w 2068436"/>
                <a:gd name="connsiteY0" fmla="*/ 1639614 h 1639614"/>
                <a:gd name="connsiteX1" fmla="*/ 132430 w 2068436"/>
                <a:gd name="connsiteY1" fmla="*/ 0 h 1639614"/>
                <a:gd name="connsiteX2" fmla="*/ 2068436 w 2068436"/>
                <a:gd name="connsiteY2" fmla="*/ 1570245 h 1639614"/>
                <a:gd name="connsiteX3" fmla="*/ 0 w 2068436"/>
                <a:gd name="connsiteY3" fmla="*/ 1639614 h 163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8436" h="1639614">
                  <a:moveTo>
                    <a:pt x="0" y="1639614"/>
                  </a:moveTo>
                  <a:lnTo>
                    <a:pt x="132430" y="0"/>
                  </a:lnTo>
                  <a:lnTo>
                    <a:pt x="2068436" y="1570245"/>
                  </a:lnTo>
                  <a:lnTo>
                    <a:pt x="0" y="1639614"/>
                  </a:lnTo>
                  <a:close/>
                </a:path>
              </a:pathLst>
            </a:custGeom>
            <a:solidFill>
              <a:srgbClr val="7F0D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55578BD3-5CA9-47EE-8793-A28CA47AB6EB}"/>
                </a:ext>
              </a:extLst>
            </p:cNvPr>
            <p:cNvSpPr/>
            <p:nvPr/>
          </p:nvSpPr>
          <p:spPr>
            <a:xfrm>
              <a:off x="5418848" y="26582"/>
              <a:ext cx="1059905" cy="2364828"/>
            </a:xfrm>
            <a:custGeom>
              <a:avLst/>
              <a:gdLst>
                <a:gd name="connsiteX0" fmla="*/ 1027912 w 1027912"/>
                <a:gd name="connsiteY0" fmla="*/ 69369 h 2364828"/>
                <a:gd name="connsiteX1" fmla="*/ 132430 w 1027912"/>
                <a:gd name="connsiteY1" fmla="*/ 0 h 2364828"/>
                <a:gd name="connsiteX2" fmla="*/ 0 w 1027912"/>
                <a:gd name="connsiteY2" fmla="*/ 2364828 h 2364828"/>
                <a:gd name="connsiteX3" fmla="*/ 1027912 w 1027912"/>
                <a:gd name="connsiteY3" fmla="*/ 69369 h 236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912" h="2364828">
                  <a:moveTo>
                    <a:pt x="1027912" y="69369"/>
                  </a:moveTo>
                  <a:lnTo>
                    <a:pt x="132430" y="0"/>
                  </a:lnTo>
                  <a:lnTo>
                    <a:pt x="0" y="2364828"/>
                  </a:lnTo>
                  <a:lnTo>
                    <a:pt x="1027912" y="69369"/>
                  </a:lnTo>
                  <a:close/>
                </a:path>
              </a:pathLst>
            </a:custGeom>
            <a:solidFill>
              <a:srgbClr val="6E0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453C541E-4B8F-4B6A-91F8-F0EF679C1E0E}"/>
                </a:ext>
              </a:extLst>
            </p:cNvPr>
            <p:cNvSpPr/>
            <p:nvPr/>
          </p:nvSpPr>
          <p:spPr>
            <a:xfrm>
              <a:off x="3360533" y="-18917"/>
              <a:ext cx="2060202" cy="2406800"/>
            </a:xfrm>
            <a:custGeom>
              <a:avLst/>
              <a:gdLst>
                <a:gd name="connsiteX0" fmla="*/ 1532408 w 1936006"/>
                <a:gd name="connsiteY0" fmla="*/ 0 h 2232397"/>
                <a:gd name="connsiteX1" fmla="*/ 1532408 w 1936006"/>
                <a:gd name="connsiteY1" fmla="*/ 0 h 2232397"/>
                <a:gd name="connsiteX2" fmla="*/ 1273854 w 1936006"/>
                <a:gd name="connsiteY2" fmla="*/ 31531 h 2232397"/>
                <a:gd name="connsiteX3" fmla="*/ 0 w 1936006"/>
                <a:gd name="connsiteY3" fmla="*/ 624314 h 2232397"/>
                <a:gd name="connsiteX4" fmla="*/ 1936006 w 1936006"/>
                <a:gd name="connsiteY4" fmla="*/ 2232397 h 2232397"/>
                <a:gd name="connsiteX5" fmla="*/ 1532408 w 1936006"/>
                <a:gd name="connsiteY5" fmla="*/ 0 h 223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6006" h="2232397">
                  <a:moveTo>
                    <a:pt x="1532408" y="0"/>
                  </a:moveTo>
                  <a:lnTo>
                    <a:pt x="1532408" y="0"/>
                  </a:lnTo>
                  <a:cubicBezTo>
                    <a:pt x="1298987" y="26677"/>
                    <a:pt x="1384735" y="13051"/>
                    <a:pt x="1273854" y="31531"/>
                  </a:cubicBezTo>
                  <a:lnTo>
                    <a:pt x="0" y="624314"/>
                  </a:lnTo>
                  <a:lnTo>
                    <a:pt x="1936006" y="2232397"/>
                  </a:lnTo>
                  <a:lnTo>
                    <a:pt x="1532408" y="0"/>
                  </a:lnTo>
                  <a:close/>
                </a:path>
              </a:pathLst>
            </a:custGeom>
            <a:solidFill>
              <a:srgbClr val="770C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1E2BA1EB-1746-472B-A728-35C39B1197D7}"/>
                </a:ext>
              </a:extLst>
            </p:cNvPr>
            <p:cNvSpPr/>
            <p:nvPr/>
          </p:nvSpPr>
          <p:spPr>
            <a:xfrm>
              <a:off x="4357572" y="2340769"/>
              <a:ext cx="3288622" cy="1764506"/>
            </a:xfrm>
            <a:custGeom>
              <a:avLst/>
              <a:gdLst>
                <a:gd name="connsiteX0" fmla="*/ 990600 w 3048000"/>
                <a:gd name="connsiteY0" fmla="*/ 0 h 1691640"/>
                <a:gd name="connsiteX1" fmla="*/ 0 w 3048000"/>
                <a:gd name="connsiteY1" fmla="*/ 1691640 h 1691640"/>
                <a:gd name="connsiteX2" fmla="*/ 3048000 w 3048000"/>
                <a:gd name="connsiteY2" fmla="*/ 175260 h 1691640"/>
                <a:gd name="connsiteX3" fmla="*/ 990600 w 3048000"/>
                <a:gd name="connsiteY3" fmla="*/ 0 h 169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0" h="1691640">
                  <a:moveTo>
                    <a:pt x="990600" y="0"/>
                  </a:moveTo>
                  <a:lnTo>
                    <a:pt x="0" y="1691640"/>
                  </a:lnTo>
                  <a:lnTo>
                    <a:pt x="3048000" y="17526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AA1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FFE9815-BF57-4F05-8563-E35102F01F85}"/>
                </a:ext>
              </a:extLst>
            </p:cNvPr>
            <p:cNvSpPr/>
            <p:nvPr/>
          </p:nvSpPr>
          <p:spPr>
            <a:xfrm>
              <a:off x="5385501" y="94593"/>
              <a:ext cx="2068436" cy="2478339"/>
            </a:xfrm>
            <a:custGeom>
              <a:avLst/>
              <a:gdLst>
                <a:gd name="connsiteX0" fmla="*/ 0 w 2068436"/>
                <a:gd name="connsiteY0" fmla="*/ 2282847 h 2478339"/>
                <a:gd name="connsiteX1" fmla="*/ 1053136 w 2068436"/>
                <a:gd name="connsiteY1" fmla="*/ 0 h 2478339"/>
                <a:gd name="connsiteX2" fmla="*/ 2068436 w 2068436"/>
                <a:gd name="connsiteY2" fmla="*/ 2478339 h 2478339"/>
                <a:gd name="connsiteX3" fmla="*/ 0 w 2068436"/>
                <a:gd name="connsiteY3" fmla="*/ 2282847 h 247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8436" h="2478339">
                  <a:moveTo>
                    <a:pt x="0" y="2282847"/>
                  </a:moveTo>
                  <a:lnTo>
                    <a:pt x="1053136" y="0"/>
                  </a:lnTo>
                  <a:lnTo>
                    <a:pt x="2068436" y="2478339"/>
                  </a:lnTo>
                  <a:lnTo>
                    <a:pt x="0" y="2282847"/>
                  </a:lnTo>
                  <a:close/>
                </a:path>
              </a:pathLst>
            </a:custGeom>
            <a:solidFill>
              <a:srgbClr val="880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BA9BCF72-DBB6-4AEE-A934-1902320D7F52}"/>
                </a:ext>
              </a:extLst>
            </p:cNvPr>
            <p:cNvSpPr/>
            <p:nvPr/>
          </p:nvSpPr>
          <p:spPr>
            <a:xfrm>
              <a:off x="6428406" y="104956"/>
              <a:ext cx="1708982" cy="2478339"/>
            </a:xfrm>
            <a:custGeom>
              <a:avLst/>
              <a:gdLst>
                <a:gd name="connsiteX0" fmla="*/ 1027912 w 1708982"/>
                <a:gd name="connsiteY0" fmla="*/ 2478339 h 2478339"/>
                <a:gd name="connsiteX1" fmla="*/ 1708982 w 1708982"/>
                <a:gd name="connsiteY1" fmla="*/ 75674 h 2478339"/>
                <a:gd name="connsiteX2" fmla="*/ 0 w 1708982"/>
                <a:gd name="connsiteY2" fmla="*/ 0 h 2478339"/>
                <a:gd name="connsiteX3" fmla="*/ 1027912 w 1708982"/>
                <a:gd name="connsiteY3" fmla="*/ 2478339 h 247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8982" h="2478339">
                  <a:moveTo>
                    <a:pt x="1027912" y="2478339"/>
                  </a:moveTo>
                  <a:lnTo>
                    <a:pt x="1708982" y="75674"/>
                  </a:lnTo>
                  <a:lnTo>
                    <a:pt x="0" y="0"/>
                  </a:lnTo>
                  <a:lnTo>
                    <a:pt x="1027912" y="2478339"/>
                  </a:lnTo>
                  <a:close/>
                </a:path>
              </a:pathLst>
            </a:custGeom>
            <a:solidFill>
              <a:srgbClr val="660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710E5E5-6ACD-4480-BA4B-B7545803B93E}"/>
                </a:ext>
              </a:extLst>
            </p:cNvPr>
            <p:cNvSpPr/>
            <p:nvPr/>
          </p:nvSpPr>
          <p:spPr>
            <a:xfrm>
              <a:off x="7453937" y="157655"/>
              <a:ext cx="2568202" cy="2781037"/>
            </a:xfrm>
            <a:custGeom>
              <a:avLst/>
              <a:gdLst>
                <a:gd name="connsiteX0" fmla="*/ 687376 w 2572932"/>
                <a:gd name="connsiteY0" fmla="*/ 0 h 2762119"/>
                <a:gd name="connsiteX1" fmla="*/ 2572932 w 2572932"/>
                <a:gd name="connsiteY1" fmla="*/ 2762119 h 2762119"/>
                <a:gd name="connsiteX2" fmla="*/ 0 w 2572932"/>
                <a:gd name="connsiteY2" fmla="*/ 2408971 h 2762119"/>
                <a:gd name="connsiteX3" fmla="*/ 687376 w 2572932"/>
                <a:gd name="connsiteY3" fmla="*/ 0 h 2762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2932" h="2762119">
                  <a:moveTo>
                    <a:pt x="687376" y="0"/>
                  </a:moveTo>
                  <a:lnTo>
                    <a:pt x="2572932" y="2762119"/>
                  </a:lnTo>
                  <a:lnTo>
                    <a:pt x="0" y="2408971"/>
                  </a:lnTo>
                  <a:lnTo>
                    <a:pt x="687376" y="0"/>
                  </a:lnTo>
                  <a:close/>
                </a:path>
              </a:pathLst>
            </a:custGeom>
            <a:solidFill>
              <a:srgbClr val="590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A4495FD-121C-46EF-B4B7-87D1E80AC7E0}"/>
                </a:ext>
              </a:extLst>
            </p:cNvPr>
            <p:cNvSpPr/>
            <p:nvPr/>
          </p:nvSpPr>
          <p:spPr>
            <a:xfrm>
              <a:off x="3254264" y="2371725"/>
              <a:ext cx="2168636" cy="1787889"/>
            </a:xfrm>
            <a:custGeom>
              <a:avLst/>
              <a:gdLst>
                <a:gd name="connsiteX0" fmla="*/ 2068436 w 2068436"/>
                <a:gd name="connsiteY0" fmla="*/ 0 h 1696370"/>
                <a:gd name="connsiteX1" fmla="*/ 0 w 2068436"/>
                <a:gd name="connsiteY1" fmla="*/ 94593 h 1696370"/>
                <a:gd name="connsiteX2" fmla="*/ 1046830 w 2068436"/>
                <a:gd name="connsiteY2" fmla="*/ 1696370 h 1696370"/>
                <a:gd name="connsiteX3" fmla="*/ 2068436 w 2068436"/>
                <a:gd name="connsiteY3" fmla="*/ 0 h 169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8436" h="1696370">
                  <a:moveTo>
                    <a:pt x="2068436" y="0"/>
                  </a:moveTo>
                  <a:lnTo>
                    <a:pt x="0" y="94593"/>
                  </a:lnTo>
                  <a:lnTo>
                    <a:pt x="1046830" y="1696370"/>
                  </a:lnTo>
                  <a:lnTo>
                    <a:pt x="2068436" y="0"/>
                  </a:lnTo>
                  <a:close/>
                </a:path>
              </a:pathLst>
            </a:custGeom>
            <a:solidFill>
              <a:srgbClr val="950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AC7D3D2-E0C7-4D8B-94B6-4648B1DF5409}"/>
                </a:ext>
              </a:extLst>
            </p:cNvPr>
            <p:cNvSpPr/>
            <p:nvPr/>
          </p:nvSpPr>
          <p:spPr>
            <a:xfrm>
              <a:off x="4404989" y="2570599"/>
              <a:ext cx="3626069" cy="1513490"/>
            </a:xfrm>
            <a:custGeom>
              <a:avLst/>
              <a:gdLst>
                <a:gd name="connsiteX0" fmla="*/ 3058510 w 3626069"/>
                <a:gd name="connsiteY0" fmla="*/ 0 h 1513490"/>
                <a:gd name="connsiteX1" fmla="*/ 3626069 w 3626069"/>
                <a:gd name="connsiteY1" fmla="*/ 1097280 h 1513490"/>
                <a:gd name="connsiteX2" fmla="*/ 0 w 3626069"/>
                <a:gd name="connsiteY2" fmla="*/ 1513490 h 1513490"/>
                <a:gd name="connsiteX3" fmla="*/ 3058510 w 3626069"/>
                <a:gd name="connsiteY3" fmla="*/ 0 h 151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6069" h="1513490">
                  <a:moveTo>
                    <a:pt x="3058510" y="0"/>
                  </a:moveTo>
                  <a:lnTo>
                    <a:pt x="3626069" y="1097280"/>
                  </a:lnTo>
                  <a:lnTo>
                    <a:pt x="0" y="1513490"/>
                  </a:lnTo>
                  <a:lnTo>
                    <a:pt x="3058510" y="0"/>
                  </a:lnTo>
                  <a:close/>
                </a:path>
              </a:pathLst>
            </a:custGeom>
            <a:solidFill>
              <a:srgbClr val="900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277737F-E123-4E4F-8C54-A49ABFCABE00}"/>
                </a:ext>
              </a:extLst>
            </p:cNvPr>
            <p:cNvSpPr/>
            <p:nvPr/>
          </p:nvSpPr>
          <p:spPr>
            <a:xfrm>
              <a:off x="7447630" y="2566626"/>
              <a:ext cx="2572933" cy="1097280"/>
            </a:xfrm>
            <a:custGeom>
              <a:avLst/>
              <a:gdLst>
                <a:gd name="connsiteX0" fmla="*/ 0 w 2572933"/>
                <a:gd name="connsiteY0" fmla="*/ 0 h 1097280"/>
                <a:gd name="connsiteX1" fmla="*/ 2572933 w 2572933"/>
                <a:gd name="connsiteY1" fmla="*/ 359454 h 1097280"/>
                <a:gd name="connsiteX2" fmla="*/ 567559 w 2572933"/>
                <a:gd name="connsiteY2" fmla="*/ 1097280 h 1097280"/>
                <a:gd name="connsiteX3" fmla="*/ 0 w 2572933"/>
                <a:gd name="connsiteY3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2933" h="1097280">
                  <a:moveTo>
                    <a:pt x="0" y="0"/>
                  </a:moveTo>
                  <a:lnTo>
                    <a:pt x="2572933" y="359454"/>
                  </a:lnTo>
                  <a:lnTo>
                    <a:pt x="567559" y="1097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D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7F2B8CA-6459-445D-88BF-D7C15F75AF76}"/>
                </a:ext>
              </a:extLst>
            </p:cNvPr>
            <p:cNvSpPr/>
            <p:nvPr/>
          </p:nvSpPr>
          <p:spPr>
            <a:xfrm>
              <a:off x="4376508" y="3663906"/>
              <a:ext cx="3644987" cy="2768425"/>
            </a:xfrm>
            <a:custGeom>
              <a:avLst/>
              <a:gdLst>
                <a:gd name="connsiteX0" fmla="*/ 0 w 3644987"/>
                <a:gd name="connsiteY0" fmla="*/ 422516 h 2768425"/>
                <a:gd name="connsiteX1" fmla="*/ 1633307 w 3644987"/>
                <a:gd name="connsiteY1" fmla="*/ 2768425 h 2768425"/>
                <a:gd name="connsiteX2" fmla="*/ 3644987 w 3644987"/>
                <a:gd name="connsiteY2" fmla="*/ 0 h 2768425"/>
                <a:gd name="connsiteX3" fmla="*/ 0 w 3644987"/>
                <a:gd name="connsiteY3" fmla="*/ 422516 h 2768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4987" h="2768425">
                  <a:moveTo>
                    <a:pt x="0" y="422516"/>
                  </a:moveTo>
                  <a:lnTo>
                    <a:pt x="1633307" y="2768425"/>
                  </a:lnTo>
                  <a:lnTo>
                    <a:pt x="3644987" y="0"/>
                  </a:lnTo>
                  <a:lnTo>
                    <a:pt x="0" y="422516"/>
                  </a:lnTo>
                  <a:close/>
                </a:path>
              </a:pathLst>
            </a:custGeom>
            <a:solidFill>
              <a:srgbClr val="6E0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30787B1-C8E3-4C2C-93E7-47E4940AEC62}"/>
                </a:ext>
              </a:extLst>
            </p:cNvPr>
            <p:cNvSpPr/>
            <p:nvPr/>
          </p:nvSpPr>
          <p:spPr>
            <a:xfrm rot="21252286">
              <a:off x="5626463" y="3778892"/>
              <a:ext cx="2535456" cy="2740156"/>
            </a:xfrm>
            <a:custGeom>
              <a:avLst/>
              <a:gdLst>
                <a:gd name="connsiteX0" fmla="*/ 1986455 w 1986455"/>
                <a:gd name="connsiteY0" fmla="*/ 0 h 2837793"/>
                <a:gd name="connsiteX1" fmla="*/ 1841413 w 1986455"/>
                <a:gd name="connsiteY1" fmla="*/ 2837793 h 2837793"/>
                <a:gd name="connsiteX2" fmla="*/ 0 w 1986455"/>
                <a:gd name="connsiteY2" fmla="*/ 2749506 h 2837793"/>
                <a:gd name="connsiteX3" fmla="*/ 1986455 w 1986455"/>
                <a:gd name="connsiteY3" fmla="*/ 0 h 283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6455" h="2837793">
                  <a:moveTo>
                    <a:pt x="1986455" y="0"/>
                  </a:moveTo>
                  <a:lnTo>
                    <a:pt x="1841413" y="2837793"/>
                  </a:lnTo>
                  <a:lnTo>
                    <a:pt x="0" y="2749506"/>
                  </a:lnTo>
                  <a:lnTo>
                    <a:pt x="1986455" y="0"/>
                  </a:lnTo>
                  <a:close/>
                </a:path>
              </a:pathLst>
            </a:custGeom>
            <a:solidFill>
              <a:srgbClr val="5D0A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E0B49DB-195B-422B-A199-86BE0ADEA9BF}"/>
                </a:ext>
              </a:extLst>
            </p:cNvPr>
            <p:cNvSpPr/>
            <p:nvPr/>
          </p:nvSpPr>
          <p:spPr>
            <a:xfrm>
              <a:off x="7862888" y="2809876"/>
              <a:ext cx="2296357" cy="4248149"/>
            </a:xfrm>
            <a:custGeom>
              <a:avLst/>
              <a:gdLst>
                <a:gd name="connsiteX0" fmla="*/ 2150416 w 2150416"/>
                <a:gd name="connsiteY0" fmla="*/ 0 h 3600844"/>
                <a:gd name="connsiteX1" fmla="*/ 0 w 2150416"/>
                <a:gd name="connsiteY1" fmla="*/ 3600844 h 3600844"/>
                <a:gd name="connsiteX2" fmla="*/ 138736 w 2150416"/>
                <a:gd name="connsiteY2" fmla="*/ 718908 h 3600844"/>
                <a:gd name="connsiteX3" fmla="*/ 2150416 w 2150416"/>
                <a:gd name="connsiteY3" fmla="*/ 0 h 360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0416" h="3600844">
                  <a:moveTo>
                    <a:pt x="2150416" y="0"/>
                  </a:moveTo>
                  <a:lnTo>
                    <a:pt x="0" y="3600844"/>
                  </a:lnTo>
                  <a:lnTo>
                    <a:pt x="138736" y="718908"/>
                  </a:lnTo>
                  <a:lnTo>
                    <a:pt x="2150416" y="0"/>
                  </a:lnTo>
                  <a:close/>
                </a:path>
              </a:pathLst>
            </a:custGeom>
            <a:solidFill>
              <a:srgbClr val="590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C1D8FA1-4CE2-44A6-80BD-3F98FC4666B2}"/>
                </a:ext>
              </a:extLst>
            </p:cNvPr>
            <p:cNvSpPr/>
            <p:nvPr/>
          </p:nvSpPr>
          <p:spPr>
            <a:xfrm>
              <a:off x="3432251" y="4064153"/>
              <a:ext cx="2598157" cy="2339603"/>
            </a:xfrm>
            <a:custGeom>
              <a:avLst/>
              <a:gdLst>
                <a:gd name="connsiteX0" fmla="*/ 952237 w 2598157"/>
                <a:gd name="connsiteY0" fmla="*/ 0 h 2339603"/>
                <a:gd name="connsiteX1" fmla="*/ 0 w 2598157"/>
                <a:gd name="connsiteY1" fmla="*/ 1633308 h 2339603"/>
                <a:gd name="connsiteX2" fmla="*/ 2598157 w 2598157"/>
                <a:gd name="connsiteY2" fmla="*/ 2339603 h 2339603"/>
                <a:gd name="connsiteX3" fmla="*/ 952237 w 2598157"/>
                <a:gd name="connsiteY3" fmla="*/ 0 h 233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8157" h="2339603">
                  <a:moveTo>
                    <a:pt x="952237" y="0"/>
                  </a:moveTo>
                  <a:lnTo>
                    <a:pt x="0" y="1633308"/>
                  </a:lnTo>
                  <a:lnTo>
                    <a:pt x="2598157" y="2339603"/>
                  </a:lnTo>
                  <a:lnTo>
                    <a:pt x="952237" y="0"/>
                  </a:lnTo>
                  <a:close/>
                </a:path>
              </a:pathLst>
            </a:custGeom>
            <a:solidFill>
              <a:srgbClr val="590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68B3B80-1FFD-432E-B7E6-7A34D5866AFF}"/>
                </a:ext>
              </a:extLst>
            </p:cNvPr>
            <p:cNvSpPr/>
            <p:nvPr/>
          </p:nvSpPr>
          <p:spPr>
            <a:xfrm>
              <a:off x="3332984" y="2432422"/>
              <a:ext cx="1072055" cy="3347282"/>
            </a:xfrm>
            <a:custGeom>
              <a:avLst/>
              <a:gdLst>
                <a:gd name="connsiteX0" fmla="*/ 0 w 1072055"/>
                <a:gd name="connsiteY0" fmla="*/ 0 h 3260309"/>
                <a:gd name="connsiteX1" fmla="*/ 94593 w 1072055"/>
                <a:gd name="connsiteY1" fmla="*/ 3260309 h 3260309"/>
                <a:gd name="connsiteX2" fmla="*/ 1072055 w 1072055"/>
                <a:gd name="connsiteY2" fmla="*/ 1614389 h 3260309"/>
                <a:gd name="connsiteX3" fmla="*/ 0 w 1072055"/>
                <a:gd name="connsiteY3" fmla="*/ 0 h 326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055" h="3260309">
                  <a:moveTo>
                    <a:pt x="0" y="0"/>
                  </a:moveTo>
                  <a:lnTo>
                    <a:pt x="94593" y="3260309"/>
                  </a:lnTo>
                  <a:lnTo>
                    <a:pt x="1072055" y="1614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149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Segoe UI Black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5star Solo</dc:creator>
  <cp:lastModifiedBy>5star Solo</cp:lastModifiedBy>
  <cp:revision>1</cp:revision>
  <dcterms:created xsi:type="dcterms:W3CDTF">2022-01-11T16:25:22Z</dcterms:created>
  <dcterms:modified xsi:type="dcterms:W3CDTF">2022-01-11T17:01:53Z</dcterms:modified>
</cp:coreProperties>
</file>