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0786-7635-4BCC-B6B1-B601E127A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8B77C-F499-4705-B32A-4B5C1DD04E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A619D-5DF0-4615-B918-CCB40795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7FC4-5AF2-40B1-9978-E9ED109C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03D8-B408-48FF-9CD2-4F5F66CC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9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761C8-A34C-466F-AFDA-D37DDB99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36232-2349-4F9F-9F6D-D1B8933BA2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5682F-BD0B-4E02-B501-6BFA8D2C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E522E-ED87-4094-9774-556E7682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2A320-4812-43C8-B3D3-71688416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03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EAA535-A827-4A2F-AD45-FDC18E84E2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54F0BF-C379-4591-A56C-50C005F04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6F7B-1EBD-4759-A1CE-60B688BFF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51F2-53AF-4826-A677-8DD9EF1E8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ADB6-5782-414D-A554-3AA001F94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9A56B-5555-4D62-A119-348CDCCF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AAFF6-A3EF-4D06-9B68-669E4065D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7332C-244C-42C2-B772-C91D08B46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BD313-3E05-406A-9BA0-539EB40D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26CFE-4DC7-4C03-A5E8-3C5909C10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21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D52B-13C8-4B38-9D73-DE3CC1AF7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E00F6-4C56-4530-B5AD-23AEE51F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A824-DEF0-4240-82F5-26CA6CD1E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689AF-109A-4165-8894-00EB8BF6F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5727-8112-489C-8D5C-EF4109C6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6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E4A7-3D83-42B4-9C58-3E1F94DA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AEEC0-5618-4D6C-AC68-A4AE06EB4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9A890-BD7B-4F76-AA62-75ED217EF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34262-055B-4FC4-8C3A-ECA96814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8D435-4D12-4629-9F62-10CC06826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DB657-CE8A-4EB4-B0D2-24BB3A29E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B236-6517-4FC4-91E4-C5EC70C5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22148-D354-423E-8035-773CDE73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ED7D4-7863-463E-BB2B-299715E73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19996-8F92-415E-AA9F-8ECB85240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29A97-2CC7-4B2D-88F8-A5470DE2D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529CFA-1505-4310-9AB8-BAED8339D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BE4DFE-F852-401E-AF94-9F12DB5C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511A37-9E45-41C0-8B79-4707006FC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97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09492-6D1B-4A11-B679-5A3E1B75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D226B-5E17-4CA1-9E3F-C7D7FD72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C69AD-BCA7-4C27-AAF9-34E80BC3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BF6B16-397D-42EC-B92C-E823D396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32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FE42F-9386-4C19-B9ED-F1E1F53E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F30AC0-8F6E-4381-99EF-533673FFB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AFD6-9C64-432E-9A2B-6ACEB39C4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74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163A9-384B-4F2F-A2B3-FD5B1625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512A9-A259-4409-AA58-DDCD5B07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35EDA-DB6F-4727-A4B1-A3761A73D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50FE-B862-49B6-9F24-8EDAF962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B4A11-829E-4C4D-9D93-356CF7841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5186F-E550-477F-B754-4BE4C59C6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5215-DF7D-4DC2-96A1-D266EF060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12EE73-19E9-4A61-8A43-531F4F1CA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3414-D860-4E34-BAC8-58C2CC77C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9C124-3053-4E80-9115-F4803EEF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C2CD7-6AEF-46CF-991D-A8A6ED1C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8FCE-A918-4871-8B0B-C932BFA2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7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A83AF-4286-414C-98E7-F96A3CD6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BE45C-3831-4CB0-B0B4-4F48773F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FBCD-E55F-4963-8A10-B7CE97769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00A5A-31A0-4052-9F74-6983A169E871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AF75C-CAC4-48C1-AE86-A1E2BD039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E4AA-FAC1-4451-BFAA-E90C8F1A1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C465F-CF90-452F-8EF2-553874CAC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9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6EF1E-7FC4-4117-92B6-AC92E6F5D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694" y="189978"/>
            <a:ext cx="9944611" cy="6540836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DEC6E519-4144-42BD-A9DD-8A26FBDA0189}"/>
              </a:ext>
            </a:extLst>
          </p:cNvPr>
          <p:cNvSpPr/>
          <p:nvPr/>
        </p:nvSpPr>
        <p:spPr>
          <a:xfrm rot="16200000">
            <a:off x="6755967" y="810401"/>
            <a:ext cx="368900" cy="2342904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619017-5D96-4237-8BAE-38AC7538BF24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5768965" y="2166303"/>
            <a:ext cx="0" cy="297082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FC6C6F-E065-4FAA-AE74-0A949383CD68}"/>
              </a:ext>
            </a:extLst>
          </p:cNvPr>
          <p:cNvCxnSpPr/>
          <p:nvPr/>
        </p:nvCxnSpPr>
        <p:spPr>
          <a:xfrm>
            <a:off x="3826352" y="2900179"/>
            <a:ext cx="443464" cy="361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38B046-4C1D-4CB0-8315-186C22C41256}"/>
              </a:ext>
            </a:extLst>
          </p:cNvPr>
          <p:cNvCxnSpPr>
            <a:cxnSpLocks/>
          </p:cNvCxnSpPr>
          <p:nvPr/>
        </p:nvCxnSpPr>
        <p:spPr>
          <a:xfrm flipH="1">
            <a:off x="8264265" y="784889"/>
            <a:ext cx="440194" cy="2622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0F8A5905-3EFF-4B21-A4AB-DB79E2B8A219}"/>
              </a:ext>
            </a:extLst>
          </p:cNvPr>
          <p:cNvSpPr/>
          <p:nvPr/>
        </p:nvSpPr>
        <p:spPr>
          <a:xfrm rot="16200000">
            <a:off x="8772813" y="3996085"/>
            <a:ext cx="368900" cy="640337"/>
          </a:xfrm>
          <a:prstGeom prst="rightBrace">
            <a:avLst>
              <a:gd name="adj1" fmla="val 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A5BBD5-C586-43E4-A61C-CDD4FBFBC18A}"/>
              </a:ext>
            </a:extLst>
          </p:cNvPr>
          <p:cNvSpPr/>
          <p:nvPr/>
        </p:nvSpPr>
        <p:spPr>
          <a:xfrm>
            <a:off x="3245529" y="2425316"/>
            <a:ext cx="706401" cy="706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76D242-E048-4D16-84FE-BB7D31D81B96}"/>
              </a:ext>
            </a:extLst>
          </p:cNvPr>
          <p:cNvSpPr/>
          <p:nvPr/>
        </p:nvSpPr>
        <p:spPr>
          <a:xfrm>
            <a:off x="6587216" y="1091001"/>
            <a:ext cx="706401" cy="706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EA3F082-8C3A-4C09-B7BE-EB0C93D071F8}"/>
              </a:ext>
            </a:extLst>
          </p:cNvPr>
          <p:cNvSpPr/>
          <p:nvPr/>
        </p:nvSpPr>
        <p:spPr>
          <a:xfrm>
            <a:off x="8670452" y="391789"/>
            <a:ext cx="706401" cy="706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BA3E7D-0724-427A-9106-B67930577F8A}"/>
              </a:ext>
            </a:extLst>
          </p:cNvPr>
          <p:cNvSpPr/>
          <p:nvPr/>
        </p:nvSpPr>
        <p:spPr>
          <a:xfrm>
            <a:off x="8604062" y="3400039"/>
            <a:ext cx="706401" cy="70640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606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Smith</dc:creator>
  <cp:lastModifiedBy>Matt Smith</cp:lastModifiedBy>
  <cp:revision>1</cp:revision>
  <dcterms:created xsi:type="dcterms:W3CDTF">2021-08-22T15:59:59Z</dcterms:created>
  <dcterms:modified xsi:type="dcterms:W3CDTF">2021-08-22T16:02:55Z</dcterms:modified>
</cp:coreProperties>
</file>