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098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25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63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985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15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8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0977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22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00CCE76-2854-4C08-9C9C-2709E52768E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8E872-AA16-4903-B876-643E47A10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8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C7B5-8D3A-407E-851F-7E06B5325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에코프리미어</a:t>
            </a:r>
            <a:br>
              <a:rPr lang="en-US" altLang="ko-KR" dirty="0"/>
            </a:br>
            <a:r>
              <a:rPr lang="ko-KR" altLang="en-US" dirty="0"/>
              <a:t>재고관리시스템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39162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CB651-7CA7-4753-8FDD-C6EC55FA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예상 출고리스트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94772-DDC7-41FB-9F09-3C412474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다음 슬라이드에 보여주는 예시와 같이 거래처명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발주번호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입고예정일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물류센터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상품코드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상품명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아이템넘버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THE명품고딕M" panose="02020603020101020101" pitchFamily="18" charset="-127"/>
                <a:ea typeface="THE명품고딕M" panose="02020603020101020101" pitchFamily="18" charset="-127"/>
              </a:rPr>
              <a:t>발주수량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팔레트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박스가 표기되길 희망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혹시 입고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-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출고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입고 마이너스 출고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)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가 기입되어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재고탭이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완성되면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재고탭에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있는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아이템넘버에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매칭되는 재고수량이 발주수량 총량보다 적을 시 예상 출고리스트에 해당상품행에 빨간색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음영알림이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가능한지여부도 확인 되었으면 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.(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예시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: b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아이템이 센터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3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군데로 총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666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개가 나가는데 재고가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600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개일시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b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아이템 행들에 빨간색 음영으로 디스플레이 가능한지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?)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출고센터지가 변경되는 시점에 합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(Total)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로 표기되게끔 원하며 새로운 센터가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리스트업되면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제일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왼쪽탭인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No.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탭이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부터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리셋하도록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원함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센터순서는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ㄱㄴㄷ순서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혹은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랜덤이어도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무방함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FAD8-29C5-4C2D-B446-B32EC768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출고리스트업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608FC0-2639-4822-A4A8-D01E1F683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1621631"/>
            <a:ext cx="8553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9D8C-4BEE-4F70-870E-DAF596C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출고리스트업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57044-3EED-4FA8-B9CD-598DB686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시간여유가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있을시에는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업체납품가능수량을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변경하여 발주서를 등록할거여서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예상출고리스트업이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아닌 출고리스트업으로 진행이 가능하나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일반적으로 시간이 부족하여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업체납품가능수량을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변경하기가 쉽지 않음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예상출고리스트업을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통해서 부족할 거라 예상되는 상품들은 발주서 예시에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업체납품가능수량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슬라이드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9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번 파란박스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)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를 수정하여 확정 출고리스트 디렉토리에 다시 업로드시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업체납품가능수량에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표기된 수량으로 확정 출고리스트업이라고 다시 표기 될 수 있게 진행 원함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또한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출고탭에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확정적으로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자동업로드되는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데이터는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확정출고리스트업에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나오는 수량대로 업로드 되었으면 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47702-F14F-4B01-853D-0BEE5BC4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공장 발주서 등록관련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8596C-C377-49DD-8076-B2126DA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공장 발주서 등록 시 등록될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공장재고탭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등록 원함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공장재고는 공장발주서 등록 시 재고수량이 발주서에 표기된 수량으로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(+)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처리하며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패킹리스트를 통해 국내 입고 후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입고탭에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등록된 후에는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(-)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처리하여 발주 잔량을 확인 가능하게끔 만들었으면 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상품데이터베이스에 상품별 어느 공장에서 생산되는 것인지 표기 예정이며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드랍박스를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통해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공장별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발주 잔량을 확인할 수 있도록 필터링이 가능했으면 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99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E075C-70D5-4F62-9DF1-C84581AB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표기희망 페이지 혹은 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AC6AC-6BDA-4075-811A-05C0F7EA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1.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2.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공장발주잔량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3.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입고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4.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출고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5.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재고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예상출고리스트업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및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확정출고리스트는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어느탭에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팝업되게할지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궁금함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1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583B-214A-40AB-AA7B-FD2FA812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7407-161F-477E-9437-9EDFDBF4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이미지 업로드 통해 상품명 인식하여 가로행에 있는 센터재고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일자별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판매량 업데이트 되도록 개발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 예시 이미지 다음 슬라이드 참고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 이미지에 나오는 상품리스트순서가 받을 때마다 변경될 수 있으므로 꼭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OCR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을 통해 상품명을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인식하여야함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0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6B73-DEFF-4007-984A-A9A290F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 예시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CE1122-56CE-4352-9EDE-29BDE07D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1" y="1460749"/>
            <a:ext cx="9658752" cy="5142193"/>
          </a:xfrm>
        </p:spPr>
      </p:pic>
    </p:spTree>
    <p:extLst>
      <p:ext uri="{BB962C8B-B14F-4D97-AF65-F5344CB8AC3E}">
        <p14:creationId xmlns:p14="http://schemas.microsoft.com/office/powerpoint/2010/main" val="23628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DCEAB-47E5-48AD-97A7-1809EEAC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 예시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2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66F793-741C-4140-9EDE-B45A3780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79903"/>
            <a:ext cx="9550399" cy="5106313"/>
          </a:xfrm>
        </p:spPr>
      </p:pic>
    </p:spTree>
    <p:extLst>
      <p:ext uri="{BB962C8B-B14F-4D97-AF65-F5344CB8AC3E}">
        <p14:creationId xmlns:p14="http://schemas.microsoft.com/office/powerpoint/2010/main" val="40754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CE37-61C4-40A8-BC44-20292A39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판매추이 예시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3</a:t>
            </a:r>
            <a:endParaRPr lang="ko-KR" altLang="en-US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FAFAF9-091C-4928-82B6-DA38EE9A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88" y="1527175"/>
            <a:ext cx="9683424" cy="4598988"/>
          </a:xfrm>
        </p:spPr>
      </p:pic>
    </p:spTree>
    <p:extLst>
      <p:ext uri="{BB962C8B-B14F-4D97-AF65-F5344CB8AC3E}">
        <p14:creationId xmlns:p14="http://schemas.microsoft.com/office/powerpoint/2010/main" val="26509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FD29-E5BB-4263-8CB9-ACDF43F9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입고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D27A9-B51D-4DBB-9893-0B90C2DE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패킹리스트 업로드시 패킹리스트내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SKU ID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에 매칭하여 입고수량 자동 기입되도록 개발</a:t>
            </a:r>
            <a:r>
              <a:rPr lang="en-US" altLang="ko-KR" dirty="0">
                <a:solidFill>
                  <a:srgbClr val="FF000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레드박스</a:t>
            </a:r>
            <a:r>
              <a:rPr lang="ko-KR" altLang="en-US" dirty="0">
                <a:solidFill>
                  <a:srgbClr val="FF000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 참고</a:t>
            </a:r>
            <a:r>
              <a:rPr lang="en-US" altLang="ko-KR" dirty="0">
                <a:solidFill>
                  <a:srgbClr val="FF000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패킹리스트에 입고일자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YYMMDD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기입하여 해당날짜에 매칭하여 기입될 수 있도록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개발원함</a:t>
            </a:r>
            <a:r>
              <a:rPr lang="en-US" altLang="ko-KR" dirty="0">
                <a:solidFill>
                  <a:srgbClr val="00B0F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블루박스 참고</a:t>
            </a:r>
            <a:r>
              <a:rPr lang="en-US" altLang="ko-KR" dirty="0">
                <a:solidFill>
                  <a:srgbClr val="00B0F0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입고되지 않는 제품들은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해당날짜열에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0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이 아닌 공란으로 </a:t>
            </a:r>
            <a:r>
              <a:rPr lang="ko-KR" altLang="en-US" dirty="0" err="1">
                <a:latin typeface="THE명품고딕M" panose="02020603020101020101" pitchFamily="18" charset="-127"/>
                <a:ea typeface="THE명품고딕M" panose="02020603020101020101" pitchFamily="18" charset="-127"/>
              </a:rPr>
              <a:t>진행원하며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,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날짜 행에 입고되지않는 날짜는 추가되지 않도록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void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처리 원함</a:t>
            </a:r>
            <a:endParaRPr lang="en-US" altLang="ko-KR" dirty="0">
              <a:latin typeface="THE명품고딕M" panose="02020603020101020101" pitchFamily="18" charset="-127"/>
              <a:ea typeface="THE명품고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74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C65B0-2133-4DE3-96C7-4207510E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패킹리스트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C999AC-7AA9-4969-85BB-13011D82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64" y="1777471"/>
            <a:ext cx="8921671" cy="4351338"/>
          </a:xfrm>
        </p:spPr>
      </p:pic>
    </p:spTree>
    <p:extLst>
      <p:ext uri="{BB962C8B-B14F-4D97-AF65-F5344CB8AC3E}">
        <p14:creationId xmlns:p14="http://schemas.microsoft.com/office/powerpoint/2010/main" val="10532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E7C1D-3F8D-48EE-B63D-9838795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출고리스트업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ED6D1-91AC-420B-89EC-9F0D1EA2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예상 출고리스트업 선 진행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후 수정한 발주서를 통해 </a:t>
            </a:r>
            <a:r>
              <a:rPr lang="ko-KR" altLang="en-US" u="sng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확정 출고리스트 업로드 가능하게끔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 별도 디렉토리 원함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(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슬라이드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10,12 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내용 확인 시 이해에 도움이 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예상 출고리스트용 발주서 디렉토리에 발주서 업로드하여 슬라이드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10,11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번과 같이 먼저 표기되었으면 함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그 후 확정 출고리스트 관련하여 슬라이드 </a:t>
            </a:r>
            <a:r>
              <a:rPr lang="en-US" altLang="ko-KR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12</a:t>
            </a:r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에 나오는 설명 참고</a:t>
            </a:r>
          </a:p>
        </p:txBody>
      </p:sp>
    </p:spTree>
    <p:extLst>
      <p:ext uri="{BB962C8B-B14F-4D97-AF65-F5344CB8AC3E}">
        <p14:creationId xmlns:p14="http://schemas.microsoft.com/office/powerpoint/2010/main" val="330532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30B58-D728-4ACB-9C37-95FCB929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명품고딕M" panose="02020603020101020101" pitchFamily="18" charset="-127"/>
                <a:ea typeface="THE명품고딕M" panose="02020603020101020101" pitchFamily="18" charset="-127"/>
              </a:rPr>
              <a:t>발주서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80C69B-0703-4E04-9A5C-B1EDD1EE5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55031"/>
            <a:ext cx="10067925" cy="3343275"/>
          </a:xfrm>
        </p:spPr>
      </p:pic>
    </p:spTree>
    <p:extLst>
      <p:ext uri="{BB962C8B-B14F-4D97-AF65-F5344CB8AC3E}">
        <p14:creationId xmlns:p14="http://schemas.microsoft.com/office/powerpoint/2010/main" val="332224921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50</TotalTime>
  <Words>423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THE명품고딕M</vt:lpstr>
      <vt:lpstr>Arial</vt:lpstr>
      <vt:lpstr>Candara</vt:lpstr>
      <vt:lpstr>Corbel</vt:lpstr>
      <vt:lpstr>Wingdings 3</vt:lpstr>
      <vt:lpstr>New_Education02</vt:lpstr>
      <vt:lpstr>에코프리미어 재고관리시스템</vt:lpstr>
      <vt:lpstr>판매추이</vt:lpstr>
      <vt:lpstr>판매추이 예시 1</vt:lpstr>
      <vt:lpstr>판매추이 예시 2</vt:lpstr>
      <vt:lpstr>판매추이 예시 3</vt:lpstr>
      <vt:lpstr>입고</vt:lpstr>
      <vt:lpstr>패킹리스트 예시</vt:lpstr>
      <vt:lpstr>출고리스트업</vt:lpstr>
      <vt:lpstr>발주서 예시</vt:lpstr>
      <vt:lpstr>예상 출고리스트</vt:lpstr>
      <vt:lpstr>예상 출고리스트업</vt:lpstr>
      <vt:lpstr>출고리스트업</vt:lpstr>
      <vt:lpstr>공장 발주서 등록관련</vt:lpstr>
      <vt:lpstr>표기희망 페이지 혹은 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에코프리미어 재고관리시스템</dc:title>
  <dc:creator>Park kevin</dc:creator>
  <cp:lastModifiedBy>Park kevin</cp:lastModifiedBy>
  <cp:revision>3</cp:revision>
  <dcterms:created xsi:type="dcterms:W3CDTF">2024-01-01T15:07:29Z</dcterms:created>
  <dcterms:modified xsi:type="dcterms:W3CDTF">2024-01-01T15:58:21Z</dcterms:modified>
</cp:coreProperties>
</file>