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EAEF-3227-4D35-86B2-2B6351723F1E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1F56-D539-4EAB-B1CA-61D29C27C1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eukrakchoi/springboard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5105400"/>
            <a:ext cx="8136904" cy="1347936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계정 연결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2"/>
              </a:rPr>
              <a:t>https://github.com/deukrakchoi/springboard.git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User / Pw :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본인계정 </a:t>
            </a:r>
            <a:r>
              <a:rPr lang="en-US" altLang="ko-KR" sz="1600" dirty="0" smtClean="0"/>
              <a:t>/ password</a:t>
            </a:r>
          </a:p>
          <a:p>
            <a:pPr algn="l"/>
            <a:r>
              <a:rPr lang="en-US" altLang="ko-KR" sz="1600" dirty="0" smtClean="0"/>
              <a:t>Next </a:t>
            </a:r>
            <a:r>
              <a:rPr lang="ko-KR" altLang="en-US" sz="1600" dirty="0" err="1" smtClean="0"/>
              <a:t>진행후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clone </a:t>
            </a:r>
            <a:r>
              <a:rPr lang="ko-KR" altLang="en-US" sz="1600" dirty="0" smtClean="0"/>
              <a:t>할 폴더 </a:t>
            </a:r>
            <a:r>
              <a:rPr lang="ko-KR" altLang="en-US" sz="1600" dirty="0" err="1" smtClean="0"/>
              <a:t>선택후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download</a:t>
            </a:r>
            <a:endParaRPr lang="ko-KR" altLang="en-US" sz="1600" dirty="0"/>
          </a:p>
        </p:txBody>
      </p:sp>
      <p:pic>
        <p:nvPicPr>
          <p:cNvPr id="4" name="그림 3" descr="github세팅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60648"/>
            <a:ext cx="8172400" cy="45947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5105400"/>
            <a:ext cx="8136904" cy="1347936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소스 </a:t>
            </a:r>
            <a:r>
              <a:rPr lang="ko-KR" altLang="en-US" sz="1600" dirty="0" err="1" smtClean="0"/>
              <a:t>다운후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Project Explorer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&gt; Existing Projects into workspace &gt; </a:t>
            </a:r>
            <a:r>
              <a:rPr lang="ko-KR" altLang="en-US" sz="1600" dirty="0" smtClean="0"/>
              <a:t>다운로드 받은 폴더 </a:t>
            </a:r>
            <a:r>
              <a:rPr lang="ko-KR" altLang="en-US" sz="1600" dirty="0" err="1" smtClean="0"/>
              <a:t>선택후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finish</a:t>
            </a:r>
            <a:endParaRPr lang="ko-KR" altLang="en-US" sz="1600" dirty="0"/>
          </a:p>
        </p:txBody>
      </p:sp>
      <p:pic>
        <p:nvPicPr>
          <p:cNvPr id="5" name="그림 4" descr="github세팅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64488" cy="4756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136904" cy="13479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600" dirty="0" smtClean="0"/>
              <a:t>1. project Explorer</a:t>
            </a:r>
            <a:r>
              <a:rPr lang="ko-KR" altLang="en-US" sz="1600" dirty="0" smtClean="0"/>
              <a:t>에서 프로젝트 우클릭 </a:t>
            </a:r>
            <a:r>
              <a:rPr lang="en-US" altLang="ko-KR" sz="1600" dirty="0" smtClean="0"/>
              <a:t>properties &gt; java compiler &gt; Enable project Specific </a:t>
            </a:r>
            <a:r>
              <a:rPr lang="ko-KR" altLang="en-US" sz="1600" dirty="0" err="1" smtClean="0"/>
              <a:t>체크후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1.8</a:t>
            </a:r>
          </a:p>
          <a:p>
            <a:pPr algn="l"/>
            <a:r>
              <a:rPr lang="en-US" altLang="ko-KR" sz="1600" dirty="0" smtClean="0"/>
              <a:t>&gt; apply and close</a:t>
            </a:r>
          </a:p>
          <a:p>
            <a:pPr algn="l"/>
            <a:r>
              <a:rPr lang="en-US" altLang="ko-KR" sz="1600" dirty="0" smtClean="0"/>
              <a:t>2. properties &gt; project facets</a:t>
            </a:r>
          </a:p>
          <a:p>
            <a:pPr algn="l"/>
            <a:r>
              <a:rPr lang="en-US" altLang="ko-KR" sz="1600" dirty="0" smtClean="0"/>
              <a:t>- java 1.8,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, Dynamic Web Module </a:t>
            </a:r>
            <a:r>
              <a:rPr lang="ko-KR" altLang="en-US" sz="1600" dirty="0" smtClean="0"/>
              <a:t>체크</a:t>
            </a:r>
          </a:p>
          <a:p>
            <a:pPr algn="l"/>
            <a:r>
              <a:rPr lang="en-US" altLang="ko-KR" sz="1600" dirty="0" smtClean="0"/>
              <a:t>3. runtimes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tomcat 9.0 </a:t>
            </a:r>
            <a:r>
              <a:rPr lang="ko-KR" altLang="en-US" sz="1600" dirty="0" smtClean="0"/>
              <a:t>체크 </a:t>
            </a:r>
            <a:r>
              <a:rPr lang="en-US" altLang="ko-KR" sz="1600" dirty="0" smtClean="0"/>
              <a:t>&gt; apply and close</a:t>
            </a:r>
            <a:endParaRPr lang="ko-KR" altLang="en-US" sz="1600" dirty="0"/>
          </a:p>
        </p:txBody>
      </p:sp>
      <p:pic>
        <p:nvPicPr>
          <p:cNvPr id="4" name="그림 3" descr="github세팅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136904" cy="1347936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apache 9.0 </a:t>
            </a:r>
            <a:r>
              <a:rPr lang="ko-KR" altLang="en-US" sz="1600" dirty="0" smtClean="0"/>
              <a:t>선택 및 </a:t>
            </a:r>
            <a:r>
              <a:rPr lang="en-US" altLang="ko-KR" sz="1600" dirty="0" smtClean="0"/>
              <a:t>port </a:t>
            </a:r>
            <a:r>
              <a:rPr lang="ko-KR" altLang="en-US" sz="1600" dirty="0" smtClean="0"/>
              <a:t>설정 </a:t>
            </a:r>
            <a:r>
              <a:rPr lang="ko-KR" altLang="en-US" sz="1600" dirty="0" err="1" smtClean="0"/>
              <a:t>기동후</a:t>
            </a:r>
            <a:r>
              <a:rPr lang="ko-KR" altLang="en-US" sz="1600" dirty="0" smtClean="0"/>
              <a:t> 실행</a:t>
            </a:r>
            <a:endParaRPr lang="en-US" altLang="ko-KR" sz="1600" smtClean="0"/>
          </a:p>
          <a:p>
            <a:pPr algn="l"/>
            <a:endParaRPr lang="ko-KR" altLang="en-US" sz="1600" dirty="0"/>
          </a:p>
        </p:txBody>
      </p:sp>
      <p:pic>
        <p:nvPicPr>
          <p:cNvPr id="5" name="그림 4" descr="github세팅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105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Github Servlet 세팅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Github Servlet 세팅</dc:title>
  <dc:creator>flydrcv</dc:creator>
  <cp:lastModifiedBy>flydrcv</cp:lastModifiedBy>
  <cp:revision>2</cp:revision>
  <dcterms:created xsi:type="dcterms:W3CDTF">2023-02-28T04:22:29Z</dcterms:created>
  <dcterms:modified xsi:type="dcterms:W3CDTF">2023-02-28T04:32:35Z</dcterms:modified>
</cp:coreProperties>
</file>