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4" r:id="rId2"/>
    <p:sldId id="278" r:id="rId3"/>
    <p:sldId id="279" r:id="rId4"/>
    <p:sldId id="256" r:id="rId5"/>
    <p:sldId id="259" r:id="rId6"/>
    <p:sldId id="280" r:id="rId7"/>
    <p:sldId id="282" r:id="rId8"/>
    <p:sldId id="283" r:id="rId9"/>
    <p:sldId id="281" r:id="rId10"/>
    <p:sldId id="284" r:id="rId11"/>
    <p:sldId id="285" r:id="rId12"/>
    <p:sldId id="286" r:id="rId13"/>
    <p:sldId id="287" r:id="rId14"/>
    <p:sldId id="277" r:id="rId15"/>
  </p:sldIdLst>
  <p:sldSz cx="9144000" cy="6858000" type="screen4x3"/>
  <p:notesSz cx="7077075" cy="9028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96" autoAdjust="0"/>
    <p:restoredTop sz="94660"/>
  </p:normalViewPr>
  <p:slideViewPr>
    <p:cSldViewPr>
      <p:cViewPr varScale="1">
        <p:scale>
          <a:sx n="109" d="100"/>
          <a:sy n="109" d="100"/>
        </p:scale>
        <p:origin x="55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3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6CA1FE-EE47-44DE-951C-9E66E3E3478C}" type="doc">
      <dgm:prSet loTypeId="urn:microsoft.com/office/officeart/2005/8/layout/hierarchy1" loCatId="hierarchy" qsTypeId="urn:microsoft.com/office/officeart/2005/8/quickstyle/3d3" qsCatId="3D" csTypeId="urn:microsoft.com/office/officeart/2005/8/colors/colorful1#32" csCatId="colorful" phldr="1"/>
      <dgm:spPr/>
      <dgm:t>
        <a:bodyPr/>
        <a:lstStyle/>
        <a:p>
          <a:endParaRPr lang="en-US"/>
        </a:p>
      </dgm:t>
    </dgm:pt>
    <dgm:pt modelId="{87F7FFD2-D1C3-43FB-82FE-D23A98287658}">
      <dgm:prSet phldrT="[Text]"/>
      <dgm:spPr/>
      <dgm:t>
        <a:bodyPr/>
        <a:lstStyle/>
        <a:p>
          <a:r>
            <a:rPr lang="en-US" dirty="0" smtClean="0"/>
            <a:t>JENIS RAPAT</a:t>
          </a:r>
          <a:endParaRPr lang="en-US" dirty="0"/>
        </a:p>
      </dgm:t>
    </dgm:pt>
    <dgm:pt modelId="{BE5AAD9C-E80B-426B-8532-EE6CD8F96707}" type="parTrans" cxnId="{3D81AE6A-EC53-40FA-AB2A-ED52DFE0C9AA}">
      <dgm:prSet/>
      <dgm:spPr/>
      <dgm:t>
        <a:bodyPr/>
        <a:lstStyle/>
        <a:p>
          <a:endParaRPr lang="en-US"/>
        </a:p>
      </dgm:t>
    </dgm:pt>
    <dgm:pt modelId="{C6FDF1C0-CDA7-4C9B-8668-4DE077499D82}" type="sibTrans" cxnId="{3D81AE6A-EC53-40FA-AB2A-ED52DFE0C9AA}">
      <dgm:prSet/>
      <dgm:spPr/>
      <dgm:t>
        <a:bodyPr/>
        <a:lstStyle/>
        <a:p>
          <a:endParaRPr lang="en-US"/>
        </a:p>
      </dgm:t>
    </dgm:pt>
    <dgm:pt modelId="{66011D51-4DED-4905-AE23-1DCD6B80D601}">
      <dgm:prSet phldrT="[Text]"/>
      <dgm:spPr/>
      <dgm:t>
        <a:bodyPr/>
        <a:lstStyle/>
        <a:p>
          <a:r>
            <a:rPr lang="en-US" dirty="0" smtClean="0"/>
            <a:t>R. </a:t>
          </a:r>
          <a:r>
            <a:rPr lang="en-US" dirty="0" err="1" smtClean="0"/>
            <a:t>Pengurus</a:t>
          </a:r>
          <a:endParaRPr lang="en-US" dirty="0"/>
        </a:p>
      </dgm:t>
    </dgm:pt>
    <dgm:pt modelId="{7A1E57DE-2AC7-4616-BEA6-D237C053952D}" type="parTrans" cxnId="{2F9F899D-4D42-4E21-A0BD-9A4E420A4806}">
      <dgm:prSet/>
      <dgm:spPr/>
      <dgm:t>
        <a:bodyPr/>
        <a:lstStyle/>
        <a:p>
          <a:endParaRPr lang="en-US"/>
        </a:p>
      </dgm:t>
    </dgm:pt>
    <dgm:pt modelId="{C2EA5018-4024-4F1B-883D-614C11BC1A27}" type="sibTrans" cxnId="{2F9F899D-4D42-4E21-A0BD-9A4E420A4806}">
      <dgm:prSet/>
      <dgm:spPr/>
      <dgm:t>
        <a:bodyPr/>
        <a:lstStyle/>
        <a:p>
          <a:endParaRPr lang="en-US"/>
        </a:p>
      </dgm:t>
    </dgm:pt>
    <dgm:pt modelId="{5FBD004B-F669-48AA-8401-B62ECDA6D8FE}">
      <dgm:prSet phldrT="[Text]"/>
      <dgm:spPr/>
      <dgm:t>
        <a:bodyPr/>
        <a:lstStyle/>
        <a:p>
          <a:r>
            <a:rPr lang="en-US" dirty="0" smtClean="0"/>
            <a:t>R. </a:t>
          </a:r>
          <a:r>
            <a:rPr lang="en-US" dirty="0" err="1" smtClean="0"/>
            <a:t>Pengawas</a:t>
          </a:r>
          <a:endParaRPr lang="en-US" dirty="0"/>
        </a:p>
      </dgm:t>
    </dgm:pt>
    <dgm:pt modelId="{8A4A7753-EC4A-45BB-A81A-E79A2B1237BD}" type="parTrans" cxnId="{68FB512D-629F-4921-843A-58BCF8A861F3}">
      <dgm:prSet/>
      <dgm:spPr/>
      <dgm:t>
        <a:bodyPr/>
        <a:lstStyle/>
        <a:p>
          <a:endParaRPr lang="en-US"/>
        </a:p>
      </dgm:t>
    </dgm:pt>
    <dgm:pt modelId="{BC2A6AE2-B264-4202-A24D-AD728D061902}" type="sibTrans" cxnId="{68FB512D-629F-4921-843A-58BCF8A861F3}">
      <dgm:prSet/>
      <dgm:spPr/>
      <dgm:t>
        <a:bodyPr/>
        <a:lstStyle/>
        <a:p>
          <a:endParaRPr lang="en-US"/>
        </a:p>
      </dgm:t>
    </dgm:pt>
    <dgm:pt modelId="{A7C034D0-72EC-4355-A27E-64E0B071C821}">
      <dgm:prSet phldrT="[Text]"/>
      <dgm:spPr/>
      <dgm:t>
        <a:bodyPr/>
        <a:lstStyle/>
        <a:p>
          <a:r>
            <a:rPr lang="en-US" dirty="0" err="1" smtClean="0"/>
            <a:t>Munas</a:t>
          </a:r>
          <a:endParaRPr lang="en-US" dirty="0"/>
        </a:p>
      </dgm:t>
    </dgm:pt>
    <dgm:pt modelId="{3E997E46-86F8-4083-BB22-C9C8A7A8A5EC}" type="parTrans" cxnId="{17FD4799-164E-4DF4-A762-B0E1C7686D37}">
      <dgm:prSet/>
      <dgm:spPr/>
      <dgm:t>
        <a:bodyPr/>
        <a:lstStyle/>
        <a:p>
          <a:endParaRPr lang="en-US"/>
        </a:p>
      </dgm:t>
    </dgm:pt>
    <dgm:pt modelId="{741B5358-EF13-4845-91A8-5789B94E4853}" type="sibTrans" cxnId="{17FD4799-164E-4DF4-A762-B0E1C7686D37}">
      <dgm:prSet/>
      <dgm:spPr/>
      <dgm:t>
        <a:bodyPr/>
        <a:lstStyle/>
        <a:p>
          <a:endParaRPr lang="en-US"/>
        </a:p>
      </dgm:t>
    </dgm:pt>
    <dgm:pt modelId="{A01D24E1-2645-499E-994E-FE60E05A1FFA}" type="pres">
      <dgm:prSet presAssocID="{7E6CA1FE-EE47-44DE-951C-9E66E3E3478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F5F48E3-A326-46FA-92E7-F15E726B22EE}" type="pres">
      <dgm:prSet presAssocID="{87F7FFD2-D1C3-43FB-82FE-D23A98287658}" presName="hierRoot1" presStyleCnt="0"/>
      <dgm:spPr/>
    </dgm:pt>
    <dgm:pt modelId="{92E8968C-09F1-42D2-8269-FB2294E26D6C}" type="pres">
      <dgm:prSet presAssocID="{87F7FFD2-D1C3-43FB-82FE-D23A98287658}" presName="composite" presStyleCnt="0"/>
      <dgm:spPr/>
    </dgm:pt>
    <dgm:pt modelId="{5790A23C-35CA-4704-B87A-748FBB2E9FC9}" type="pres">
      <dgm:prSet presAssocID="{87F7FFD2-D1C3-43FB-82FE-D23A98287658}" presName="background" presStyleLbl="node0" presStyleIdx="0" presStyleCnt="1"/>
      <dgm:spPr/>
    </dgm:pt>
    <dgm:pt modelId="{EBA287AA-BA4E-437B-9CDC-14DFCFCB473E}" type="pres">
      <dgm:prSet presAssocID="{87F7FFD2-D1C3-43FB-82FE-D23A98287658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8DD9E5-84F4-4AD9-A091-6F52BB022530}" type="pres">
      <dgm:prSet presAssocID="{87F7FFD2-D1C3-43FB-82FE-D23A98287658}" presName="hierChild2" presStyleCnt="0"/>
      <dgm:spPr/>
    </dgm:pt>
    <dgm:pt modelId="{13CCA1FB-B5EC-4AE8-B0B1-A695445534EA}" type="pres">
      <dgm:prSet presAssocID="{7A1E57DE-2AC7-4616-BEA6-D237C053952D}" presName="Name10" presStyleLbl="parChTrans1D2" presStyleIdx="0" presStyleCnt="3"/>
      <dgm:spPr/>
      <dgm:t>
        <a:bodyPr/>
        <a:lstStyle/>
        <a:p>
          <a:endParaRPr lang="en-US"/>
        </a:p>
      </dgm:t>
    </dgm:pt>
    <dgm:pt modelId="{7ACDCBFA-F83F-4201-A772-4EB1E2A453F9}" type="pres">
      <dgm:prSet presAssocID="{66011D51-4DED-4905-AE23-1DCD6B80D601}" presName="hierRoot2" presStyleCnt="0"/>
      <dgm:spPr/>
    </dgm:pt>
    <dgm:pt modelId="{DA718964-95F8-44CF-8DCE-BC5793354137}" type="pres">
      <dgm:prSet presAssocID="{66011D51-4DED-4905-AE23-1DCD6B80D601}" presName="composite2" presStyleCnt="0"/>
      <dgm:spPr/>
    </dgm:pt>
    <dgm:pt modelId="{A7113E10-87AB-495A-B31E-860CFE0E32C5}" type="pres">
      <dgm:prSet presAssocID="{66011D51-4DED-4905-AE23-1DCD6B80D601}" presName="background2" presStyleLbl="node2" presStyleIdx="0" presStyleCnt="3"/>
      <dgm:spPr/>
    </dgm:pt>
    <dgm:pt modelId="{B84C8B41-4820-4DC9-9B31-4E76F806E0DD}" type="pres">
      <dgm:prSet presAssocID="{66011D51-4DED-4905-AE23-1DCD6B80D601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12FBFF-F313-4674-99A3-7384D30AADE4}" type="pres">
      <dgm:prSet presAssocID="{66011D51-4DED-4905-AE23-1DCD6B80D601}" presName="hierChild3" presStyleCnt="0"/>
      <dgm:spPr/>
    </dgm:pt>
    <dgm:pt modelId="{64521D0C-2206-4BB6-A10B-72EEBFE6788E}" type="pres">
      <dgm:prSet presAssocID="{8A4A7753-EC4A-45BB-A81A-E79A2B1237BD}" presName="Name10" presStyleLbl="parChTrans1D2" presStyleIdx="1" presStyleCnt="3"/>
      <dgm:spPr/>
      <dgm:t>
        <a:bodyPr/>
        <a:lstStyle/>
        <a:p>
          <a:endParaRPr lang="en-US"/>
        </a:p>
      </dgm:t>
    </dgm:pt>
    <dgm:pt modelId="{3543D9B2-5DFB-4A79-9236-A2080FC19551}" type="pres">
      <dgm:prSet presAssocID="{5FBD004B-F669-48AA-8401-B62ECDA6D8FE}" presName="hierRoot2" presStyleCnt="0"/>
      <dgm:spPr/>
    </dgm:pt>
    <dgm:pt modelId="{8D33AEE4-D72C-461B-AC76-E52225B2EDB3}" type="pres">
      <dgm:prSet presAssocID="{5FBD004B-F669-48AA-8401-B62ECDA6D8FE}" presName="composite2" presStyleCnt="0"/>
      <dgm:spPr/>
    </dgm:pt>
    <dgm:pt modelId="{49AFB76E-039C-4224-8C9C-740123B68872}" type="pres">
      <dgm:prSet presAssocID="{5FBD004B-F669-48AA-8401-B62ECDA6D8FE}" presName="background2" presStyleLbl="node2" presStyleIdx="1" presStyleCnt="3"/>
      <dgm:spPr/>
    </dgm:pt>
    <dgm:pt modelId="{4593E671-B02D-4CF0-A26B-7C9F8C4FD18B}" type="pres">
      <dgm:prSet presAssocID="{5FBD004B-F669-48AA-8401-B62ECDA6D8FE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ED002E-118B-4797-AE00-5BB038A4FEBA}" type="pres">
      <dgm:prSet presAssocID="{5FBD004B-F669-48AA-8401-B62ECDA6D8FE}" presName="hierChild3" presStyleCnt="0"/>
      <dgm:spPr/>
    </dgm:pt>
    <dgm:pt modelId="{3360F287-4D70-4D05-9555-CF3E02ABB6D8}" type="pres">
      <dgm:prSet presAssocID="{3E997E46-86F8-4083-BB22-C9C8A7A8A5EC}" presName="Name10" presStyleLbl="parChTrans1D2" presStyleIdx="2" presStyleCnt="3"/>
      <dgm:spPr/>
      <dgm:t>
        <a:bodyPr/>
        <a:lstStyle/>
        <a:p>
          <a:endParaRPr lang="en-US"/>
        </a:p>
      </dgm:t>
    </dgm:pt>
    <dgm:pt modelId="{3D0A4074-996F-447D-9922-4FCDAE291BC0}" type="pres">
      <dgm:prSet presAssocID="{A7C034D0-72EC-4355-A27E-64E0B071C821}" presName="hierRoot2" presStyleCnt="0"/>
      <dgm:spPr/>
    </dgm:pt>
    <dgm:pt modelId="{93C79CC3-E217-496F-BC23-C45BF17AB940}" type="pres">
      <dgm:prSet presAssocID="{A7C034D0-72EC-4355-A27E-64E0B071C821}" presName="composite2" presStyleCnt="0"/>
      <dgm:spPr/>
    </dgm:pt>
    <dgm:pt modelId="{08FBC099-FCCA-4E3B-A41A-4C4DCE446E4E}" type="pres">
      <dgm:prSet presAssocID="{A7C034D0-72EC-4355-A27E-64E0B071C821}" presName="background2" presStyleLbl="node2" presStyleIdx="2" presStyleCnt="3"/>
      <dgm:spPr/>
    </dgm:pt>
    <dgm:pt modelId="{B91CBEB4-FAEE-4F7A-87FC-E21E1EEE9F67}" type="pres">
      <dgm:prSet presAssocID="{A7C034D0-72EC-4355-A27E-64E0B071C821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54D1F9-61E6-4A47-8AA7-1C1612516735}" type="pres">
      <dgm:prSet presAssocID="{A7C034D0-72EC-4355-A27E-64E0B071C821}" presName="hierChild3" presStyleCnt="0"/>
      <dgm:spPr/>
    </dgm:pt>
  </dgm:ptLst>
  <dgm:cxnLst>
    <dgm:cxn modelId="{3D81AE6A-EC53-40FA-AB2A-ED52DFE0C9AA}" srcId="{7E6CA1FE-EE47-44DE-951C-9E66E3E3478C}" destId="{87F7FFD2-D1C3-43FB-82FE-D23A98287658}" srcOrd="0" destOrd="0" parTransId="{BE5AAD9C-E80B-426B-8532-EE6CD8F96707}" sibTransId="{C6FDF1C0-CDA7-4C9B-8668-4DE077499D82}"/>
    <dgm:cxn modelId="{BA4E1B1E-C101-432D-BC8E-239C51DD319A}" type="presOf" srcId="{8A4A7753-EC4A-45BB-A81A-E79A2B1237BD}" destId="{64521D0C-2206-4BB6-A10B-72EEBFE6788E}" srcOrd="0" destOrd="0" presId="urn:microsoft.com/office/officeart/2005/8/layout/hierarchy1"/>
    <dgm:cxn modelId="{68FB512D-629F-4921-843A-58BCF8A861F3}" srcId="{87F7FFD2-D1C3-43FB-82FE-D23A98287658}" destId="{5FBD004B-F669-48AA-8401-B62ECDA6D8FE}" srcOrd="1" destOrd="0" parTransId="{8A4A7753-EC4A-45BB-A81A-E79A2B1237BD}" sibTransId="{BC2A6AE2-B264-4202-A24D-AD728D061902}"/>
    <dgm:cxn modelId="{758F7DC5-657B-419D-8B3C-1D83A8849690}" type="presOf" srcId="{A7C034D0-72EC-4355-A27E-64E0B071C821}" destId="{B91CBEB4-FAEE-4F7A-87FC-E21E1EEE9F67}" srcOrd="0" destOrd="0" presId="urn:microsoft.com/office/officeart/2005/8/layout/hierarchy1"/>
    <dgm:cxn modelId="{2F9F899D-4D42-4E21-A0BD-9A4E420A4806}" srcId="{87F7FFD2-D1C3-43FB-82FE-D23A98287658}" destId="{66011D51-4DED-4905-AE23-1DCD6B80D601}" srcOrd="0" destOrd="0" parTransId="{7A1E57DE-2AC7-4616-BEA6-D237C053952D}" sibTransId="{C2EA5018-4024-4F1B-883D-614C11BC1A27}"/>
    <dgm:cxn modelId="{B9F2A82E-627F-4B32-B0C9-E268639965A9}" type="presOf" srcId="{87F7FFD2-D1C3-43FB-82FE-D23A98287658}" destId="{EBA287AA-BA4E-437B-9CDC-14DFCFCB473E}" srcOrd="0" destOrd="0" presId="urn:microsoft.com/office/officeart/2005/8/layout/hierarchy1"/>
    <dgm:cxn modelId="{DAC7A4DB-BE89-4057-8211-EF6B675667BF}" type="presOf" srcId="{5FBD004B-F669-48AA-8401-B62ECDA6D8FE}" destId="{4593E671-B02D-4CF0-A26B-7C9F8C4FD18B}" srcOrd="0" destOrd="0" presId="urn:microsoft.com/office/officeart/2005/8/layout/hierarchy1"/>
    <dgm:cxn modelId="{998E66BF-854C-466C-864E-71184C6CCB67}" type="presOf" srcId="{66011D51-4DED-4905-AE23-1DCD6B80D601}" destId="{B84C8B41-4820-4DC9-9B31-4E76F806E0DD}" srcOrd="0" destOrd="0" presId="urn:microsoft.com/office/officeart/2005/8/layout/hierarchy1"/>
    <dgm:cxn modelId="{17FD4799-164E-4DF4-A762-B0E1C7686D37}" srcId="{87F7FFD2-D1C3-43FB-82FE-D23A98287658}" destId="{A7C034D0-72EC-4355-A27E-64E0B071C821}" srcOrd="2" destOrd="0" parTransId="{3E997E46-86F8-4083-BB22-C9C8A7A8A5EC}" sibTransId="{741B5358-EF13-4845-91A8-5789B94E4853}"/>
    <dgm:cxn modelId="{CF018661-2003-4FE3-8265-7BCDC36FB39F}" type="presOf" srcId="{3E997E46-86F8-4083-BB22-C9C8A7A8A5EC}" destId="{3360F287-4D70-4D05-9555-CF3E02ABB6D8}" srcOrd="0" destOrd="0" presId="urn:microsoft.com/office/officeart/2005/8/layout/hierarchy1"/>
    <dgm:cxn modelId="{FDC92142-94B8-4E1E-8BC6-D2072FA86391}" type="presOf" srcId="{7E6CA1FE-EE47-44DE-951C-9E66E3E3478C}" destId="{A01D24E1-2645-499E-994E-FE60E05A1FFA}" srcOrd="0" destOrd="0" presId="urn:microsoft.com/office/officeart/2005/8/layout/hierarchy1"/>
    <dgm:cxn modelId="{384657FA-818D-4DF6-8627-AC944F8C4FCE}" type="presOf" srcId="{7A1E57DE-2AC7-4616-BEA6-D237C053952D}" destId="{13CCA1FB-B5EC-4AE8-B0B1-A695445534EA}" srcOrd="0" destOrd="0" presId="urn:microsoft.com/office/officeart/2005/8/layout/hierarchy1"/>
    <dgm:cxn modelId="{110A6430-5B99-4DC1-B265-F283F3246A17}" type="presParOf" srcId="{A01D24E1-2645-499E-994E-FE60E05A1FFA}" destId="{DF5F48E3-A326-46FA-92E7-F15E726B22EE}" srcOrd="0" destOrd="0" presId="urn:microsoft.com/office/officeart/2005/8/layout/hierarchy1"/>
    <dgm:cxn modelId="{4DE02800-7106-4E76-B2D3-FCAC4C4969DF}" type="presParOf" srcId="{DF5F48E3-A326-46FA-92E7-F15E726B22EE}" destId="{92E8968C-09F1-42D2-8269-FB2294E26D6C}" srcOrd="0" destOrd="0" presId="urn:microsoft.com/office/officeart/2005/8/layout/hierarchy1"/>
    <dgm:cxn modelId="{50481D82-6DBF-4CD5-96C7-6F5150308DB3}" type="presParOf" srcId="{92E8968C-09F1-42D2-8269-FB2294E26D6C}" destId="{5790A23C-35CA-4704-B87A-748FBB2E9FC9}" srcOrd="0" destOrd="0" presId="urn:microsoft.com/office/officeart/2005/8/layout/hierarchy1"/>
    <dgm:cxn modelId="{09BFBF00-E9A7-42EA-B018-C5C41FBA2BF9}" type="presParOf" srcId="{92E8968C-09F1-42D2-8269-FB2294E26D6C}" destId="{EBA287AA-BA4E-437B-9CDC-14DFCFCB473E}" srcOrd="1" destOrd="0" presId="urn:microsoft.com/office/officeart/2005/8/layout/hierarchy1"/>
    <dgm:cxn modelId="{8953588E-E179-431E-B580-251C6877C274}" type="presParOf" srcId="{DF5F48E3-A326-46FA-92E7-F15E726B22EE}" destId="{E98DD9E5-84F4-4AD9-A091-6F52BB022530}" srcOrd="1" destOrd="0" presId="urn:microsoft.com/office/officeart/2005/8/layout/hierarchy1"/>
    <dgm:cxn modelId="{CB978669-45B3-486D-BE9C-61E61A1B8820}" type="presParOf" srcId="{E98DD9E5-84F4-4AD9-A091-6F52BB022530}" destId="{13CCA1FB-B5EC-4AE8-B0B1-A695445534EA}" srcOrd="0" destOrd="0" presId="urn:microsoft.com/office/officeart/2005/8/layout/hierarchy1"/>
    <dgm:cxn modelId="{D8C9838D-8E28-4CFA-97EA-2113F8B8A687}" type="presParOf" srcId="{E98DD9E5-84F4-4AD9-A091-6F52BB022530}" destId="{7ACDCBFA-F83F-4201-A772-4EB1E2A453F9}" srcOrd="1" destOrd="0" presId="urn:microsoft.com/office/officeart/2005/8/layout/hierarchy1"/>
    <dgm:cxn modelId="{5C82B72B-45D7-44D1-98B4-6DDDC2EAFD0F}" type="presParOf" srcId="{7ACDCBFA-F83F-4201-A772-4EB1E2A453F9}" destId="{DA718964-95F8-44CF-8DCE-BC5793354137}" srcOrd="0" destOrd="0" presId="urn:microsoft.com/office/officeart/2005/8/layout/hierarchy1"/>
    <dgm:cxn modelId="{4BC90476-1ED9-4CA4-A0F3-F56CA52244E7}" type="presParOf" srcId="{DA718964-95F8-44CF-8DCE-BC5793354137}" destId="{A7113E10-87AB-495A-B31E-860CFE0E32C5}" srcOrd="0" destOrd="0" presId="urn:microsoft.com/office/officeart/2005/8/layout/hierarchy1"/>
    <dgm:cxn modelId="{07881D85-ED42-4A0D-B753-93D97E0F41B2}" type="presParOf" srcId="{DA718964-95F8-44CF-8DCE-BC5793354137}" destId="{B84C8B41-4820-4DC9-9B31-4E76F806E0DD}" srcOrd="1" destOrd="0" presId="urn:microsoft.com/office/officeart/2005/8/layout/hierarchy1"/>
    <dgm:cxn modelId="{8626A249-4F16-4936-B98B-CE1794EE3E52}" type="presParOf" srcId="{7ACDCBFA-F83F-4201-A772-4EB1E2A453F9}" destId="{5912FBFF-F313-4674-99A3-7384D30AADE4}" srcOrd="1" destOrd="0" presId="urn:microsoft.com/office/officeart/2005/8/layout/hierarchy1"/>
    <dgm:cxn modelId="{E8B59DFC-0C66-4512-8E0D-A694380603AA}" type="presParOf" srcId="{E98DD9E5-84F4-4AD9-A091-6F52BB022530}" destId="{64521D0C-2206-4BB6-A10B-72EEBFE6788E}" srcOrd="2" destOrd="0" presId="urn:microsoft.com/office/officeart/2005/8/layout/hierarchy1"/>
    <dgm:cxn modelId="{3495B133-486F-4ED9-BA2E-20A9AE97434C}" type="presParOf" srcId="{E98DD9E5-84F4-4AD9-A091-6F52BB022530}" destId="{3543D9B2-5DFB-4A79-9236-A2080FC19551}" srcOrd="3" destOrd="0" presId="urn:microsoft.com/office/officeart/2005/8/layout/hierarchy1"/>
    <dgm:cxn modelId="{16E7EE1E-C9D9-4D58-A3E5-FF3143D69155}" type="presParOf" srcId="{3543D9B2-5DFB-4A79-9236-A2080FC19551}" destId="{8D33AEE4-D72C-461B-AC76-E52225B2EDB3}" srcOrd="0" destOrd="0" presId="urn:microsoft.com/office/officeart/2005/8/layout/hierarchy1"/>
    <dgm:cxn modelId="{53E3D6E8-A71B-4F0C-9989-E69FB6532BBA}" type="presParOf" srcId="{8D33AEE4-D72C-461B-AC76-E52225B2EDB3}" destId="{49AFB76E-039C-4224-8C9C-740123B68872}" srcOrd="0" destOrd="0" presId="urn:microsoft.com/office/officeart/2005/8/layout/hierarchy1"/>
    <dgm:cxn modelId="{0D129599-0CA5-4C46-991E-83C290ADC963}" type="presParOf" srcId="{8D33AEE4-D72C-461B-AC76-E52225B2EDB3}" destId="{4593E671-B02D-4CF0-A26B-7C9F8C4FD18B}" srcOrd="1" destOrd="0" presId="urn:microsoft.com/office/officeart/2005/8/layout/hierarchy1"/>
    <dgm:cxn modelId="{FDFCC34A-2419-4C6A-B14E-0CEB7BD96224}" type="presParOf" srcId="{3543D9B2-5DFB-4A79-9236-A2080FC19551}" destId="{CCED002E-118B-4797-AE00-5BB038A4FEBA}" srcOrd="1" destOrd="0" presId="urn:microsoft.com/office/officeart/2005/8/layout/hierarchy1"/>
    <dgm:cxn modelId="{748F146E-431D-4631-ADE1-188517E5CEAF}" type="presParOf" srcId="{E98DD9E5-84F4-4AD9-A091-6F52BB022530}" destId="{3360F287-4D70-4D05-9555-CF3E02ABB6D8}" srcOrd="4" destOrd="0" presId="urn:microsoft.com/office/officeart/2005/8/layout/hierarchy1"/>
    <dgm:cxn modelId="{E15618FA-8D75-4ED0-BB96-CF28B7A5388D}" type="presParOf" srcId="{E98DD9E5-84F4-4AD9-A091-6F52BB022530}" destId="{3D0A4074-996F-447D-9922-4FCDAE291BC0}" srcOrd="5" destOrd="0" presId="urn:microsoft.com/office/officeart/2005/8/layout/hierarchy1"/>
    <dgm:cxn modelId="{45FAA8FC-F30C-48BC-8656-6F767B046FC9}" type="presParOf" srcId="{3D0A4074-996F-447D-9922-4FCDAE291BC0}" destId="{93C79CC3-E217-496F-BC23-C45BF17AB940}" srcOrd="0" destOrd="0" presId="urn:microsoft.com/office/officeart/2005/8/layout/hierarchy1"/>
    <dgm:cxn modelId="{EFD3A7E1-0E68-4A0F-AB62-B1BB590217E1}" type="presParOf" srcId="{93C79CC3-E217-496F-BC23-C45BF17AB940}" destId="{08FBC099-FCCA-4E3B-A41A-4C4DCE446E4E}" srcOrd="0" destOrd="0" presId="urn:microsoft.com/office/officeart/2005/8/layout/hierarchy1"/>
    <dgm:cxn modelId="{5234D158-50E6-471E-9241-3C7A855B4C6D}" type="presParOf" srcId="{93C79CC3-E217-496F-BC23-C45BF17AB940}" destId="{B91CBEB4-FAEE-4F7A-87FC-E21E1EEE9F67}" srcOrd="1" destOrd="0" presId="urn:microsoft.com/office/officeart/2005/8/layout/hierarchy1"/>
    <dgm:cxn modelId="{24AE0ACC-43F4-4961-BEB4-A65265904CD6}" type="presParOf" srcId="{3D0A4074-996F-447D-9922-4FCDAE291BC0}" destId="{6254D1F9-61E6-4A47-8AA7-1C161251673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99D78F-041C-4423-84F9-FE1DA1233EB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76FC1C-255B-43C8-A3A7-5305E26A7B39}">
      <dgm:prSet phldrT="[Text]"/>
      <dgm:spPr/>
      <dgm:t>
        <a:bodyPr/>
        <a:lstStyle/>
        <a:p>
          <a:r>
            <a:rPr lang="en-US" dirty="0" smtClean="0"/>
            <a:t>MUNAS </a:t>
          </a:r>
          <a:r>
            <a:rPr lang="en-US" dirty="0" err="1" smtClean="0"/>
            <a:t>Luar</a:t>
          </a:r>
          <a:r>
            <a:rPr lang="en-US" dirty="0" smtClean="0"/>
            <a:t> </a:t>
          </a:r>
          <a:r>
            <a:rPr lang="en-US" dirty="0" err="1" smtClean="0"/>
            <a:t>Biasa</a:t>
          </a:r>
          <a:endParaRPr lang="en-US" dirty="0" smtClean="0"/>
        </a:p>
        <a:p>
          <a:r>
            <a:rPr lang="en-US" dirty="0" smtClean="0"/>
            <a:t>AD – Ps.21</a:t>
          </a:r>
          <a:endParaRPr lang="en-US" dirty="0"/>
        </a:p>
      </dgm:t>
    </dgm:pt>
    <dgm:pt modelId="{D38D8FA6-40CA-49E4-B7EE-87DFE016A7C8}" type="parTrans" cxnId="{252241AE-F1BF-4A3B-AFD6-C460EF2BDF07}">
      <dgm:prSet/>
      <dgm:spPr/>
      <dgm:t>
        <a:bodyPr/>
        <a:lstStyle/>
        <a:p>
          <a:endParaRPr lang="en-US"/>
        </a:p>
      </dgm:t>
    </dgm:pt>
    <dgm:pt modelId="{81FAD797-F2B5-4821-84A7-689B45C6B77B}" type="sibTrans" cxnId="{252241AE-F1BF-4A3B-AFD6-C460EF2BDF07}">
      <dgm:prSet/>
      <dgm:spPr/>
      <dgm:t>
        <a:bodyPr/>
        <a:lstStyle/>
        <a:p>
          <a:endParaRPr lang="en-US"/>
        </a:p>
      </dgm:t>
    </dgm:pt>
    <dgm:pt modelId="{10D3CF33-7017-4593-B128-C399298FA77F}">
      <dgm:prSet phldrT="[Text]"/>
      <dgm:spPr/>
      <dgm:t>
        <a:bodyPr/>
        <a:lstStyle/>
        <a:p>
          <a:r>
            <a:rPr lang="en-US" dirty="0" smtClean="0"/>
            <a:t>Agenda                   AD – Ps. 21 (1)</a:t>
          </a:r>
          <a:endParaRPr lang="en-US" dirty="0"/>
        </a:p>
      </dgm:t>
    </dgm:pt>
    <dgm:pt modelId="{4B729590-4025-4C76-A1AC-F17424D3A09E}" type="parTrans" cxnId="{363BA8B8-A8F8-4991-A96D-CEA8EC30823F}">
      <dgm:prSet/>
      <dgm:spPr/>
      <dgm:t>
        <a:bodyPr/>
        <a:lstStyle/>
        <a:p>
          <a:endParaRPr lang="en-US"/>
        </a:p>
      </dgm:t>
    </dgm:pt>
    <dgm:pt modelId="{10EF92A3-E3C2-4B31-84EE-6B0F16E0475A}" type="sibTrans" cxnId="{363BA8B8-A8F8-4991-A96D-CEA8EC30823F}">
      <dgm:prSet/>
      <dgm:spPr/>
      <dgm:t>
        <a:bodyPr/>
        <a:lstStyle/>
        <a:p>
          <a:endParaRPr lang="en-US"/>
        </a:p>
      </dgm:t>
    </dgm:pt>
    <dgm:pt modelId="{1DA753B2-D3AF-4640-A600-6262990BF801}">
      <dgm:prSet phldrT="[Text]"/>
      <dgm:spPr/>
      <dgm:t>
        <a:bodyPr/>
        <a:lstStyle/>
        <a:p>
          <a:r>
            <a:rPr lang="en-US" dirty="0" err="1" smtClean="0"/>
            <a:t>Mengangkat</a:t>
          </a:r>
          <a:r>
            <a:rPr lang="en-US" dirty="0" smtClean="0"/>
            <a:t> &amp; </a:t>
          </a:r>
          <a:r>
            <a:rPr lang="en-US" dirty="0" err="1" smtClean="0"/>
            <a:t>memberhentikan</a:t>
          </a:r>
          <a:r>
            <a:rPr lang="en-US" dirty="0" smtClean="0"/>
            <a:t> </a:t>
          </a:r>
          <a:r>
            <a:rPr lang="en-US" dirty="0" err="1" smtClean="0"/>
            <a:t>Pengurus</a:t>
          </a:r>
          <a:r>
            <a:rPr lang="en-US" dirty="0" smtClean="0"/>
            <a:t> &amp; </a:t>
          </a:r>
          <a:r>
            <a:rPr lang="en-US" dirty="0" err="1" smtClean="0"/>
            <a:t>Pengawas</a:t>
          </a:r>
          <a:endParaRPr lang="en-US" dirty="0"/>
        </a:p>
      </dgm:t>
    </dgm:pt>
    <dgm:pt modelId="{78A03DB2-3529-4381-8766-D9267B0AFB07}" type="parTrans" cxnId="{D779D260-7256-4C5C-913F-9602CD77D336}">
      <dgm:prSet/>
      <dgm:spPr/>
      <dgm:t>
        <a:bodyPr/>
        <a:lstStyle/>
        <a:p>
          <a:endParaRPr lang="en-US"/>
        </a:p>
      </dgm:t>
    </dgm:pt>
    <dgm:pt modelId="{08D76CF6-9C86-45B9-9355-BCAA74D3AE9B}" type="sibTrans" cxnId="{D779D260-7256-4C5C-913F-9602CD77D336}">
      <dgm:prSet/>
      <dgm:spPr/>
      <dgm:t>
        <a:bodyPr/>
        <a:lstStyle/>
        <a:p>
          <a:endParaRPr lang="en-US"/>
        </a:p>
      </dgm:t>
    </dgm:pt>
    <dgm:pt modelId="{E65CBA5B-3253-4798-AB5E-FB43C91DAFD3}">
      <dgm:prSet phldrT="[Text]"/>
      <dgm:spPr/>
      <dgm:t>
        <a:bodyPr/>
        <a:lstStyle/>
        <a:p>
          <a:r>
            <a:rPr lang="en-US" dirty="0" err="1" smtClean="0"/>
            <a:t>Perubahan</a:t>
          </a:r>
          <a:r>
            <a:rPr lang="en-US" dirty="0" smtClean="0"/>
            <a:t> AD</a:t>
          </a:r>
          <a:endParaRPr lang="en-US" dirty="0"/>
        </a:p>
      </dgm:t>
    </dgm:pt>
    <dgm:pt modelId="{B83A02D9-4D04-4C9F-9FAA-7D70FF54A901}" type="parTrans" cxnId="{D6827D4E-6430-4830-907F-377802724F73}">
      <dgm:prSet/>
      <dgm:spPr/>
      <dgm:t>
        <a:bodyPr/>
        <a:lstStyle/>
        <a:p>
          <a:endParaRPr lang="en-US"/>
        </a:p>
      </dgm:t>
    </dgm:pt>
    <dgm:pt modelId="{2A7302DC-635B-4B38-96D7-E81D67C4E6ED}" type="sibTrans" cxnId="{D6827D4E-6430-4830-907F-377802724F73}">
      <dgm:prSet/>
      <dgm:spPr/>
      <dgm:t>
        <a:bodyPr/>
        <a:lstStyle/>
        <a:p>
          <a:endParaRPr lang="en-US"/>
        </a:p>
      </dgm:t>
    </dgm:pt>
    <dgm:pt modelId="{B86EA673-22D9-4D48-AD59-B84E534212F9}">
      <dgm:prSet phldrT="[Text]"/>
      <dgm:spPr/>
      <dgm:t>
        <a:bodyPr/>
        <a:lstStyle/>
        <a:p>
          <a:r>
            <a:rPr lang="en-US" dirty="0" err="1" smtClean="0"/>
            <a:t>Permintaan</a:t>
          </a:r>
          <a:r>
            <a:rPr lang="en-US" dirty="0" smtClean="0"/>
            <a:t> </a:t>
          </a:r>
          <a:r>
            <a:rPr lang="en-US" dirty="0" err="1" smtClean="0"/>
            <a:t>Pengurus</a:t>
          </a:r>
          <a:r>
            <a:rPr lang="en-US" dirty="0" smtClean="0"/>
            <a:t>              AD – Ps. 21 (2)</a:t>
          </a:r>
          <a:endParaRPr lang="en-US" dirty="0"/>
        </a:p>
      </dgm:t>
    </dgm:pt>
    <dgm:pt modelId="{9F72CE12-34E5-4A23-937A-E09F43B4695A}" type="parTrans" cxnId="{DED0F25F-3690-4626-BB91-65A0B64B849E}">
      <dgm:prSet/>
      <dgm:spPr/>
      <dgm:t>
        <a:bodyPr/>
        <a:lstStyle/>
        <a:p>
          <a:endParaRPr lang="en-US"/>
        </a:p>
      </dgm:t>
    </dgm:pt>
    <dgm:pt modelId="{4EE8B53D-D530-4169-9A4E-624D44EAED8A}" type="sibTrans" cxnId="{DED0F25F-3690-4626-BB91-65A0B64B849E}">
      <dgm:prSet/>
      <dgm:spPr/>
      <dgm:t>
        <a:bodyPr/>
        <a:lstStyle/>
        <a:p>
          <a:endParaRPr lang="en-US"/>
        </a:p>
      </dgm:t>
    </dgm:pt>
    <dgm:pt modelId="{50D2C5D9-E356-4A79-8A8C-9B54AE739CA1}">
      <dgm:prSet phldrT="[Text]"/>
      <dgm:spPr/>
      <dgm:t>
        <a:bodyPr/>
        <a:lstStyle/>
        <a:p>
          <a:r>
            <a:rPr lang="en-US" dirty="0" err="1" smtClean="0"/>
            <a:t>Peserta</a:t>
          </a:r>
          <a:r>
            <a:rPr lang="en-US" dirty="0" smtClean="0"/>
            <a:t>; </a:t>
          </a:r>
          <a:r>
            <a:rPr lang="en-US" dirty="0" err="1" smtClean="0"/>
            <a:t>Pengurus</a:t>
          </a:r>
          <a:r>
            <a:rPr lang="en-US" dirty="0" smtClean="0"/>
            <a:t>, </a:t>
          </a:r>
          <a:r>
            <a:rPr lang="en-US" dirty="0" err="1" smtClean="0"/>
            <a:t>Pengawas</a:t>
          </a:r>
          <a:r>
            <a:rPr lang="en-US" dirty="0" smtClean="0"/>
            <a:t>, </a:t>
          </a:r>
          <a:r>
            <a:rPr lang="en-US" dirty="0" err="1" smtClean="0"/>
            <a:t>Komda</a:t>
          </a:r>
          <a:r>
            <a:rPr lang="en-US" dirty="0" smtClean="0"/>
            <a:t>, DP </a:t>
          </a:r>
          <a:r>
            <a:rPr lang="en-US" dirty="0" err="1" smtClean="0"/>
            <a:t>Anggota</a:t>
          </a:r>
          <a:r>
            <a:rPr lang="en-US" dirty="0" smtClean="0"/>
            <a:t> &amp; </a:t>
          </a:r>
          <a:r>
            <a:rPr lang="en-US" dirty="0" err="1" smtClean="0"/>
            <a:t>undangan</a:t>
          </a:r>
          <a:r>
            <a:rPr lang="en-US" dirty="0" smtClean="0"/>
            <a:t> lain</a:t>
          </a:r>
          <a:endParaRPr lang="en-US" dirty="0"/>
        </a:p>
      </dgm:t>
    </dgm:pt>
    <dgm:pt modelId="{0D5B6D1A-B2AA-43BD-AF7B-51E2174F7467}" type="parTrans" cxnId="{F0B6F98B-067E-4660-BB9D-57FB417B23B8}">
      <dgm:prSet/>
      <dgm:spPr/>
      <dgm:t>
        <a:bodyPr/>
        <a:lstStyle/>
        <a:p>
          <a:endParaRPr lang="en-US"/>
        </a:p>
      </dgm:t>
    </dgm:pt>
    <dgm:pt modelId="{0227F0AF-62C9-4FCE-BB33-38ED66866036}" type="sibTrans" cxnId="{F0B6F98B-067E-4660-BB9D-57FB417B23B8}">
      <dgm:prSet/>
      <dgm:spPr/>
      <dgm:t>
        <a:bodyPr/>
        <a:lstStyle/>
        <a:p>
          <a:endParaRPr lang="en-US"/>
        </a:p>
      </dgm:t>
    </dgm:pt>
    <dgm:pt modelId="{5D30FCC2-38B1-4E88-A679-BF757F3E8053}">
      <dgm:prSet phldrT="[Text]"/>
      <dgm:spPr/>
      <dgm:t>
        <a:bodyPr/>
        <a:lstStyle/>
        <a:p>
          <a:r>
            <a:rPr lang="en-US" dirty="0" smtClean="0"/>
            <a:t>Hal lain yang </a:t>
          </a:r>
          <a:r>
            <a:rPr lang="en-US" dirty="0" err="1" smtClean="0"/>
            <a:t>mendesak</a:t>
          </a:r>
          <a:endParaRPr lang="en-US" dirty="0"/>
        </a:p>
      </dgm:t>
    </dgm:pt>
    <dgm:pt modelId="{A0E4F13F-EBA7-433B-AEFC-5485F2FF9B6C}" type="parTrans" cxnId="{E87A11DC-142F-4CFD-BEBF-0D0FE8541348}">
      <dgm:prSet/>
      <dgm:spPr/>
      <dgm:t>
        <a:bodyPr/>
        <a:lstStyle/>
        <a:p>
          <a:endParaRPr lang="en-US"/>
        </a:p>
      </dgm:t>
    </dgm:pt>
    <dgm:pt modelId="{97AF1152-0F67-4539-A92B-CB1403310410}" type="sibTrans" cxnId="{E87A11DC-142F-4CFD-BEBF-0D0FE8541348}">
      <dgm:prSet/>
      <dgm:spPr/>
      <dgm:t>
        <a:bodyPr/>
        <a:lstStyle/>
        <a:p>
          <a:endParaRPr lang="en-US"/>
        </a:p>
      </dgm:t>
    </dgm:pt>
    <dgm:pt modelId="{3599BCE1-41C3-42BA-9416-2CFB4DCD889B}">
      <dgm:prSet phldrT="[Text]"/>
      <dgm:spPr/>
      <dgm:t>
        <a:bodyPr/>
        <a:lstStyle/>
        <a:p>
          <a:r>
            <a:rPr lang="en-US" dirty="0" err="1" smtClean="0"/>
            <a:t>Peserta</a:t>
          </a:r>
          <a:r>
            <a:rPr lang="en-US" dirty="0" smtClean="0"/>
            <a:t>                    AD – Ps. 21 (4)</a:t>
          </a:r>
          <a:endParaRPr lang="en-US" dirty="0"/>
        </a:p>
      </dgm:t>
    </dgm:pt>
    <dgm:pt modelId="{745FB8AF-19BA-48C4-9275-B221B196EC23}" type="parTrans" cxnId="{2C803A9F-1756-4B9C-A339-7D9AE7E67B95}">
      <dgm:prSet/>
      <dgm:spPr/>
      <dgm:t>
        <a:bodyPr/>
        <a:lstStyle/>
        <a:p>
          <a:endParaRPr lang="en-US"/>
        </a:p>
      </dgm:t>
    </dgm:pt>
    <dgm:pt modelId="{CD0E199A-CB1F-437A-9CF6-BC3AF0E132F9}" type="sibTrans" cxnId="{2C803A9F-1756-4B9C-A339-7D9AE7E67B95}">
      <dgm:prSet/>
      <dgm:spPr/>
      <dgm:t>
        <a:bodyPr/>
        <a:lstStyle/>
        <a:p>
          <a:endParaRPr lang="en-US"/>
        </a:p>
      </dgm:t>
    </dgm:pt>
    <dgm:pt modelId="{986B873A-804F-4036-9CDE-9D0EE7A53A6F}" type="pres">
      <dgm:prSet presAssocID="{CA99D78F-041C-4423-84F9-FE1DA1233EB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945B38C-BE88-432A-96B7-873466E455AE}" type="pres">
      <dgm:prSet presAssocID="{3576FC1C-255B-43C8-A3A7-5305E26A7B39}" presName="hierRoot1" presStyleCnt="0"/>
      <dgm:spPr/>
    </dgm:pt>
    <dgm:pt modelId="{DAB87E68-BE0C-45FF-8229-B3F2D75451A8}" type="pres">
      <dgm:prSet presAssocID="{3576FC1C-255B-43C8-A3A7-5305E26A7B39}" presName="composite" presStyleCnt="0"/>
      <dgm:spPr/>
    </dgm:pt>
    <dgm:pt modelId="{F508767F-8ADE-4FC0-8626-4460827406EE}" type="pres">
      <dgm:prSet presAssocID="{3576FC1C-255B-43C8-A3A7-5305E26A7B39}" presName="background" presStyleLbl="node0" presStyleIdx="0" presStyleCnt="1"/>
      <dgm:spPr/>
    </dgm:pt>
    <dgm:pt modelId="{738087C4-78B2-4699-B390-25587FC17C4B}" type="pres">
      <dgm:prSet presAssocID="{3576FC1C-255B-43C8-A3A7-5305E26A7B3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18A625-5473-4768-B2E4-984E276D5FC6}" type="pres">
      <dgm:prSet presAssocID="{3576FC1C-255B-43C8-A3A7-5305E26A7B39}" presName="hierChild2" presStyleCnt="0"/>
      <dgm:spPr/>
    </dgm:pt>
    <dgm:pt modelId="{6D40D74A-F084-4E28-BAC7-FBBAAA6C388B}" type="pres">
      <dgm:prSet presAssocID="{4B729590-4025-4C76-A1AC-F17424D3A09E}" presName="Name10" presStyleLbl="parChTrans1D2" presStyleIdx="0" presStyleCnt="3"/>
      <dgm:spPr/>
      <dgm:t>
        <a:bodyPr/>
        <a:lstStyle/>
        <a:p>
          <a:endParaRPr lang="en-US"/>
        </a:p>
      </dgm:t>
    </dgm:pt>
    <dgm:pt modelId="{A0B64AA9-B0EE-4624-96AE-4FC76947BBE8}" type="pres">
      <dgm:prSet presAssocID="{10D3CF33-7017-4593-B128-C399298FA77F}" presName="hierRoot2" presStyleCnt="0"/>
      <dgm:spPr/>
    </dgm:pt>
    <dgm:pt modelId="{6C307198-A223-4C67-AE90-D8C3F26A3304}" type="pres">
      <dgm:prSet presAssocID="{10D3CF33-7017-4593-B128-C399298FA77F}" presName="composite2" presStyleCnt="0"/>
      <dgm:spPr/>
    </dgm:pt>
    <dgm:pt modelId="{F3413414-6194-47F4-9ED6-E3B5966F075E}" type="pres">
      <dgm:prSet presAssocID="{10D3CF33-7017-4593-B128-C399298FA77F}" presName="background2" presStyleLbl="node2" presStyleIdx="0" presStyleCnt="3"/>
      <dgm:spPr/>
    </dgm:pt>
    <dgm:pt modelId="{F03AF434-FBFF-4E2D-ADAB-0750D6AC8285}" type="pres">
      <dgm:prSet presAssocID="{10D3CF33-7017-4593-B128-C399298FA77F}" presName="text2" presStyleLbl="fgAcc2" presStyleIdx="0" presStyleCnt="3" custLinFactNeighborX="-14790" custLinFactNeighborY="24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76A9CE-1257-41D8-A5E1-794E51DAD4A8}" type="pres">
      <dgm:prSet presAssocID="{10D3CF33-7017-4593-B128-C399298FA77F}" presName="hierChild3" presStyleCnt="0"/>
      <dgm:spPr/>
    </dgm:pt>
    <dgm:pt modelId="{61C80DC6-EC42-46CB-A629-2D97965E32AE}" type="pres">
      <dgm:prSet presAssocID="{78A03DB2-3529-4381-8766-D9267B0AFB07}" presName="Name17" presStyleLbl="parChTrans1D3" presStyleIdx="0" presStyleCnt="4"/>
      <dgm:spPr/>
      <dgm:t>
        <a:bodyPr/>
        <a:lstStyle/>
        <a:p>
          <a:endParaRPr lang="en-US"/>
        </a:p>
      </dgm:t>
    </dgm:pt>
    <dgm:pt modelId="{A5CB2BC1-8244-4A78-8F1C-A8AAAA2F1C42}" type="pres">
      <dgm:prSet presAssocID="{1DA753B2-D3AF-4640-A600-6262990BF801}" presName="hierRoot3" presStyleCnt="0"/>
      <dgm:spPr/>
    </dgm:pt>
    <dgm:pt modelId="{AC59949F-2FD8-47F3-B73C-560781A8A3F3}" type="pres">
      <dgm:prSet presAssocID="{1DA753B2-D3AF-4640-A600-6262990BF801}" presName="composite3" presStyleCnt="0"/>
      <dgm:spPr/>
    </dgm:pt>
    <dgm:pt modelId="{4C8ED6C3-5CCC-45A7-8856-A0784A4ABA0A}" type="pres">
      <dgm:prSet presAssocID="{1DA753B2-D3AF-4640-A600-6262990BF801}" presName="background3" presStyleLbl="node3" presStyleIdx="0" presStyleCnt="4"/>
      <dgm:spPr/>
    </dgm:pt>
    <dgm:pt modelId="{DCA47B33-BB20-4A9E-B1D6-3DD63E2EFEF3}" type="pres">
      <dgm:prSet presAssocID="{1DA753B2-D3AF-4640-A600-6262990BF801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748E1F-E33D-445C-A99E-44CA157E9790}" type="pres">
      <dgm:prSet presAssocID="{1DA753B2-D3AF-4640-A600-6262990BF801}" presName="hierChild4" presStyleCnt="0"/>
      <dgm:spPr/>
    </dgm:pt>
    <dgm:pt modelId="{AF1C085D-74A4-4B55-9DE2-1B9902CBE8B6}" type="pres">
      <dgm:prSet presAssocID="{B83A02D9-4D04-4C9F-9FAA-7D70FF54A901}" presName="Name17" presStyleLbl="parChTrans1D3" presStyleIdx="1" presStyleCnt="4"/>
      <dgm:spPr/>
      <dgm:t>
        <a:bodyPr/>
        <a:lstStyle/>
        <a:p>
          <a:endParaRPr lang="en-US"/>
        </a:p>
      </dgm:t>
    </dgm:pt>
    <dgm:pt modelId="{D4C258C9-3BF3-449D-85E4-26A145ACC028}" type="pres">
      <dgm:prSet presAssocID="{E65CBA5B-3253-4798-AB5E-FB43C91DAFD3}" presName="hierRoot3" presStyleCnt="0"/>
      <dgm:spPr/>
    </dgm:pt>
    <dgm:pt modelId="{485E75F8-7581-4E19-8B61-6317ADBDE4F1}" type="pres">
      <dgm:prSet presAssocID="{E65CBA5B-3253-4798-AB5E-FB43C91DAFD3}" presName="composite3" presStyleCnt="0"/>
      <dgm:spPr/>
    </dgm:pt>
    <dgm:pt modelId="{E9811963-AE70-4A7F-BC3B-77F8D9725B0B}" type="pres">
      <dgm:prSet presAssocID="{E65CBA5B-3253-4798-AB5E-FB43C91DAFD3}" presName="background3" presStyleLbl="node3" presStyleIdx="1" presStyleCnt="4"/>
      <dgm:spPr/>
    </dgm:pt>
    <dgm:pt modelId="{7B4A4AD1-5EC3-4AAB-954C-5614C8F19516}" type="pres">
      <dgm:prSet presAssocID="{E65CBA5B-3253-4798-AB5E-FB43C91DAFD3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C585D3-49A6-490A-8E46-4A73121318A4}" type="pres">
      <dgm:prSet presAssocID="{E65CBA5B-3253-4798-AB5E-FB43C91DAFD3}" presName="hierChild4" presStyleCnt="0"/>
      <dgm:spPr/>
    </dgm:pt>
    <dgm:pt modelId="{A9046BA0-5C36-4B93-B77A-C731E8C24C96}" type="pres">
      <dgm:prSet presAssocID="{A0E4F13F-EBA7-433B-AEFC-5485F2FF9B6C}" presName="Name17" presStyleLbl="parChTrans1D3" presStyleIdx="2" presStyleCnt="4"/>
      <dgm:spPr/>
      <dgm:t>
        <a:bodyPr/>
        <a:lstStyle/>
        <a:p>
          <a:endParaRPr lang="en-US"/>
        </a:p>
      </dgm:t>
    </dgm:pt>
    <dgm:pt modelId="{99C8064C-1020-4691-A514-32137E466563}" type="pres">
      <dgm:prSet presAssocID="{5D30FCC2-38B1-4E88-A679-BF757F3E8053}" presName="hierRoot3" presStyleCnt="0"/>
      <dgm:spPr/>
    </dgm:pt>
    <dgm:pt modelId="{A7FD4EAF-42F0-43B1-AB48-911C23A96244}" type="pres">
      <dgm:prSet presAssocID="{5D30FCC2-38B1-4E88-A679-BF757F3E8053}" presName="composite3" presStyleCnt="0"/>
      <dgm:spPr/>
    </dgm:pt>
    <dgm:pt modelId="{59ACEDB9-190D-49A5-9BFB-46DCD1D3C2B7}" type="pres">
      <dgm:prSet presAssocID="{5D30FCC2-38B1-4E88-A679-BF757F3E8053}" presName="background3" presStyleLbl="node3" presStyleIdx="2" presStyleCnt="4"/>
      <dgm:spPr/>
    </dgm:pt>
    <dgm:pt modelId="{A8152409-934F-430E-ABFA-84C9DD04F4F2}" type="pres">
      <dgm:prSet presAssocID="{5D30FCC2-38B1-4E88-A679-BF757F3E8053}" presName="text3" presStyleLbl="fgAcc3" presStyleIdx="2" presStyleCnt="4" custLinFactNeighborX="-67" custLinFactNeighborY="-60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4F3FBA-D90E-4EA8-A48E-B4EFC3527219}" type="pres">
      <dgm:prSet presAssocID="{5D30FCC2-38B1-4E88-A679-BF757F3E8053}" presName="hierChild4" presStyleCnt="0"/>
      <dgm:spPr/>
    </dgm:pt>
    <dgm:pt modelId="{A2CA09B6-D11B-4751-851E-075B0C027320}" type="pres">
      <dgm:prSet presAssocID="{9F72CE12-34E5-4A23-937A-E09F43B4695A}" presName="Name10" presStyleLbl="parChTrans1D2" presStyleIdx="1" presStyleCnt="3"/>
      <dgm:spPr/>
      <dgm:t>
        <a:bodyPr/>
        <a:lstStyle/>
        <a:p>
          <a:endParaRPr lang="en-US"/>
        </a:p>
      </dgm:t>
    </dgm:pt>
    <dgm:pt modelId="{AED15CBA-5059-4EC1-903B-B46115EF1B76}" type="pres">
      <dgm:prSet presAssocID="{B86EA673-22D9-4D48-AD59-B84E534212F9}" presName="hierRoot2" presStyleCnt="0"/>
      <dgm:spPr/>
    </dgm:pt>
    <dgm:pt modelId="{F5E3E478-24B6-4211-BDFC-DDED46118ED6}" type="pres">
      <dgm:prSet presAssocID="{B86EA673-22D9-4D48-AD59-B84E534212F9}" presName="composite2" presStyleCnt="0"/>
      <dgm:spPr/>
    </dgm:pt>
    <dgm:pt modelId="{502C0CA8-6669-4C9E-9BEA-232EFE6A3433}" type="pres">
      <dgm:prSet presAssocID="{B86EA673-22D9-4D48-AD59-B84E534212F9}" presName="background2" presStyleLbl="node2" presStyleIdx="1" presStyleCnt="3"/>
      <dgm:spPr/>
    </dgm:pt>
    <dgm:pt modelId="{5ABF1DD0-D174-493C-9E62-98F0CC512BF1}" type="pres">
      <dgm:prSet presAssocID="{B86EA673-22D9-4D48-AD59-B84E534212F9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AB8E41-DD11-4EF2-9E9E-E4282BFC4795}" type="pres">
      <dgm:prSet presAssocID="{B86EA673-22D9-4D48-AD59-B84E534212F9}" presName="hierChild3" presStyleCnt="0"/>
      <dgm:spPr/>
    </dgm:pt>
    <dgm:pt modelId="{9737BE04-4E0F-404E-AB8C-5035E81A36D0}" type="pres">
      <dgm:prSet presAssocID="{745FB8AF-19BA-48C4-9275-B221B196EC23}" presName="Name10" presStyleLbl="parChTrans1D2" presStyleIdx="2" presStyleCnt="3"/>
      <dgm:spPr/>
      <dgm:t>
        <a:bodyPr/>
        <a:lstStyle/>
        <a:p>
          <a:endParaRPr lang="en-US"/>
        </a:p>
      </dgm:t>
    </dgm:pt>
    <dgm:pt modelId="{BDE35E36-15F4-43BF-91A4-9501F6605155}" type="pres">
      <dgm:prSet presAssocID="{3599BCE1-41C3-42BA-9416-2CFB4DCD889B}" presName="hierRoot2" presStyleCnt="0"/>
      <dgm:spPr/>
    </dgm:pt>
    <dgm:pt modelId="{2C40E856-1247-4CFC-A976-7667FC8E108C}" type="pres">
      <dgm:prSet presAssocID="{3599BCE1-41C3-42BA-9416-2CFB4DCD889B}" presName="composite2" presStyleCnt="0"/>
      <dgm:spPr/>
    </dgm:pt>
    <dgm:pt modelId="{0E610B05-9A65-4E97-A550-4637AEAAA9A5}" type="pres">
      <dgm:prSet presAssocID="{3599BCE1-41C3-42BA-9416-2CFB4DCD889B}" presName="background2" presStyleLbl="node2" presStyleIdx="2" presStyleCnt="3"/>
      <dgm:spPr/>
    </dgm:pt>
    <dgm:pt modelId="{D18DD09E-B69A-4DA7-AB75-C1BC88A9CE03}" type="pres">
      <dgm:prSet presAssocID="{3599BCE1-41C3-42BA-9416-2CFB4DCD889B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C85CEA-559E-4F25-B679-1898419FB397}" type="pres">
      <dgm:prSet presAssocID="{3599BCE1-41C3-42BA-9416-2CFB4DCD889B}" presName="hierChild3" presStyleCnt="0"/>
      <dgm:spPr/>
    </dgm:pt>
    <dgm:pt modelId="{66212535-8838-4D98-99FE-39B52AD55DA2}" type="pres">
      <dgm:prSet presAssocID="{0D5B6D1A-B2AA-43BD-AF7B-51E2174F7467}" presName="Name17" presStyleLbl="parChTrans1D3" presStyleIdx="3" presStyleCnt="4"/>
      <dgm:spPr/>
      <dgm:t>
        <a:bodyPr/>
        <a:lstStyle/>
        <a:p>
          <a:endParaRPr lang="en-US"/>
        </a:p>
      </dgm:t>
    </dgm:pt>
    <dgm:pt modelId="{8B164409-9E73-44DD-97D7-F7DC09D758A7}" type="pres">
      <dgm:prSet presAssocID="{50D2C5D9-E356-4A79-8A8C-9B54AE739CA1}" presName="hierRoot3" presStyleCnt="0"/>
      <dgm:spPr/>
    </dgm:pt>
    <dgm:pt modelId="{D14F6BE5-BBD1-4C57-809C-0B613684ED46}" type="pres">
      <dgm:prSet presAssocID="{50D2C5D9-E356-4A79-8A8C-9B54AE739CA1}" presName="composite3" presStyleCnt="0"/>
      <dgm:spPr/>
    </dgm:pt>
    <dgm:pt modelId="{051DA608-5AAD-43A5-9E29-EF1FA79F2A0D}" type="pres">
      <dgm:prSet presAssocID="{50D2C5D9-E356-4A79-8A8C-9B54AE739CA1}" presName="background3" presStyleLbl="node3" presStyleIdx="3" presStyleCnt="4"/>
      <dgm:spPr/>
    </dgm:pt>
    <dgm:pt modelId="{828D12CE-F17A-405B-A8A5-FC76C7875D5F}" type="pres">
      <dgm:prSet presAssocID="{50D2C5D9-E356-4A79-8A8C-9B54AE739CA1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ADA451-9561-4D59-BD62-3A4441DCF8A4}" type="pres">
      <dgm:prSet presAssocID="{50D2C5D9-E356-4A79-8A8C-9B54AE739CA1}" presName="hierChild4" presStyleCnt="0"/>
      <dgm:spPr/>
    </dgm:pt>
  </dgm:ptLst>
  <dgm:cxnLst>
    <dgm:cxn modelId="{22E36DCE-922C-4DB3-8301-3340DCC82056}" type="presOf" srcId="{A0E4F13F-EBA7-433B-AEFC-5485F2FF9B6C}" destId="{A9046BA0-5C36-4B93-B77A-C731E8C24C96}" srcOrd="0" destOrd="0" presId="urn:microsoft.com/office/officeart/2005/8/layout/hierarchy1"/>
    <dgm:cxn modelId="{F3AD7073-278E-47CE-8056-B5BD4DBC8474}" type="presOf" srcId="{10D3CF33-7017-4593-B128-C399298FA77F}" destId="{F03AF434-FBFF-4E2D-ADAB-0750D6AC8285}" srcOrd="0" destOrd="0" presId="urn:microsoft.com/office/officeart/2005/8/layout/hierarchy1"/>
    <dgm:cxn modelId="{650DA74A-12A4-4650-B347-D145A5DB4A9F}" type="presOf" srcId="{5D30FCC2-38B1-4E88-A679-BF757F3E8053}" destId="{A8152409-934F-430E-ABFA-84C9DD04F4F2}" srcOrd="0" destOrd="0" presId="urn:microsoft.com/office/officeart/2005/8/layout/hierarchy1"/>
    <dgm:cxn modelId="{39D898DE-C501-4CFD-9D39-45B337C46539}" type="presOf" srcId="{B83A02D9-4D04-4C9F-9FAA-7D70FF54A901}" destId="{AF1C085D-74A4-4B55-9DE2-1B9902CBE8B6}" srcOrd="0" destOrd="0" presId="urn:microsoft.com/office/officeart/2005/8/layout/hierarchy1"/>
    <dgm:cxn modelId="{17D91858-1268-48E0-A229-43CADBDC5FE7}" type="presOf" srcId="{3576FC1C-255B-43C8-A3A7-5305E26A7B39}" destId="{738087C4-78B2-4699-B390-25587FC17C4B}" srcOrd="0" destOrd="0" presId="urn:microsoft.com/office/officeart/2005/8/layout/hierarchy1"/>
    <dgm:cxn modelId="{6A421874-D2FC-4913-B5C9-5D407ACD96FA}" type="presOf" srcId="{78A03DB2-3529-4381-8766-D9267B0AFB07}" destId="{61C80DC6-EC42-46CB-A629-2D97965E32AE}" srcOrd="0" destOrd="0" presId="urn:microsoft.com/office/officeart/2005/8/layout/hierarchy1"/>
    <dgm:cxn modelId="{F0B6F98B-067E-4660-BB9D-57FB417B23B8}" srcId="{3599BCE1-41C3-42BA-9416-2CFB4DCD889B}" destId="{50D2C5D9-E356-4A79-8A8C-9B54AE739CA1}" srcOrd="0" destOrd="0" parTransId="{0D5B6D1A-B2AA-43BD-AF7B-51E2174F7467}" sibTransId="{0227F0AF-62C9-4FCE-BB33-38ED66866036}"/>
    <dgm:cxn modelId="{AA080246-E247-4808-9373-3096404B0136}" type="presOf" srcId="{3599BCE1-41C3-42BA-9416-2CFB4DCD889B}" destId="{D18DD09E-B69A-4DA7-AB75-C1BC88A9CE03}" srcOrd="0" destOrd="0" presId="urn:microsoft.com/office/officeart/2005/8/layout/hierarchy1"/>
    <dgm:cxn modelId="{DED0F25F-3690-4626-BB91-65A0B64B849E}" srcId="{3576FC1C-255B-43C8-A3A7-5305E26A7B39}" destId="{B86EA673-22D9-4D48-AD59-B84E534212F9}" srcOrd="1" destOrd="0" parTransId="{9F72CE12-34E5-4A23-937A-E09F43B4695A}" sibTransId="{4EE8B53D-D530-4169-9A4E-624D44EAED8A}"/>
    <dgm:cxn modelId="{D861F14D-E595-4BD4-9640-EE6CB9658AEF}" type="presOf" srcId="{E65CBA5B-3253-4798-AB5E-FB43C91DAFD3}" destId="{7B4A4AD1-5EC3-4AAB-954C-5614C8F19516}" srcOrd="0" destOrd="0" presId="urn:microsoft.com/office/officeart/2005/8/layout/hierarchy1"/>
    <dgm:cxn modelId="{0D638767-50E0-47A2-9F54-89A810E846C1}" type="presOf" srcId="{50D2C5D9-E356-4A79-8A8C-9B54AE739CA1}" destId="{828D12CE-F17A-405B-A8A5-FC76C7875D5F}" srcOrd="0" destOrd="0" presId="urn:microsoft.com/office/officeart/2005/8/layout/hierarchy1"/>
    <dgm:cxn modelId="{E87A11DC-142F-4CFD-BEBF-0D0FE8541348}" srcId="{10D3CF33-7017-4593-B128-C399298FA77F}" destId="{5D30FCC2-38B1-4E88-A679-BF757F3E8053}" srcOrd="2" destOrd="0" parTransId="{A0E4F13F-EBA7-433B-AEFC-5485F2FF9B6C}" sibTransId="{97AF1152-0F67-4539-A92B-CB1403310410}"/>
    <dgm:cxn modelId="{D3D5C5CA-0BF0-424D-9B7C-F6179FF1FD76}" type="presOf" srcId="{B86EA673-22D9-4D48-AD59-B84E534212F9}" destId="{5ABF1DD0-D174-493C-9E62-98F0CC512BF1}" srcOrd="0" destOrd="0" presId="urn:microsoft.com/office/officeart/2005/8/layout/hierarchy1"/>
    <dgm:cxn modelId="{0BE24146-1986-4232-A0C6-59AA2B542EB0}" type="presOf" srcId="{0D5B6D1A-B2AA-43BD-AF7B-51E2174F7467}" destId="{66212535-8838-4D98-99FE-39B52AD55DA2}" srcOrd="0" destOrd="0" presId="urn:microsoft.com/office/officeart/2005/8/layout/hierarchy1"/>
    <dgm:cxn modelId="{363BA8B8-A8F8-4991-A96D-CEA8EC30823F}" srcId="{3576FC1C-255B-43C8-A3A7-5305E26A7B39}" destId="{10D3CF33-7017-4593-B128-C399298FA77F}" srcOrd="0" destOrd="0" parTransId="{4B729590-4025-4C76-A1AC-F17424D3A09E}" sibTransId="{10EF92A3-E3C2-4B31-84EE-6B0F16E0475A}"/>
    <dgm:cxn modelId="{D779D260-7256-4C5C-913F-9602CD77D336}" srcId="{10D3CF33-7017-4593-B128-C399298FA77F}" destId="{1DA753B2-D3AF-4640-A600-6262990BF801}" srcOrd="0" destOrd="0" parTransId="{78A03DB2-3529-4381-8766-D9267B0AFB07}" sibTransId="{08D76CF6-9C86-45B9-9355-BCAA74D3AE9B}"/>
    <dgm:cxn modelId="{2C803A9F-1756-4B9C-A339-7D9AE7E67B95}" srcId="{3576FC1C-255B-43C8-A3A7-5305E26A7B39}" destId="{3599BCE1-41C3-42BA-9416-2CFB4DCD889B}" srcOrd="2" destOrd="0" parTransId="{745FB8AF-19BA-48C4-9275-B221B196EC23}" sibTransId="{CD0E199A-CB1F-437A-9CF6-BC3AF0E132F9}"/>
    <dgm:cxn modelId="{A5BB237A-D0A2-4E54-9498-836A8C2D69F0}" type="presOf" srcId="{4B729590-4025-4C76-A1AC-F17424D3A09E}" destId="{6D40D74A-F084-4E28-BAC7-FBBAAA6C388B}" srcOrd="0" destOrd="0" presId="urn:microsoft.com/office/officeart/2005/8/layout/hierarchy1"/>
    <dgm:cxn modelId="{17CD7A55-AB67-44F0-8B4D-07A285D2CADA}" type="presOf" srcId="{CA99D78F-041C-4423-84F9-FE1DA1233EB2}" destId="{986B873A-804F-4036-9CDE-9D0EE7A53A6F}" srcOrd="0" destOrd="0" presId="urn:microsoft.com/office/officeart/2005/8/layout/hierarchy1"/>
    <dgm:cxn modelId="{AC9315FC-D808-4E30-8457-3193F615ACAE}" type="presOf" srcId="{745FB8AF-19BA-48C4-9275-B221B196EC23}" destId="{9737BE04-4E0F-404E-AB8C-5035E81A36D0}" srcOrd="0" destOrd="0" presId="urn:microsoft.com/office/officeart/2005/8/layout/hierarchy1"/>
    <dgm:cxn modelId="{9533DF86-B35E-446C-A8D7-2BBB7A0FE35F}" type="presOf" srcId="{9F72CE12-34E5-4A23-937A-E09F43B4695A}" destId="{A2CA09B6-D11B-4751-851E-075B0C027320}" srcOrd="0" destOrd="0" presId="urn:microsoft.com/office/officeart/2005/8/layout/hierarchy1"/>
    <dgm:cxn modelId="{252241AE-F1BF-4A3B-AFD6-C460EF2BDF07}" srcId="{CA99D78F-041C-4423-84F9-FE1DA1233EB2}" destId="{3576FC1C-255B-43C8-A3A7-5305E26A7B39}" srcOrd="0" destOrd="0" parTransId="{D38D8FA6-40CA-49E4-B7EE-87DFE016A7C8}" sibTransId="{81FAD797-F2B5-4821-84A7-689B45C6B77B}"/>
    <dgm:cxn modelId="{AF231C6A-CFE3-46B0-81A5-3607D54F5647}" type="presOf" srcId="{1DA753B2-D3AF-4640-A600-6262990BF801}" destId="{DCA47B33-BB20-4A9E-B1D6-3DD63E2EFEF3}" srcOrd="0" destOrd="0" presId="urn:microsoft.com/office/officeart/2005/8/layout/hierarchy1"/>
    <dgm:cxn modelId="{D6827D4E-6430-4830-907F-377802724F73}" srcId="{10D3CF33-7017-4593-B128-C399298FA77F}" destId="{E65CBA5B-3253-4798-AB5E-FB43C91DAFD3}" srcOrd="1" destOrd="0" parTransId="{B83A02D9-4D04-4C9F-9FAA-7D70FF54A901}" sibTransId="{2A7302DC-635B-4B38-96D7-E81D67C4E6ED}"/>
    <dgm:cxn modelId="{7B98F4DE-26CE-49D6-AB3A-735229BA5AD0}" type="presParOf" srcId="{986B873A-804F-4036-9CDE-9D0EE7A53A6F}" destId="{9945B38C-BE88-432A-96B7-873466E455AE}" srcOrd="0" destOrd="0" presId="urn:microsoft.com/office/officeart/2005/8/layout/hierarchy1"/>
    <dgm:cxn modelId="{DF239B40-8CDE-403C-ACAA-161658BC685E}" type="presParOf" srcId="{9945B38C-BE88-432A-96B7-873466E455AE}" destId="{DAB87E68-BE0C-45FF-8229-B3F2D75451A8}" srcOrd="0" destOrd="0" presId="urn:microsoft.com/office/officeart/2005/8/layout/hierarchy1"/>
    <dgm:cxn modelId="{3571916E-6C62-4441-AF8F-7A37FF115938}" type="presParOf" srcId="{DAB87E68-BE0C-45FF-8229-B3F2D75451A8}" destId="{F508767F-8ADE-4FC0-8626-4460827406EE}" srcOrd="0" destOrd="0" presId="urn:microsoft.com/office/officeart/2005/8/layout/hierarchy1"/>
    <dgm:cxn modelId="{FA1126EF-EB47-45C8-A501-21A247041C8F}" type="presParOf" srcId="{DAB87E68-BE0C-45FF-8229-B3F2D75451A8}" destId="{738087C4-78B2-4699-B390-25587FC17C4B}" srcOrd="1" destOrd="0" presId="urn:microsoft.com/office/officeart/2005/8/layout/hierarchy1"/>
    <dgm:cxn modelId="{6A249664-A7F2-4A7F-9C18-AE80C0B029B4}" type="presParOf" srcId="{9945B38C-BE88-432A-96B7-873466E455AE}" destId="{E018A625-5473-4768-B2E4-984E276D5FC6}" srcOrd="1" destOrd="0" presId="urn:microsoft.com/office/officeart/2005/8/layout/hierarchy1"/>
    <dgm:cxn modelId="{29179319-2598-4952-A588-38B487DA713D}" type="presParOf" srcId="{E018A625-5473-4768-B2E4-984E276D5FC6}" destId="{6D40D74A-F084-4E28-BAC7-FBBAAA6C388B}" srcOrd="0" destOrd="0" presId="urn:microsoft.com/office/officeart/2005/8/layout/hierarchy1"/>
    <dgm:cxn modelId="{1163C018-E00D-4FB1-BDF8-D4DE7AB3EC88}" type="presParOf" srcId="{E018A625-5473-4768-B2E4-984E276D5FC6}" destId="{A0B64AA9-B0EE-4624-96AE-4FC76947BBE8}" srcOrd="1" destOrd="0" presId="urn:microsoft.com/office/officeart/2005/8/layout/hierarchy1"/>
    <dgm:cxn modelId="{24CE2EFE-3DB2-4E5B-8AE0-4F7E916B6807}" type="presParOf" srcId="{A0B64AA9-B0EE-4624-96AE-4FC76947BBE8}" destId="{6C307198-A223-4C67-AE90-D8C3F26A3304}" srcOrd="0" destOrd="0" presId="urn:microsoft.com/office/officeart/2005/8/layout/hierarchy1"/>
    <dgm:cxn modelId="{348C06FF-3A13-4DAD-A76B-F5C1D8529367}" type="presParOf" srcId="{6C307198-A223-4C67-AE90-D8C3F26A3304}" destId="{F3413414-6194-47F4-9ED6-E3B5966F075E}" srcOrd="0" destOrd="0" presId="urn:microsoft.com/office/officeart/2005/8/layout/hierarchy1"/>
    <dgm:cxn modelId="{EB86A26F-DE20-4CD2-BE2F-CD0BEB1D09A1}" type="presParOf" srcId="{6C307198-A223-4C67-AE90-D8C3F26A3304}" destId="{F03AF434-FBFF-4E2D-ADAB-0750D6AC8285}" srcOrd="1" destOrd="0" presId="urn:microsoft.com/office/officeart/2005/8/layout/hierarchy1"/>
    <dgm:cxn modelId="{7B77B9E0-ABD5-4E41-BC3F-87F5F54FD0F7}" type="presParOf" srcId="{A0B64AA9-B0EE-4624-96AE-4FC76947BBE8}" destId="{2E76A9CE-1257-41D8-A5E1-794E51DAD4A8}" srcOrd="1" destOrd="0" presId="urn:microsoft.com/office/officeart/2005/8/layout/hierarchy1"/>
    <dgm:cxn modelId="{8F2A0A16-12DC-449F-9D50-2AA4ACAF8826}" type="presParOf" srcId="{2E76A9CE-1257-41D8-A5E1-794E51DAD4A8}" destId="{61C80DC6-EC42-46CB-A629-2D97965E32AE}" srcOrd="0" destOrd="0" presId="urn:microsoft.com/office/officeart/2005/8/layout/hierarchy1"/>
    <dgm:cxn modelId="{D58CD8ED-5D22-42E9-A74F-08302B9CF26D}" type="presParOf" srcId="{2E76A9CE-1257-41D8-A5E1-794E51DAD4A8}" destId="{A5CB2BC1-8244-4A78-8F1C-A8AAAA2F1C42}" srcOrd="1" destOrd="0" presId="urn:microsoft.com/office/officeart/2005/8/layout/hierarchy1"/>
    <dgm:cxn modelId="{387D26F6-7E70-4351-82BE-FB9A25E32A54}" type="presParOf" srcId="{A5CB2BC1-8244-4A78-8F1C-A8AAAA2F1C42}" destId="{AC59949F-2FD8-47F3-B73C-560781A8A3F3}" srcOrd="0" destOrd="0" presId="urn:microsoft.com/office/officeart/2005/8/layout/hierarchy1"/>
    <dgm:cxn modelId="{165331C4-988B-4192-8BBE-ED98A364C93E}" type="presParOf" srcId="{AC59949F-2FD8-47F3-B73C-560781A8A3F3}" destId="{4C8ED6C3-5CCC-45A7-8856-A0784A4ABA0A}" srcOrd="0" destOrd="0" presId="urn:microsoft.com/office/officeart/2005/8/layout/hierarchy1"/>
    <dgm:cxn modelId="{2E986AEF-99C6-441D-A02F-A6F34CC0DF55}" type="presParOf" srcId="{AC59949F-2FD8-47F3-B73C-560781A8A3F3}" destId="{DCA47B33-BB20-4A9E-B1D6-3DD63E2EFEF3}" srcOrd="1" destOrd="0" presId="urn:microsoft.com/office/officeart/2005/8/layout/hierarchy1"/>
    <dgm:cxn modelId="{956CA050-ABAD-4649-8988-CDB35498CDE2}" type="presParOf" srcId="{A5CB2BC1-8244-4A78-8F1C-A8AAAA2F1C42}" destId="{7F748E1F-E33D-445C-A99E-44CA157E9790}" srcOrd="1" destOrd="0" presId="urn:microsoft.com/office/officeart/2005/8/layout/hierarchy1"/>
    <dgm:cxn modelId="{7DEDB435-16D4-40F4-8CAD-58134CAA8090}" type="presParOf" srcId="{2E76A9CE-1257-41D8-A5E1-794E51DAD4A8}" destId="{AF1C085D-74A4-4B55-9DE2-1B9902CBE8B6}" srcOrd="2" destOrd="0" presId="urn:microsoft.com/office/officeart/2005/8/layout/hierarchy1"/>
    <dgm:cxn modelId="{DAF10E2F-1215-438D-916D-6C82547B6006}" type="presParOf" srcId="{2E76A9CE-1257-41D8-A5E1-794E51DAD4A8}" destId="{D4C258C9-3BF3-449D-85E4-26A145ACC028}" srcOrd="3" destOrd="0" presId="urn:microsoft.com/office/officeart/2005/8/layout/hierarchy1"/>
    <dgm:cxn modelId="{FA0CE79C-D891-4734-A5EB-3169512AFCA3}" type="presParOf" srcId="{D4C258C9-3BF3-449D-85E4-26A145ACC028}" destId="{485E75F8-7581-4E19-8B61-6317ADBDE4F1}" srcOrd="0" destOrd="0" presId="urn:microsoft.com/office/officeart/2005/8/layout/hierarchy1"/>
    <dgm:cxn modelId="{6E9C5F23-B88A-4FBC-9125-7AF36827FA2B}" type="presParOf" srcId="{485E75F8-7581-4E19-8B61-6317ADBDE4F1}" destId="{E9811963-AE70-4A7F-BC3B-77F8D9725B0B}" srcOrd="0" destOrd="0" presId="urn:microsoft.com/office/officeart/2005/8/layout/hierarchy1"/>
    <dgm:cxn modelId="{0DD844ED-CD7B-4C6F-B6B8-0582726C0930}" type="presParOf" srcId="{485E75F8-7581-4E19-8B61-6317ADBDE4F1}" destId="{7B4A4AD1-5EC3-4AAB-954C-5614C8F19516}" srcOrd="1" destOrd="0" presId="urn:microsoft.com/office/officeart/2005/8/layout/hierarchy1"/>
    <dgm:cxn modelId="{E33A2E1B-2D7C-40B9-9DC5-678E7FDCB09E}" type="presParOf" srcId="{D4C258C9-3BF3-449D-85E4-26A145ACC028}" destId="{EAC585D3-49A6-490A-8E46-4A73121318A4}" srcOrd="1" destOrd="0" presId="urn:microsoft.com/office/officeart/2005/8/layout/hierarchy1"/>
    <dgm:cxn modelId="{F4CC4C63-87BD-4C3A-9FC7-35D5F4794963}" type="presParOf" srcId="{2E76A9CE-1257-41D8-A5E1-794E51DAD4A8}" destId="{A9046BA0-5C36-4B93-B77A-C731E8C24C96}" srcOrd="4" destOrd="0" presId="urn:microsoft.com/office/officeart/2005/8/layout/hierarchy1"/>
    <dgm:cxn modelId="{D86D2EA9-9ACC-4490-BE9D-9E433C924B7E}" type="presParOf" srcId="{2E76A9CE-1257-41D8-A5E1-794E51DAD4A8}" destId="{99C8064C-1020-4691-A514-32137E466563}" srcOrd="5" destOrd="0" presId="urn:microsoft.com/office/officeart/2005/8/layout/hierarchy1"/>
    <dgm:cxn modelId="{7B87A450-585F-4F99-83CA-CCA22B0E541D}" type="presParOf" srcId="{99C8064C-1020-4691-A514-32137E466563}" destId="{A7FD4EAF-42F0-43B1-AB48-911C23A96244}" srcOrd="0" destOrd="0" presId="urn:microsoft.com/office/officeart/2005/8/layout/hierarchy1"/>
    <dgm:cxn modelId="{0794A3AF-E67B-4273-A5A8-77E228844857}" type="presParOf" srcId="{A7FD4EAF-42F0-43B1-AB48-911C23A96244}" destId="{59ACEDB9-190D-49A5-9BFB-46DCD1D3C2B7}" srcOrd="0" destOrd="0" presId="urn:microsoft.com/office/officeart/2005/8/layout/hierarchy1"/>
    <dgm:cxn modelId="{BC874DCB-F9FF-4B31-AE94-869A31CFB57D}" type="presParOf" srcId="{A7FD4EAF-42F0-43B1-AB48-911C23A96244}" destId="{A8152409-934F-430E-ABFA-84C9DD04F4F2}" srcOrd="1" destOrd="0" presId="urn:microsoft.com/office/officeart/2005/8/layout/hierarchy1"/>
    <dgm:cxn modelId="{418CD550-01A4-4E4A-B0D4-390516977F08}" type="presParOf" srcId="{99C8064C-1020-4691-A514-32137E466563}" destId="{294F3FBA-D90E-4EA8-A48E-B4EFC3527219}" srcOrd="1" destOrd="0" presId="urn:microsoft.com/office/officeart/2005/8/layout/hierarchy1"/>
    <dgm:cxn modelId="{0D3C7220-5B64-4F25-9948-5FE4CBC2BEDB}" type="presParOf" srcId="{E018A625-5473-4768-B2E4-984E276D5FC6}" destId="{A2CA09B6-D11B-4751-851E-075B0C027320}" srcOrd="2" destOrd="0" presId="urn:microsoft.com/office/officeart/2005/8/layout/hierarchy1"/>
    <dgm:cxn modelId="{9582D9B4-81D9-4456-A886-C319C6BC3720}" type="presParOf" srcId="{E018A625-5473-4768-B2E4-984E276D5FC6}" destId="{AED15CBA-5059-4EC1-903B-B46115EF1B76}" srcOrd="3" destOrd="0" presId="urn:microsoft.com/office/officeart/2005/8/layout/hierarchy1"/>
    <dgm:cxn modelId="{CF04C147-9443-462B-A327-631B65617A48}" type="presParOf" srcId="{AED15CBA-5059-4EC1-903B-B46115EF1B76}" destId="{F5E3E478-24B6-4211-BDFC-DDED46118ED6}" srcOrd="0" destOrd="0" presId="urn:microsoft.com/office/officeart/2005/8/layout/hierarchy1"/>
    <dgm:cxn modelId="{7852DB1D-57DD-41E5-B1EE-A2CB4692A93E}" type="presParOf" srcId="{F5E3E478-24B6-4211-BDFC-DDED46118ED6}" destId="{502C0CA8-6669-4C9E-9BEA-232EFE6A3433}" srcOrd="0" destOrd="0" presId="urn:microsoft.com/office/officeart/2005/8/layout/hierarchy1"/>
    <dgm:cxn modelId="{0CDE847D-1289-47AC-9A0C-62164439B209}" type="presParOf" srcId="{F5E3E478-24B6-4211-BDFC-DDED46118ED6}" destId="{5ABF1DD0-D174-493C-9E62-98F0CC512BF1}" srcOrd="1" destOrd="0" presId="urn:microsoft.com/office/officeart/2005/8/layout/hierarchy1"/>
    <dgm:cxn modelId="{352ABF4B-E68D-40F5-9896-E630A7865C61}" type="presParOf" srcId="{AED15CBA-5059-4EC1-903B-B46115EF1B76}" destId="{3CAB8E41-DD11-4EF2-9E9E-E4282BFC4795}" srcOrd="1" destOrd="0" presId="urn:microsoft.com/office/officeart/2005/8/layout/hierarchy1"/>
    <dgm:cxn modelId="{93682EF2-6808-4C9D-ACCE-C0E51B203C65}" type="presParOf" srcId="{E018A625-5473-4768-B2E4-984E276D5FC6}" destId="{9737BE04-4E0F-404E-AB8C-5035E81A36D0}" srcOrd="4" destOrd="0" presId="urn:microsoft.com/office/officeart/2005/8/layout/hierarchy1"/>
    <dgm:cxn modelId="{4FC2A049-D0FF-410B-9F50-40A0BE2A7877}" type="presParOf" srcId="{E018A625-5473-4768-B2E4-984E276D5FC6}" destId="{BDE35E36-15F4-43BF-91A4-9501F6605155}" srcOrd="5" destOrd="0" presId="urn:microsoft.com/office/officeart/2005/8/layout/hierarchy1"/>
    <dgm:cxn modelId="{B01E1DD6-3C2F-48A4-8A1E-E632EC98DE40}" type="presParOf" srcId="{BDE35E36-15F4-43BF-91A4-9501F6605155}" destId="{2C40E856-1247-4CFC-A976-7667FC8E108C}" srcOrd="0" destOrd="0" presId="urn:microsoft.com/office/officeart/2005/8/layout/hierarchy1"/>
    <dgm:cxn modelId="{9F26B9AD-DB05-4C62-AACF-29C73E3C16D9}" type="presParOf" srcId="{2C40E856-1247-4CFC-A976-7667FC8E108C}" destId="{0E610B05-9A65-4E97-A550-4637AEAAA9A5}" srcOrd="0" destOrd="0" presId="urn:microsoft.com/office/officeart/2005/8/layout/hierarchy1"/>
    <dgm:cxn modelId="{7EC35892-3F64-4075-944B-4467EBBBB7F3}" type="presParOf" srcId="{2C40E856-1247-4CFC-A976-7667FC8E108C}" destId="{D18DD09E-B69A-4DA7-AB75-C1BC88A9CE03}" srcOrd="1" destOrd="0" presId="urn:microsoft.com/office/officeart/2005/8/layout/hierarchy1"/>
    <dgm:cxn modelId="{E2A124F3-CF62-4862-B332-7EA9A721AEDA}" type="presParOf" srcId="{BDE35E36-15F4-43BF-91A4-9501F6605155}" destId="{A0C85CEA-559E-4F25-B679-1898419FB397}" srcOrd="1" destOrd="0" presId="urn:microsoft.com/office/officeart/2005/8/layout/hierarchy1"/>
    <dgm:cxn modelId="{052FA374-DA85-4D90-8008-FD1AB5E4794E}" type="presParOf" srcId="{A0C85CEA-559E-4F25-B679-1898419FB397}" destId="{66212535-8838-4D98-99FE-39B52AD55DA2}" srcOrd="0" destOrd="0" presId="urn:microsoft.com/office/officeart/2005/8/layout/hierarchy1"/>
    <dgm:cxn modelId="{D7B66E45-A989-4BCE-A860-9CDC229C9A33}" type="presParOf" srcId="{A0C85CEA-559E-4F25-B679-1898419FB397}" destId="{8B164409-9E73-44DD-97D7-F7DC09D758A7}" srcOrd="1" destOrd="0" presId="urn:microsoft.com/office/officeart/2005/8/layout/hierarchy1"/>
    <dgm:cxn modelId="{19B92DC3-92F0-4A8C-957A-3F0630E41EE5}" type="presParOf" srcId="{8B164409-9E73-44DD-97D7-F7DC09D758A7}" destId="{D14F6BE5-BBD1-4C57-809C-0B613684ED46}" srcOrd="0" destOrd="0" presId="urn:microsoft.com/office/officeart/2005/8/layout/hierarchy1"/>
    <dgm:cxn modelId="{501D46B7-0B53-483E-8508-1A5BBA609073}" type="presParOf" srcId="{D14F6BE5-BBD1-4C57-809C-0B613684ED46}" destId="{051DA608-5AAD-43A5-9E29-EF1FA79F2A0D}" srcOrd="0" destOrd="0" presId="urn:microsoft.com/office/officeart/2005/8/layout/hierarchy1"/>
    <dgm:cxn modelId="{70CBF834-D295-45A3-857B-220648C92059}" type="presParOf" srcId="{D14F6BE5-BBD1-4C57-809C-0B613684ED46}" destId="{828D12CE-F17A-405B-A8A5-FC76C7875D5F}" srcOrd="1" destOrd="0" presId="urn:microsoft.com/office/officeart/2005/8/layout/hierarchy1"/>
    <dgm:cxn modelId="{34906FCA-4A42-41D8-99F2-2966BBFA66C4}" type="presParOf" srcId="{8B164409-9E73-44DD-97D7-F7DC09D758A7}" destId="{5EADA451-9561-4D59-BD62-3A4441DCF8A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0F287-4D70-4D05-9555-CF3E02ABB6D8}">
      <dsp:nvSpPr>
        <dsp:cNvPr id="0" name=""/>
        <dsp:cNvSpPr/>
      </dsp:nvSpPr>
      <dsp:spPr>
        <a:xfrm>
          <a:off x="3979319" y="1797484"/>
          <a:ext cx="2824033" cy="671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942"/>
              </a:lnTo>
              <a:lnTo>
                <a:pt x="2824033" y="457942"/>
              </a:lnTo>
              <a:lnTo>
                <a:pt x="2824033" y="67199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521D0C-2206-4BB6-A10B-72EEBFE6788E}">
      <dsp:nvSpPr>
        <dsp:cNvPr id="0" name=""/>
        <dsp:cNvSpPr/>
      </dsp:nvSpPr>
      <dsp:spPr>
        <a:xfrm>
          <a:off x="3933599" y="1797484"/>
          <a:ext cx="91440" cy="6719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199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CA1FB-B5EC-4AE8-B0B1-A695445534EA}">
      <dsp:nvSpPr>
        <dsp:cNvPr id="0" name=""/>
        <dsp:cNvSpPr/>
      </dsp:nvSpPr>
      <dsp:spPr>
        <a:xfrm>
          <a:off x="1155286" y="1797484"/>
          <a:ext cx="2824033" cy="671991"/>
        </a:xfrm>
        <a:custGeom>
          <a:avLst/>
          <a:gdLst/>
          <a:ahLst/>
          <a:cxnLst/>
          <a:rect l="0" t="0" r="0" b="0"/>
          <a:pathLst>
            <a:path>
              <a:moveTo>
                <a:pt x="2824033" y="0"/>
              </a:moveTo>
              <a:lnTo>
                <a:pt x="2824033" y="457942"/>
              </a:lnTo>
              <a:lnTo>
                <a:pt x="0" y="457942"/>
              </a:lnTo>
              <a:lnTo>
                <a:pt x="0" y="67199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0A23C-35CA-4704-B87A-748FBB2E9FC9}">
      <dsp:nvSpPr>
        <dsp:cNvPr id="0" name=""/>
        <dsp:cNvSpPr/>
      </dsp:nvSpPr>
      <dsp:spPr>
        <a:xfrm>
          <a:off x="2824033" y="330270"/>
          <a:ext cx="2310572" cy="1467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BA287AA-BA4E-437B-9CDC-14DFCFCB473E}">
      <dsp:nvSpPr>
        <dsp:cNvPr id="0" name=""/>
        <dsp:cNvSpPr/>
      </dsp:nvSpPr>
      <dsp:spPr>
        <a:xfrm>
          <a:off x="3080763" y="574164"/>
          <a:ext cx="2310572" cy="14672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JENIS RAPAT</a:t>
          </a:r>
          <a:endParaRPr lang="en-US" sz="3700" kern="1200" dirty="0"/>
        </a:p>
      </dsp:txBody>
      <dsp:txXfrm>
        <a:off x="3123736" y="617137"/>
        <a:ext cx="2224626" cy="1381267"/>
      </dsp:txXfrm>
    </dsp:sp>
    <dsp:sp modelId="{A7113E10-87AB-495A-B31E-860CFE0E32C5}">
      <dsp:nvSpPr>
        <dsp:cNvPr id="0" name=""/>
        <dsp:cNvSpPr/>
      </dsp:nvSpPr>
      <dsp:spPr>
        <a:xfrm>
          <a:off x="0" y="2469475"/>
          <a:ext cx="2310572" cy="14672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84C8B41-4820-4DC9-9B31-4E76F806E0DD}">
      <dsp:nvSpPr>
        <dsp:cNvPr id="0" name=""/>
        <dsp:cNvSpPr/>
      </dsp:nvSpPr>
      <dsp:spPr>
        <a:xfrm>
          <a:off x="256730" y="2713369"/>
          <a:ext cx="2310572" cy="14672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R. </a:t>
          </a:r>
          <a:r>
            <a:rPr lang="en-US" sz="3700" kern="1200" dirty="0" err="1" smtClean="0"/>
            <a:t>Pengurus</a:t>
          </a:r>
          <a:endParaRPr lang="en-US" sz="3700" kern="1200" dirty="0"/>
        </a:p>
      </dsp:txBody>
      <dsp:txXfrm>
        <a:off x="299703" y="2756342"/>
        <a:ext cx="2224626" cy="1381267"/>
      </dsp:txXfrm>
    </dsp:sp>
    <dsp:sp modelId="{49AFB76E-039C-4224-8C9C-740123B68872}">
      <dsp:nvSpPr>
        <dsp:cNvPr id="0" name=""/>
        <dsp:cNvSpPr/>
      </dsp:nvSpPr>
      <dsp:spPr>
        <a:xfrm>
          <a:off x="2824033" y="2469475"/>
          <a:ext cx="2310572" cy="14672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593E671-B02D-4CF0-A26B-7C9F8C4FD18B}">
      <dsp:nvSpPr>
        <dsp:cNvPr id="0" name=""/>
        <dsp:cNvSpPr/>
      </dsp:nvSpPr>
      <dsp:spPr>
        <a:xfrm>
          <a:off x="3080763" y="2713369"/>
          <a:ext cx="2310572" cy="14672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R. </a:t>
          </a:r>
          <a:r>
            <a:rPr lang="en-US" sz="3700" kern="1200" dirty="0" err="1" smtClean="0"/>
            <a:t>Pengawas</a:t>
          </a:r>
          <a:endParaRPr lang="en-US" sz="3700" kern="1200" dirty="0"/>
        </a:p>
      </dsp:txBody>
      <dsp:txXfrm>
        <a:off x="3123736" y="2756342"/>
        <a:ext cx="2224626" cy="1381267"/>
      </dsp:txXfrm>
    </dsp:sp>
    <dsp:sp modelId="{08FBC099-FCCA-4E3B-A41A-4C4DCE446E4E}">
      <dsp:nvSpPr>
        <dsp:cNvPr id="0" name=""/>
        <dsp:cNvSpPr/>
      </dsp:nvSpPr>
      <dsp:spPr>
        <a:xfrm>
          <a:off x="5648066" y="2469475"/>
          <a:ext cx="2310572" cy="14672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91CBEB4-FAEE-4F7A-87FC-E21E1EEE9F67}">
      <dsp:nvSpPr>
        <dsp:cNvPr id="0" name=""/>
        <dsp:cNvSpPr/>
      </dsp:nvSpPr>
      <dsp:spPr>
        <a:xfrm>
          <a:off x="5904797" y="2713369"/>
          <a:ext cx="2310572" cy="14672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err="1" smtClean="0"/>
            <a:t>Munas</a:t>
          </a:r>
          <a:endParaRPr lang="en-US" sz="3700" kern="1200" dirty="0"/>
        </a:p>
      </dsp:txBody>
      <dsp:txXfrm>
        <a:off x="5947770" y="2756342"/>
        <a:ext cx="2224626" cy="13812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12535-8838-4D98-99FE-39B52AD55DA2}">
      <dsp:nvSpPr>
        <dsp:cNvPr id="0" name=""/>
        <dsp:cNvSpPr/>
      </dsp:nvSpPr>
      <dsp:spPr>
        <a:xfrm>
          <a:off x="7129462" y="2884602"/>
          <a:ext cx="91440" cy="5006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06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37BE04-4E0F-404E-AB8C-5035E81A36D0}">
      <dsp:nvSpPr>
        <dsp:cNvPr id="0" name=""/>
        <dsp:cNvSpPr/>
      </dsp:nvSpPr>
      <dsp:spPr>
        <a:xfrm>
          <a:off x="5071169" y="1290812"/>
          <a:ext cx="2104012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2104012" y="341184"/>
              </a:lnTo>
              <a:lnTo>
                <a:pt x="2104012" y="500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A09B6-D11B-4751-851E-075B0C027320}">
      <dsp:nvSpPr>
        <dsp:cNvPr id="0" name=""/>
        <dsp:cNvSpPr/>
      </dsp:nvSpPr>
      <dsp:spPr>
        <a:xfrm>
          <a:off x="5025449" y="1290812"/>
          <a:ext cx="91440" cy="5006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0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046BA0-5C36-4B93-B77A-C731E8C24C96}">
      <dsp:nvSpPr>
        <dsp:cNvPr id="0" name=""/>
        <dsp:cNvSpPr/>
      </dsp:nvSpPr>
      <dsp:spPr>
        <a:xfrm>
          <a:off x="2712551" y="2911689"/>
          <a:ext cx="2357464" cy="407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591"/>
              </a:lnTo>
              <a:lnTo>
                <a:pt x="2357464" y="247591"/>
              </a:lnTo>
              <a:lnTo>
                <a:pt x="2357464" y="4070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1C085D-74A4-4B55-9DE2-1B9902CBE8B6}">
      <dsp:nvSpPr>
        <dsp:cNvPr id="0" name=""/>
        <dsp:cNvSpPr/>
      </dsp:nvSpPr>
      <dsp:spPr>
        <a:xfrm>
          <a:off x="2712551" y="2911689"/>
          <a:ext cx="254604" cy="4735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097"/>
              </a:lnTo>
              <a:lnTo>
                <a:pt x="254604" y="314097"/>
              </a:lnTo>
              <a:lnTo>
                <a:pt x="254604" y="4735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C80DC6-EC42-46CB-A629-2D97965E32AE}">
      <dsp:nvSpPr>
        <dsp:cNvPr id="0" name=""/>
        <dsp:cNvSpPr/>
      </dsp:nvSpPr>
      <dsp:spPr>
        <a:xfrm>
          <a:off x="863143" y="2911689"/>
          <a:ext cx="1849408" cy="473571"/>
        </a:xfrm>
        <a:custGeom>
          <a:avLst/>
          <a:gdLst/>
          <a:ahLst/>
          <a:cxnLst/>
          <a:rect l="0" t="0" r="0" b="0"/>
          <a:pathLst>
            <a:path>
              <a:moveTo>
                <a:pt x="1849408" y="0"/>
              </a:moveTo>
              <a:lnTo>
                <a:pt x="1849408" y="314097"/>
              </a:lnTo>
              <a:lnTo>
                <a:pt x="0" y="314097"/>
              </a:lnTo>
              <a:lnTo>
                <a:pt x="0" y="4735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40D74A-F084-4E28-BAC7-FBBAAA6C388B}">
      <dsp:nvSpPr>
        <dsp:cNvPr id="0" name=""/>
        <dsp:cNvSpPr/>
      </dsp:nvSpPr>
      <dsp:spPr>
        <a:xfrm>
          <a:off x="2712551" y="1290812"/>
          <a:ext cx="2358617" cy="527747"/>
        </a:xfrm>
        <a:custGeom>
          <a:avLst/>
          <a:gdLst/>
          <a:ahLst/>
          <a:cxnLst/>
          <a:rect l="0" t="0" r="0" b="0"/>
          <a:pathLst>
            <a:path>
              <a:moveTo>
                <a:pt x="2358617" y="0"/>
              </a:moveTo>
              <a:lnTo>
                <a:pt x="2358617" y="368272"/>
              </a:lnTo>
              <a:lnTo>
                <a:pt x="0" y="368272"/>
              </a:lnTo>
              <a:lnTo>
                <a:pt x="0" y="5277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08767F-8ADE-4FC0-8626-4460827406EE}">
      <dsp:nvSpPr>
        <dsp:cNvPr id="0" name=""/>
        <dsp:cNvSpPr/>
      </dsp:nvSpPr>
      <dsp:spPr>
        <a:xfrm>
          <a:off x="4210436" y="19768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8087C4-78B2-4699-B390-25587FC17C4B}">
      <dsp:nvSpPr>
        <dsp:cNvPr id="0" name=""/>
        <dsp:cNvSpPr/>
      </dsp:nvSpPr>
      <dsp:spPr>
        <a:xfrm>
          <a:off x="4401710" y="379392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MUNAS </a:t>
          </a:r>
          <a:r>
            <a:rPr lang="en-US" sz="1500" kern="1200" dirty="0" err="1" smtClean="0"/>
            <a:t>Luar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Biasa</a:t>
          </a:r>
          <a:endParaRPr lang="en-US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AD – Ps.21</a:t>
          </a:r>
          <a:endParaRPr lang="en-US" sz="1500" kern="1200" dirty="0"/>
        </a:p>
      </dsp:txBody>
      <dsp:txXfrm>
        <a:off x="4433727" y="411409"/>
        <a:ext cx="1657431" cy="1029096"/>
      </dsp:txXfrm>
    </dsp:sp>
    <dsp:sp modelId="{F3413414-6194-47F4-9ED6-E3B5966F075E}">
      <dsp:nvSpPr>
        <dsp:cNvPr id="0" name=""/>
        <dsp:cNvSpPr/>
      </dsp:nvSpPr>
      <dsp:spPr>
        <a:xfrm>
          <a:off x="1851819" y="1818559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AF434-FBFF-4E2D-ADAB-0750D6AC8285}">
      <dsp:nvSpPr>
        <dsp:cNvPr id="0" name=""/>
        <dsp:cNvSpPr/>
      </dsp:nvSpPr>
      <dsp:spPr>
        <a:xfrm>
          <a:off x="2043093" y="2000269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Agenda                   AD – Ps. 21 (1)</a:t>
          </a:r>
          <a:endParaRPr lang="en-US" sz="1500" kern="1200" dirty="0"/>
        </a:p>
      </dsp:txBody>
      <dsp:txXfrm>
        <a:off x="2075110" y="2032286"/>
        <a:ext cx="1657431" cy="1029096"/>
      </dsp:txXfrm>
    </dsp:sp>
    <dsp:sp modelId="{4C8ED6C3-5CCC-45A7-8856-A0784A4ABA0A}">
      <dsp:nvSpPr>
        <dsp:cNvPr id="0" name=""/>
        <dsp:cNvSpPr/>
      </dsp:nvSpPr>
      <dsp:spPr>
        <a:xfrm>
          <a:off x="2411" y="338526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47B33-BB20-4A9E-B1D6-3DD63E2EFEF3}">
      <dsp:nvSpPr>
        <dsp:cNvPr id="0" name=""/>
        <dsp:cNvSpPr/>
      </dsp:nvSpPr>
      <dsp:spPr>
        <a:xfrm>
          <a:off x="193684" y="356697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Mengangkat</a:t>
          </a:r>
          <a:r>
            <a:rPr lang="en-US" sz="1500" kern="1200" dirty="0" smtClean="0"/>
            <a:t> &amp; </a:t>
          </a:r>
          <a:r>
            <a:rPr lang="en-US" sz="1500" kern="1200" dirty="0" err="1" smtClean="0"/>
            <a:t>memberhentikan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Pengurus</a:t>
          </a:r>
          <a:r>
            <a:rPr lang="en-US" sz="1500" kern="1200" dirty="0" smtClean="0"/>
            <a:t> &amp; </a:t>
          </a:r>
          <a:r>
            <a:rPr lang="en-US" sz="1500" kern="1200" dirty="0" err="1" smtClean="0"/>
            <a:t>Pengawas</a:t>
          </a:r>
          <a:endParaRPr lang="en-US" sz="1500" kern="1200" dirty="0"/>
        </a:p>
      </dsp:txBody>
      <dsp:txXfrm>
        <a:off x="225701" y="3598988"/>
        <a:ext cx="1657431" cy="1029096"/>
      </dsp:txXfrm>
    </dsp:sp>
    <dsp:sp modelId="{E9811963-AE70-4A7F-BC3B-77F8D9725B0B}">
      <dsp:nvSpPr>
        <dsp:cNvPr id="0" name=""/>
        <dsp:cNvSpPr/>
      </dsp:nvSpPr>
      <dsp:spPr>
        <a:xfrm>
          <a:off x="2106423" y="338526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A4AD1-5EC3-4AAB-954C-5614C8F19516}">
      <dsp:nvSpPr>
        <dsp:cNvPr id="0" name=""/>
        <dsp:cNvSpPr/>
      </dsp:nvSpPr>
      <dsp:spPr>
        <a:xfrm>
          <a:off x="2297697" y="356697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Perubahan</a:t>
          </a:r>
          <a:r>
            <a:rPr lang="en-US" sz="1500" kern="1200" dirty="0" smtClean="0"/>
            <a:t> AD</a:t>
          </a:r>
          <a:endParaRPr lang="en-US" sz="1500" kern="1200" dirty="0"/>
        </a:p>
      </dsp:txBody>
      <dsp:txXfrm>
        <a:off x="2329714" y="3598988"/>
        <a:ext cx="1657431" cy="1029096"/>
      </dsp:txXfrm>
    </dsp:sp>
    <dsp:sp modelId="{59ACEDB9-190D-49A5-9BFB-46DCD1D3C2B7}">
      <dsp:nvSpPr>
        <dsp:cNvPr id="0" name=""/>
        <dsp:cNvSpPr/>
      </dsp:nvSpPr>
      <dsp:spPr>
        <a:xfrm>
          <a:off x="4209283" y="3318755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52409-934F-430E-ABFA-84C9DD04F4F2}">
      <dsp:nvSpPr>
        <dsp:cNvPr id="0" name=""/>
        <dsp:cNvSpPr/>
      </dsp:nvSpPr>
      <dsp:spPr>
        <a:xfrm>
          <a:off x="4400557" y="3500465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Hal lain yang </a:t>
          </a:r>
          <a:r>
            <a:rPr lang="en-US" sz="1500" kern="1200" dirty="0" err="1" smtClean="0"/>
            <a:t>mendesak</a:t>
          </a:r>
          <a:endParaRPr lang="en-US" sz="1500" kern="1200" dirty="0"/>
        </a:p>
      </dsp:txBody>
      <dsp:txXfrm>
        <a:off x="4432574" y="3532482"/>
        <a:ext cx="1657431" cy="1029096"/>
      </dsp:txXfrm>
    </dsp:sp>
    <dsp:sp modelId="{502C0CA8-6669-4C9E-9BEA-232EFE6A3433}">
      <dsp:nvSpPr>
        <dsp:cNvPr id="0" name=""/>
        <dsp:cNvSpPr/>
      </dsp:nvSpPr>
      <dsp:spPr>
        <a:xfrm>
          <a:off x="4210436" y="179147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F1DD0-D174-493C-9E62-98F0CC512BF1}">
      <dsp:nvSpPr>
        <dsp:cNvPr id="0" name=""/>
        <dsp:cNvSpPr/>
      </dsp:nvSpPr>
      <dsp:spPr>
        <a:xfrm>
          <a:off x="4401710" y="197318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Permintaan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Pengurus</a:t>
          </a:r>
          <a:r>
            <a:rPr lang="en-US" sz="1500" kern="1200" dirty="0" smtClean="0"/>
            <a:t>              AD – Ps. 21 (2)</a:t>
          </a:r>
          <a:endParaRPr lang="en-US" sz="1500" kern="1200" dirty="0"/>
        </a:p>
      </dsp:txBody>
      <dsp:txXfrm>
        <a:off x="4433727" y="2005198"/>
        <a:ext cx="1657431" cy="1029096"/>
      </dsp:txXfrm>
    </dsp:sp>
    <dsp:sp modelId="{0E610B05-9A65-4E97-A550-4637AEAAA9A5}">
      <dsp:nvSpPr>
        <dsp:cNvPr id="0" name=""/>
        <dsp:cNvSpPr/>
      </dsp:nvSpPr>
      <dsp:spPr>
        <a:xfrm>
          <a:off x="6314449" y="179147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DD09E-B69A-4DA7-AB75-C1BC88A9CE03}">
      <dsp:nvSpPr>
        <dsp:cNvPr id="0" name=""/>
        <dsp:cNvSpPr/>
      </dsp:nvSpPr>
      <dsp:spPr>
        <a:xfrm>
          <a:off x="6505723" y="197318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Peserta</a:t>
          </a:r>
          <a:r>
            <a:rPr lang="en-US" sz="1500" kern="1200" dirty="0" smtClean="0"/>
            <a:t>                    AD – Ps. 21 (4)</a:t>
          </a:r>
          <a:endParaRPr lang="en-US" sz="1500" kern="1200" dirty="0"/>
        </a:p>
      </dsp:txBody>
      <dsp:txXfrm>
        <a:off x="6537740" y="2005198"/>
        <a:ext cx="1657431" cy="1029096"/>
      </dsp:txXfrm>
    </dsp:sp>
    <dsp:sp modelId="{051DA608-5AAD-43A5-9E29-EF1FA79F2A0D}">
      <dsp:nvSpPr>
        <dsp:cNvPr id="0" name=""/>
        <dsp:cNvSpPr/>
      </dsp:nvSpPr>
      <dsp:spPr>
        <a:xfrm>
          <a:off x="6314449" y="338526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D12CE-F17A-405B-A8A5-FC76C7875D5F}">
      <dsp:nvSpPr>
        <dsp:cNvPr id="0" name=""/>
        <dsp:cNvSpPr/>
      </dsp:nvSpPr>
      <dsp:spPr>
        <a:xfrm>
          <a:off x="6505723" y="356697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Peserta</a:t>
          </a:r>
          <a:r>
            <a:rPr lang="en-US" sz="1500" kern="1200" dirty="0" smtClean="0"/>
            <a:t>; </a:t>
          </a:r>
          <a:r>
            <a:rPr lang="en-US" sz="1500" kern="1200" dirty="0" err="1" smtClean="0"/>
            <a:t>Pengurus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Pengawas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Komda</a:t>
          </a:r>
          <a:r>
            <a:rPr lang="en-US" sz="1500" kern="1200" dirty="0" smtClean="0"/>
            <a:t>, DP </a:t>
          </a:r>
          <a:r>
            <a:rPr lang="en-US" sz="1500" kern="1200" dirty="0" err="1" smtClean="0"/>
            <a:t>Anggota</a:t>
          </a:r>
          <a:r>
            <a:rPr lang="en-US" sz="1500" kern="1200" dirty="0" smtClean="0"/>
            <a:t> &amp; </a:t>
          </a:r>
          <a:r>
            <a:rPr lang="en-US" sz="1500" kern="1200" dirty="0" err="1" smtClean="0"/>
            <a:t>undangan</a:t>
          </a:r>
          <a:r>
            <a:rPr lang="en-US" sz="1500" kern="1200" dirty="0" smtClean="0"/>
            <a:t> lain</a:t>
          </a:r>
          <a:endParaRPr lang="en-US" sz="1500" kern="1200" dirty="0"/>
        </a:p>
      </dsp:txBody>
      <dsp:txXfrm>
        <a:off x="6537740" y="3598988"/>
        <a:ext cx="1657431" cy="1029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14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514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CEA8D-9A75-4C65-8AA2-D5CE23D12039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2700" y="677863"/>
            <a:ext cx="4511675" cy="3384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88354"/>
            <a:ext cx="5661660" cy="4062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75140"/>
            <a:ext cx="3066733" cy="451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575140"/>
            <a:ext cx="3066733" cy="451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C33FE-4E0D-484F-9127-D3F08C84ED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84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C33FE-4E0D-484F-9127-D3F08C84ED7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42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6D9E-4239-4D2D-B543-6C4CE61F52BA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C363-5055-4060-BC5E-5FE7309B7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6D9E-4239-4D2D-B543-6C4CE61F52BA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C363-5055-4060-BC5E-5FE7309B7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6D9E-4239-4D2D-B543-6C4CE61F52BA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C363-5055-4060-BC5E-5FE7309B7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7200" y="5993081"/>
            <a:ext cx="8229600" cy="302896"/>
          </a:xfrm>
          <a:prstGeom prst="rect">
            <a:avLst/>
          </a:prstGeom>
        </p:spPr>
        <p:txBody>
          <a:bodyPr/>
          <a:lstStyle>
            <a:lvl1pPr marL="0" indent="0" algn="ctr" defTabSz="309563">
              <a:lnSpc>
                <a:spcPct val="100000"/>
              </a:lnSpc>
              <a:spcBef>
                <a:spcPts val="0"/>
              </a:spcBef>
              <a:buSzTx/>
              <a:buNone/>
              <a:defRPr sz="1125" spc="-11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457200" y="1771650"/>
            <a:ext cx="8229600" cy="2133600"/>
          </a:xfrm>
          <a:prstGeom prst="rect">
            <a:avLst/>
          </a:prstGeom>
        </p:spPr>
        <p:txBody>
          <a:bodyPr anchor="b"/>
          <a:lstStyle>
            <a:lvl1pPr>
              <a:defRPr sz="4800" spc="-48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3783790"/>
            <a:ext cx="8229600" cy="1125297"/>
          </a:xfrm>
          <a:prstGeom prst="rect">
            <a:avLst/>
          </a:prstGeom>
        </p:spPr>
        <p:txBody>
          <a:bodyPr/>
          <a:lstStyle>
            <a:lvl1pPr marL="0" indent="0" algn="ctr" defTabSz="309563">
              <a:lnSpc>
                <a:spcPct val="100000"/>
              </a:lnSpc>
              <a:spcBef>
                <a:spcPts val="0"/>
              </a:spcBef>
              <a:buSzTx/>
              <a:buNone/>
              <a:defRPr sz="2250" spc="-22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171450" algn="ctr" defTabSz="309563">
              <a:lnSpc>
                <a:spcPct val="100000"/>
              </a:lnSpc>
              <a:spcBef>
                <a:spcPts val="0"/>
              </a:spcBef>
              <a:buSzTx/>
              <a:buNone/>
              <a:defRPr sz="2250" spc="-22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342900" algn="ctr" defTabSz="309563">
              <a:lnSpc>
                <a:spcPct val="100000"/>
              </a:lnSpc>
              <a:spcBef>
                <a:spcPts val="0"/>
              </a:spcBef>
              <a:buSzTx/>
              <a:buNone/>
              <a:defRPr sz="2250" spc="-22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514350" algn="ctr" defTabSz="309563">
              <a:lnSpc>
                <a:spcPct val="100000"/>
              </a:lnSpc>
              <a:spcBef>
                <a:spcPts val="0"/>
              </a:spcBef>
              <a:buSzTx/>
              <a:buNone/>
              <a:defRPr sz="2250" spc="-22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685800" algn="ctr" defTabSz="309563">
              <a:lnSpc>
                <a:spcPct val="100000"/>
              </a:lnSpc>
              <a:spcBef>
                <a:spcPts val="0"/>
              </a:spcBef>
              <a:buSzTx/>
              <a:buNone/>
              <a:defRPr sz="2250" spc="-22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500562" y="6350000"/>
            <a:ext cx="145733" cy="21463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13241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7200" y="1192324"/>
            <a:ext cx="8229601" cy="416307"/>
          </a:xfrm>
          <a:prstGeom prst="rect">
            <a:avLst/>
          </a:prstGeom>
        </p:spPr>
        <p:txBody>
          <a:bodyPr/>
          <a:lstStyle>
            <a:lvl1pPr marL="0" indent="0" algn="ctr" defTabSz="309563">
              <a:lnSpc>
                <a:spcPct val="100000"/>
              </a:lnSpc>
              <a:spcBef>
                <a:spcPts val="0"/>
              </a:spcBef>
              <a:buSzTx/>
              <a:buNone/>
              <a:defRPr spc="-17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364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6D9E-4239-4D2D-B543-6C4CE61F52BA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C363-5055-4060-BC5E-5FE7309B7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6D9E-4239-4D2D-B543-6C4CE61F52BA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C363-5055-4060-BC5E-5FE7309B7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6D9E-4239-4D2D-B543-6C4CE61F52BA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C363-5055-4060-BC5E-5FE7309B7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6D9E-4239-4D2D-B543-6C4CE61F52BA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C363-5055-4060-BC5E-5FE7309B7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6D9E-4239-4D2D-B543-6C4CE61F52BA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C363-5055-4060-BC5E-5FE7309B7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6D9E-4239-4D2D-B543-6C4CE61F52BA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C363-5055-4060-BC5E-5FE7309B7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6D9E-4239-4D2D-B543-6C4CE61F52BA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C363-5055-4060-BC5E-5FE7309B7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6D9E-4239-4D2D-B543-6C4CE61F52BA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C363-5055-4060-BC5E-5FE7309B7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96D9E-4239-4D2D-B543-6C4CE61F52BA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6C363-5055-4060-BC5E-5FE7309B7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voting.dapenmapamsi.id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571744"/>
            <a:ext cx="7772400" cy="2143140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sz="2800" b="1" dirty="0" err="1" smtClean="0">
                <a:solidFill>
                  <a:srgbClr val="FF0000"/>
                </a:solidFill>
                <a:latin typeface="Britannic Bold" panose="020B0903060703020204" pitchFamily="34" charset="0"/>
              </a:rPr>
              <a:t>Menuju</a:t>
            </a:r>
            <a:r>
              <a:rPr lang="en-US" sz="2800" b="1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Britannic Bold" panose="020B0903060703020204" pitchFamily="34" charset="0"/>
              </a:rPr>
              <a:t>Suksesi</a:t>
            </a:r>
            <a:r>
              <a:rPr lang="en-US" sz="2800" b="1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Britannic Bold" panose="020B0903060703020204" pitchFamily="34" charset="0"/>
              </a:rPr>
              <a:t>kepemimpinan</a:t>
            </a:r>
            <a:r>
              <a:rPr lang="en-US" sz="2800" b="1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 </a:t>
            </a:r>
            <a:br>
              <a:rPr lang="en-US" sz="2800" b="1" dirty="0" smtClean="0">
                <a:solidFill>
                  <a:srgbClr val="FF0000"/>
                </a:solidFill>
                <a:latin typeface="Britannic Bold" panose="020B0903060703020204" pitchFamily="34" charset="0"/>
              </a:rPr>
            </a:br>
            <a:r>
              <a:rPr lang="en-US" sz="2800" b="1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“PERKUMPULAN ADPI</a:t>
            </a:r>
            <a:r>
              <a:rPr lang="en-US" sz="2800" b="1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”</a:t>
            </a:r>
            <a:br>
              <a:rPr lang="en-US" sz="2800" b="1" dirty="0" smtClean="0">
                <a:solidFill>
                  <a:srgbClr val="FF0000"/>
                </a:solidFill>
                <a:latin typeface="Britannic Bold" panose="020B0903060703020204" pitchFamily="34" charset="0"/>
              </a:rPr>
            </a:br>
            <a:r>
              <a:rPr lang="en-US" sz="2800" b="1" dirty="0" err="1" smtClean="0">
                <a:solidFill>
                  <a:srgbClr val="FF0000"/>
                </a:solidFill>
                <a:latin typeface="Britannic Bold" panose="020B0903060703020204" pitchFamily="34" charset="0"/>
              </a:rPr>
              <a:t>Periode</a:t>
            </a:r>
            <a:r>
              <a:rPr lang="en-US" sz="2800" b="1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, 2021 - 2025</a:t>
            </a:r>
            <a:r>
              <a:rPr lang="en-US" sz="2800" b="1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Britannic Bold" panose="020B0903060703020204" pitchFamily="34" charset="0"/>
              </a:rPr>
            </a:br>
            <a:endParaRPr lang="en-US" sz="2800" b="1" dirty="0" smtClean="0">
              <a:solidFill>
                <a:srgbClr val="FF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5580112" y="5229200"/>
            <a:ext cx="3168352" cy="896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72000" rIns="72000" anchor="ctr"/>
          <a:lstStyle/>
          <a:p>
            <a:pPr>
              <a:defRPr/>
            </a:pPr>
            <a:r>
              <a:rPr lang="en-US" sz="1400" i="1" dirty="0" err="1" smtClean="0">
                <a:latin typeface="Microsoft New Tai Lue" pitchFamily="34" charset="0"/>
                <a:cs typeface="Microsoft New Tai Lue" pitchFamily="34" charset="0"/>
              </a:rPr>
              <a:t>Sularno</a:t>
            </a:r>
            <a:endParaRPr lang="id-ID" sz="1400" i="1" dirty="0" smtClean="0">
              <a:latin typeface="Microsoft New Tai Lue" pitchFamily="34" charset="0"/>
              <a:cs typeface="Microsoft New Tai Lue" pitchFamily="34" charset="0"/>
            </a:endParaRPr>
          </a:p>
          <a:p>
            <a:pPr>
              <a:defRPr/>
            </a:pPr>
            <a:r>
              <a:rPr lang="en-US" sz="1400" i="1" dirty="0" err="1" smtClean="0">
                <a:latin typeface="Microsoft New Tai Lue" pitchFamily="34" charset="0"/>
                <a:cs typeface="Microsoft New Tai Lue" pitchFamily="34" charset="0"/>
              </a:rPr>
              <a:t>Sekretaris</a:t>
            </a:r>
            <a:r>
              <a:rPr lang="en-US" sz="1400" i="1" dirty="0" smtClean="0">
                <a:latin typeface="Microsoft New Tai Lue" pitchFamily="34" charset="0"/>
                <a:cs typeface="Microsoft New Tai Lue" pitchFamily="34" charset="0"/>
              </a:rPr>
              <a:t> </a:t>
            </a:r>
            <a:r>
              <a:rPr lang="id-ID" sz="1400" i="1" dirty="0" smtClean="0">
                <a:latin typeface="Microsoft New Tai Lue" pitchFamily="34" charset="0"/>
                <a:cs typeface="Microsoft New Tai Lue" pitchFamily="34" charset="0"/>
              </a:rPr>
              <a:t>Perkumpulan ADPI</a:t>
            </a:r>
            <a:endParaRPr lang="en-US" sz="1400" i="1" dirty="0" smtClean="0">
              <a:latin typeface="Microsoft New Tai Lue" pitchFamily="34" charset="0"/>
              <a:cs typeface="Microsoft New Tai Lue" pitchFamily="34" charset="0"/>
            </a:endParaRPr>
          </a:p>
        </p:txBody>
      </p:sp>
      <p:pic>
        <p:nvPicPr>
          <p:cNvPr id="5" name="Picture 4" descr="LOGO ADPI 2009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661" y="714356"/>
            <a:ext cx="1778074" cy="14287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777218" y="5325731"/>
            <a:ext cx="23342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1200" b="1" dirty="0" smtClean="0">
                <a:latin typeface="Microsoft New Tai Lue" panose="020B0502040204020203" pitchFamily="34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Jakarta, </a:t>
            </a:r>
            <a:r>
              <a:rPr lang="en-US" sz="1200" b="1" dirty="0">
                <a:latin typeface="Microsoft New Tai Lue" panose="020B0502040204020203" pitchFamily="34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29 April </a:t>
            </a:r>
            <a:r>
              <a:rPr lang="en-US" sz="1200" b="1" dirty="0" smtClean="0">
                <a:latin typeface="Microsoft New Tai Lue" panose="020B0502040204020203" pitchFamily="34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2021 &amp;</a:t>
            </a:r>
            <a:endParaRPr lang="id-ID" sz="1200" dirty="0">
              <a:latin typeface="Microsoft New Tai Lue" panose="020B0502040204020203" pitchFamily="34" charset="0"/>
              <a:ea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>
                <a:latin typeface="Microsoft New Tai Lue" panose="020B0502040204020203" pitchFamily="34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Platform </a:t>
            </a:r>
            <a:r>
              <a:rPr lang="en-US" sz="1200" b="1" dirty="0">
                <a:latin typeface="Microsoft New Tai Lue" panose="020B0502040204020203" pitchFamily="34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Zoom</a:t>
            </a:r>
            <a:r>
              <a:rPr lang="id-ID" sz="1200" b="1" dirty="0">
                <a:latin typeface="Microsoft New Tai Lue" panose="020B0502040204020203" pitchFamily="34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, </a:t>
            </a:r>
            <a:r>
              <a:rPr lang="en-US" sz="1200" b="1" dirty="0" smtClean="0">
                <a:latin typeface="Microsoft New Tai Lue" panose="020B0502040204020203" pitchFamily="34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29 April 2021</a:t>
            </a:r>
            <a:endParaRPr lang="id-ID" sz="1200" dirty="0">
              <a:latin typeface="Microsoft New Tai Lue" panose="020B0502040204020203" pitchFamily="34" charset="0"/>
              <a:ea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USULAN </a:t>
            </a:r>
            <a:r>
              <a:rPr lang="en-US" dirty="0" smtClean="0"/>
              <a:t>TEKNIS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smtClean="0"/>
              <a:t>30 April 2021; </a:t>
            </a:r>
            <a:r>
              <a:rPr lang="en-US" dirty="0" err="1" smtClean="0"/>
              <a:t>Sekretariat</a:t>
            </a:r>
            <a:r>
              <a:rPr lang="en-US" dirty="0" smtClean="0"/>
              <a:t> </a:t>
            </a:r>
            <a:r>
              <a:rPr lang="en-US" dirty="0" err="1" smtClean="0"/>
              <a:t>mengirim</a:t>
            </a:r>
            <a:r>
              <a:rPr lang="en-US" dirty="0" smtClean="0"/>
              <a:t> </a:t>
            </a:r>
            <a:r>
              <a:rPr lang="en-US" dirty="0" err="1" smtClean="0"/>
              <a:t>undangan</a:t>
            </a:r>
            <a:r>
              <a:rPr lang="en-US" dirty="0" smtClean="0"/>
              <a:t> </a:t>
            </a:r>
            <a:r>
              <a:rPr lang="en-US" dirty="0"/>
              <a:t>MUNAS </a:t>
            </a:r>
            <a:r>
              <a:rPr lang="en-US" dirty="0" err="1"/>
              <a:t>Tahunan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MUNAS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 algn="just">
              <a:buAutoNum type="alphaLcPeriod"/>
            </a:pPr>
            <a:r>
              <a:rPr lang="en-US" dirty="0" err="1" smtClean="0"/>
              <a:t>Pendaftaran</a:t>
            </a:r>
            <a:r>
              <a:rPr lang="en-US" dirty="0" smtClean="0"/>
              <a:t> </a:t>
            </a:r>
            <a:r>
              <a:rPr lang="en-US" dirty="0" err="1" smtClean="0"/>
              <a:t>bakal</a:t>
            </a:r>
            <a:r>
              <a:rPr lang="en-US" dirty="0" smtClean="0"/>
              <a:t> </a:t>
            </a:r>
            <a:r>
              <a:rPr lang="en-US" dirty="0" err="1" smtClean="0"/>
              <a:t>calon</a:t>
            </a:r>
            <a:r>
              <a:rPr lang="en-US" dirty="0" smtClean="0"/>
              <a:t> </a:t>
            </a:r>
            <a:r>
              <a:rPr lang="en-US" dirty="0" err="1" smtClean="0"/>
              <a:t>Ketua</a:t>
            </a:r>
            <a:r>
              <a:rPr lang="en-US" dirty="0" smtClean="0"/>
              <a:t> </a:t>
            </a:r>
            <a:r>
              <a:rPr lang="en-US" dirty="0" err="1" smtClean="0"/>
              <a:t>Pengurus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Ketua</a:t>
            </a:r>
            <a:r>
              <a:rPr lang="en-US" dirty="0" smtClean="0"/>
              <a:t> </a:t>
            </a:r>
            <a:r>
              <a:rPr lang="en-US" dirty="0" err="1" smtClean="0"/>
              <a:t>Pengawas</a:t>
            </a:r>
            <a:r>
              <a:rPr lang="en-US" dirty="0" smtClean="0"/>
              <a:t> </a:t>
            </a:r>
            <a:r>
              <a:rPr lang="en-US" dirty="0" err="1"/>
              <a:t>periode</a:t>
            </a:r>
            <a:r>
              <a:rPr lang="en-US" dirty="0"/>
              <a:t> 2021-2025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smtClean="0"/>
              <a:t>3 - 4 </a:t>
            </a:r>
            <a:r>
              <a:rPr lang="en-US" dirty="0" smtClean="0"/>
              <a:t>Mei 2021.</a:t>
            </a:r>
          </a:p>
          <a:p>
            <a:pPr marL="514350" indent="-514350" algn="just">
              <a:buAutoNum type="alphaLcPeriod"/>
            </a:pPr>
            <a:r>
              <a:rPr lang="en-US" dirty="0" err="1" smtClean="0"/>
              <a:t>Verifikasi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Pengumuman</a:t>
            </a:r>
            <a:r>
              <a:rPr lang="en-US" dirty="0" smtClean="0"/>
              <a:t> </a:t>
            </a:r>
            <a:r>
              <a:rPr lang="en-US" dirty="0" err="1"/>
              <a:t>bakal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Ketua</a:t>
            </a:r>
            <a:r>
              <a:rPr lang="en-US" dirty="0"/>
              <a:t> </a:t>
            </a:r>
            <a:r>
              <a:rPr lang="en-US" dirty="0" err="1"/>
              <a:t>Pengurus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Ketua</a:t>
            </a:r>
            <a:r>
              <a:rPr lang="en-US" dirty="0"/>
              <a:t> </a:t>
            </a:r>
            <a:r>
              <a:rPr lang="en-US" dirty="0" err="1" smtClean="0"/>
              <a:t>Pengawas</a:t>
            </a:r>
            <a:r>
              <a:rPr lang="en-US" dirty="0" smtClean="0"/>
              <a:t> </a:t>
            </a:r>
            <a:r>
              <a:rPr lang="en-US" dirty="0" err="1"/>
              <a:t>periode</a:t>
            </a:r>
            <a:r>
              <a:rPr lang="en-US" dirty="0"/>
              <a:t> 2021-2025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smtClean="0"/>
              <a:t>5 Mei 2021 </a:t>
            </a:r>
            <a:r>
              <a:rPr lang="en-US" dirty="0" err="1" smtClean="0"/>
              <a:t>melalui</a:t>
            </a:r>
            <a:r>
              <a:rPr lang="en-US" dirty="0" smtClean="0"/>
              <a:t> email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smtClean="0"/>
              <a:t>DP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/>
              <a:t> link </a:t>
            </a:r>
            <a:r>
              <a:rPr lang="en-US" dirty="0" err="1"/>
              <a:t>eVoting</a:t>
            </a:r>
            <a:r>
              <a:rPr lang="en-US" dirty="0"/>
              <a:t>.</a:t>
            </a:r>
            <a:endParaRPr lang="en-US" dirty="0" smtClean="0"/>
          </a:p>
          <a:p>
            <a:pPr marL="514350" indent="-514350" algn="just">
              <a:buFont typeface="Arial" pitchFamily="34" charset="0"/>
              <a:buAutoNum type="alphaLcPeriod"/>
            </a:pPr>
            <a:r>
              <a:rPr lang="en-US" dirty="0" err="1" smtClean="0"/>
              <a:t>Tanggal</a:t>
            </a:r>
            <a:r>
              <a:rPr lang="en-US" dirty="0" smtClean="0"/>
              <a:t> 6 </a:t>
            </a:r>
            <a:r>
              <a:rPr lang="en-US" dirty="0"/>
              <a:t>Mei 2021; MUNAS </a:t>
            </a:r>
            <a:r>
              <a:rPr lang="en-US" dirty="0" err="1"/>
              <a:t>Tahunan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agenda  </a:t>
            </a:r>
            <a:r>
              <a:rPr lang="en-US" dirty="0" err="1"/>
              <a:t>penyampaian</a:t>
            </a:r>
            <a:r>
              <a:rPr lang="en-US" dirty="0"/>
              <a:t> </a:t>
            </a:r>
            <a:r>
              <a:rPr lang="en-US" dirty="0" err="1"/>
              <a:t>pertanggungjawaban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Ketua</a:t>
            </a:r>
            <a:r>
              <a:rPr lang="en-US" dirty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Ketua</a:t>
            </a:r>
            <a:r>
              <a:rPr lang="en-US" dirty="0" smtClean="0"/>
              <a:t> </a:t>
            </a:r>
            <a:r>
              <a:rPr lang="en-US" dirty="0" err="1" smtClean="0"/>
              <a:t>Pengawas</a:t>
            </a:r>
            <a:r>
              <a:rPr lang="en-US" dirty="0" smtClean="0"/>
              <a:t> </a:t>
            </a:r>
            <a:r>
              <a:rPr lang="en-US" dirty="0" err="1" smtClean="0"/>
              <a:t>periode</a:t>
            </a:r>
            <a:r>
              <a:rPr lang="en-US" dirty="0" smtClean="0"/>
              <a:t> </a:t>
            </a:r>
            <a:r>
              <a:rPr lang="en-US" dirty="0"/>
              <a:t>2017-2021. (AD Ps.13 </a:t>
            </a:r>
            <a:r>
              <a:rPr lang="en-US" dirty="0" err="1"/>
              <a:t>ayat</a:t>
            </a:r>
            <a:r>
              <a:rPr lang="en-US" dirty="0"/>
              <a:t>(2))</a:t>
            </a:r>
          </a:p>
          <a:p>
            <a:pPr marL="514350" indent="-514350" algn="just">
              <a:buAutoNum type="alphaLcPeriod"/>
            </a:pPr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smtClean="0"/>
              <a:t>6 Mei 2021 </a:t>
            </a:r>
            <a:r>
              <a:rPr lang="en-US" dirty="0" err="1" smtClean="0"/>
              <a:t>pelaksanaan</a:t>
            </a:r>
            <a:r>
              <a:rPr lang="en-US" dirty="0" smtClean="0"/>
              <a:t> </a:t>
            </a:r>
            <a:r>
              <a:rPr lang="en-US" dirty="0"/>
              <a:t>MUNAS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dirty="0" err="1" smtClean="0"/>
              <a:t>emberian</a:t>
            </a:r>
            <a:r>
              <a:rPr lang="en-US" dirty="0" smtClean="0"/>
              <a:t> </a:t>
            </a:r>
            <a:r>
              <a:rPr lang="en-US" dirty="0" err="1"/>
              <a:t>suara</a:t>
            </a:r>
            <a:r>
              <a:rPr lang="en-US" dirty="0"/>
              <a:t> </a:t>
            </a:r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calon</a:t>
            </a:r>
            <a:r>
              <a:rPr lang="en-US" dirty="0" smtClean="0"/>
              <a:t> </a:t>
            </a:r>
            <a:r>
              <a:rPr lang="en-US" dirty="0" err="1" smtClean="0"/>
              <a:t>Ketua</a:t>
            </a:r>
            <a:r>
              <a:rPr lang="en-US" dirty="0" smtClean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calon</a:t>
            </a:r>
            <a:r>
              <a:rPr lang="en-US" dirty="0" smtClean="0"/>
              <a:t> </a:t>
            </a:r>
            <a:r>
              <a:rPr lang="en-US" dirty="0" err="1" smtClean="0"/>
              <a:t>Ketua</a:t>
            </a:r>
            <a:r>
              <a:rPr lang="en-US" dirty="0" smtClean="0"/>
              <a:t> </a:t>
            </a:r>
            <a:r>
              <a:rPr lang="en-US" dirty="0" err="1"/>
              <a:t>Pengawas</a:t>
            </a:r>
            <a:r>
              <a:rPr lang="en-US" dirty="0"/>
              <a:t> </a:t>
            </a:r>
            <a:r>
              <a:rPr lang="en-US" dirty="0" err="1" smtClean="0"/>
              <a:t>periode</a:t>
            </a:r>
            <a:r>
              <a:rPr lang="en-US" dirty="0" smtClean="0"/>
              <a:t> 2021-2025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/>
              <a:t>DP </a:t>
            </a:r>
            <a:r>
              <a:rPr lang="en-US" dirty="0" err="1" smtClean="0"/>
              <a:t>melalui</a:t>
            </a:r>
            <a:r>
              <a:rPr lang="en-US" dirty="0" smtClean="0"/>
              <a:t> link </a:t>
            </a:r>
            <a:r>
              <a:rPr lang="en-US" dirty="0" err="1" smtClean="0"/>
              <a:t>eVoting</a:t>
            </a:r>
            <a:r>
              <a:rPr lang="en-US" dirty="0" smtClean="0"/>
              <a:t>. </a:t>
            </a:r>
            <a:r>
              <a:rPr lang="en-US" dirty="0"/>
              <a:t>(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&gt; 1</a:t>
            </a:r>
            <a:r>
              <a:rPr lang="en-US" dirty="0" smtClean="0"/>
              <a:t>).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suara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real time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eVoting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 algn="just"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7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hor and Da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Support by DP PAMSI</a:t>
            </a:r>
            <a:endParaRPr dirty="0"/>
          </a:p>
        </p:txBody>
      </p:sp>
      <p:sp>
        <p:nvSpPr>
          <p:cNvPr id="152" name="eVoting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eVoting</a:t>
            </a:r>
          </a:p>
        </p:txBody>
      </p:sp>
      <p:sp>
        <p:nvSpPr>
          <p:cNvPr id="153" name="Digital Online Voting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Digital Online Voting</a:t>
            </a:r>
          </a:p>
        </p:txBody>
      </p:sp>
    </p:spTree>
    <p:extLst>
      <p:ext uri="{BB962C8B-B14F-4D97-AF65-F5344CB8AC3E}">
        <p14:creationId xmlns:p14="http://schemas.microsoft.com/office/powerpoint/2010/main" val="82055982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ata Cara Pemakaia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Tata Cara Pemakaian</a:t>
            </a:r>
          </a:p>
        </p:txBody>
      </p:sp>
      <p:sp>
        <p:nvSpPr>
          <p:cNvPr id="156" name="Link di akses melalui : http://voting.dapenmapamsi.i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t>Link di akses melalui : </a:t>
            </a:r>
            <a:r>
              <a:rPr u="sng">
                <a:hlinkClick r:id="rId2"/>
              </a:rPr>
              <a:t>http://voting.dapenmapamsi.id</a:t>
            </a:r>
            <a:r>
              <a:t> </a:t>
            </a:r>
          </a:p>
          <a:p>
            <a:r>
              <a:t>Gunakan user &amp; password yang anda terima melalui email Dana Pensiun masing-masing.</a:t>
            </a:r>
          </a:p>
          <a:p>
            <a:r>
              <a:t>Pilih pada salah satu kandidat Ketua Umum dan Ketua Pengawas yang terdapat pada Sistem eVoting.</a:t>
            </a:r>
          </a:p>
          <a:p>
            <a:r>
              <a:t>Masing-masing peserta hanya dapat memilih satu kali pada Ketua Umum dan Ketua Pengawas.</a:t>
            </a:r>
          </a:p>
          <a:p>
            <a:r>
              <a:t>Hasil perolehan suara masing-masing kandidat Ketua Umum dan Ketua Pengawas  dapat dilihat secara real time pada Sistem eVoting.</a:t>
            </a:r>
          </a:p>
        </p:txBody>
      </p:sp>
      <p:sp>
        <p:nvSpPr>
          <p:cNvPr id="157" name="Halaman akse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fontScale="77500" lnSpcReduction="20000"/>
          </a:bodyPr>
          <a:lstStyle/>
          <a:p>
            <a:r>
              <a:t>Halaman akses</a:t>
            </a:r>
          </a:p>
        </p:txBody>
      </p:sp>
    </p:spTree>
    <p:extLst>
      <p:ext uri="{BB962C8B-B14F-4D97-AF65-F5344CB8AC3E}">
        <p14:creationId xmlns:p14="http://schemas.microsoft.com/office/powerpoint/2010/main" val="19456834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Dashboard Pemilihan"/>
          <p:cNvSpPr txBox="1">
            <a:spLocks noGrp="1"/>
          </p:cNvSpPr>
          <p:nvPr>
            <p:ph type="body" idx="1"/>
          </p:nvPr>
        </p:nvSpPr>
        <p:spPr>
          <a:xfrm>
            <a:off x="467544" y="476672"/>
            <a:ext cx="8230717" cy="72008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dirty="0"/>
              <a:t>Dashboard </a:t>
            </a:r>
            <a:r>
              <a:rPr dirty="0" err="1"/>
              <a:t>Pemilihan</a:t>
            </a:r>
            <a:endParaRPr dirty="0"/>
          </a:p>
        </p:txBody>
      </p:sp>
      <p:pic>
        <p:nvPicPr>
          <p:cNvPr id="160" name="Screen Shot 2021-04-29 at 8.08.50 AM.png" descr="Screen Shot 2021-04-29 at 8.08.5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1559" y="1052737"/>
            <a:ext cx="7526563" cy="5450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784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AutoShape 22"/>
          <p:cNvSpPr>
            <a:spLocks noChangeArrowheads="1"/>
          </p:cNvSpPr>
          <p:nvPr/>
        </p:nvSpPr>
        <p:spPr bwMode="auto">
          <a:xfrm>
            <a:off x="2700338" y="3157538"/>
            <a:ext cx="3600450" cy="5588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>
                <a:latin typeface="Blackadder ITC" pitchFamily="82" charset="0"/>
              </a:rPr>
              <a:t>selesai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67544" y="476672"/>
            <a:ext cx="4000528" cy="5544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Pasal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14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MASA JABATAN PENGURUS</a:t>
            </a:r>
          </a:p>
          <a:p>
            <a:pPr marL="442913" marR="0" lvl="0" indent="-442913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Pengurus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diangkat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oleh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Munas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untuk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masa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jabatan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selama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4 (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empat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tahun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terhitung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sejak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tanggal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Munas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yang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memilih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dan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mengangkatnya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  <a:p>
            <a:pPr marL="442913" marR="0" lvl="0" indent="-442913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Anggota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Pengurus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Perkumpulan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yang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masa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jabatanya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telah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berakhir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dapat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dipilih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kembali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untuk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1 (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satu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 kali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masa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jabatanya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berikutnya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88024" y="3573016"/>
            <a:ext cx="4000528" cy="2880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Pasal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17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MASA JABATAN PENGAWAS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442913" marR="0" lvl="0" indent="-442913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Masa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jabatan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Anggota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Pengawas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adalah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4 (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empat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tahun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terhitung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sejak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tanggal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Munas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yang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memilih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dan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mengangkatnya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483310"/>
            <a:ext cx="2448272" cy="312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PENGURUS &amp; PENGAWAS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1844824"/>
            <a:ext cx="2664296" cy="43156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757" y="1417638"/>
            <a:ext cx="3188485" cy="48855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53" y="1332640"/>
            <a:ext cx="2752037" cy="267619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715524" y="3860417"/>
            <a:ext cx="43204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28475" y="3429000"/>
            <a:ext cx="2391997" cy="3028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u="sng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Purna</a:t>
            </a:r>
            <a:r>
              <a:rPr lang="en-US" sz="1400" b="1" u="sng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1400" b="1" u="sng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Tugas</a:t>
            </a:r>
            <a:endParaRPr lang="en-US" sz="1400" b="1" u="sng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Pengurus</a:t>
            </a:r>
            <a:r>
              <a:rPr lang="en-US" sz="1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dan</a:t>
            </a:r>
            <a:r>
              <a:rPr lang="en-US" sz="1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Pengwas</a:t>
            </a:r>
            <a:r>
              <a:rPr lang="en-US" sz="1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terakhir</a:t>
            </a:r>
            <a:r>
              <a:rPr lang="en-US" sz="1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dipilih</a:t>
            </a:r>
            <a:r>
              <a:rPr lang="en-US" sz="1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dan</a:t>
            </a:r>
            <a:r>
              <a:rPr lang="en-US" sz="1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diangkat</a:t>
            </a:r>
            <a:r>
              <a:rPr lang="en-US" sz="1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dalam</a:t>
            </a:r>
            <a:r>
              <a:rPr lang="en-US" sz="1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Munas</a:t>
            </a:r>
            <a:r>
              <a:rPr lang="en-US" sz="1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-LB di Surabaya </a:t>
            </a:r>
            <a:r>
              <a:rPr lang="en-US" sz="14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pada</a:t>
            </a:r>
            <a:r>
              <a:rPr lang="en-US" sz="1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tanggal</a:t>
            </a:r>
            <a:r>
              <a:rPr lang="en-US" sz="1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18 Mei 2017.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</a:t>
            </a:r>
            <a:r>
              <a:rPr lang="en-US" sz="14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aka</a:t>
            </a:r>
            <a:endParaRPr lang="en-US" sz="140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0" algn="just">
              <a:spcBef>
                <a:spcPct val="0"/>
              </a:spcBef>
              <a:defRPr/>
            </a:pPr>
            <a:r>
              <a:rPr lang="en-US" sz="14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Masa</a:t>
            </a:r>
            <a:r>
              <a:rPr lang="en-US" sz="1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tugas</a:t>
            </a:r>
            <a:r>
              <a:rPr lang="en-US" sz="1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Pengurus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Pengwas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berakhir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sendirinya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per 17 Mei 2021.</a:t>
            </a:r>
            <a:endParaRPr lang="en-US" sz="140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36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08185644"/>
              </p:ext>
            </p:extLst>
          </p:nvPr>
        </p:nvGraphicFramePr>
        <p:xfrm>
          <a:off x="428596" y="214290"/>
          <a:ext cx="8215370" cy="4510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905919" y="1844824"/>
            <a:ext cx="121444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 – Ps. 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5616" y="4005064"/>
            <a:ext cx="1428760" cy="376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 – Ps. 9 (1)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05919" y="4005064"/>
            <a:ext cx="1500198" cy="376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 – Ps. 9 (2)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53944" y="4005064"/>
            <a:ext cx="1571636" cy="376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 – Ps. 9 (3)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409977" y="4581128"/>
            <a:ext cx="5338488" cy="1561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Pasal</a:t>
            </a:r>
            <a:r>
              <a:rPr lang="en-US" sz="1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9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3. </a:t>
            </a:r>
            <a:r>
              <a:rPr lang="en-US" sz="14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Munas</a:t>
            </a:r>
            <a:r>
              <a:rPr lang="en-US" sz="1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selanjunya</a:t>
            </a:r>
            <a:r>
              <a:rPr lang="en-US" sz="1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disebut</a:t>
            </a:r>
            <a:r>
              <a:rPr lang="en-US" sz="1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MUNAS, </a:t>
            </a:r>
            <a:r>
              <a:rPr lang="en-US" sz="14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terdiri</a:t>
            </a:r>
            <a:r>
              <a:rPr lang="en-US" sz="1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dari</a:t>
            </a:r>
            <a:r>
              <a:rPr lang="en-US" sz="1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atas</a:t>
            </a:r>
            <a:r>
              <a:rPr lang="en-US" sz="1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</a:p>
          <a:p>
            <a:pPr marL="449263" marR="0" lvl="0" indent="-268288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sz="14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Munas</a:t>
            </a:r>
            <a:r>
              <a:rPr lang="en-US" sz="1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Tahunan</a:t>
            </a:r>
            <a:r>
              <a:rPr lang="en-US" sz="1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selanjutnya</a:t>
            </a:r>
            <a:r>
              <a:rPr lang="en-US" sz="1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disebut</a:t>
            </a:r>
            <a:r>
              <a:rPr lang="en-US" sz="1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MUNAS </a:t>
            </a:r>
            <a:r>
              <a:rPr lang="en-US" sz="14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Tahunan</a:t>
            </a:r>
            <a:r>
              <a:rPr lang="en-US" sz="1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; </a:t>
            </a:r>
            <a:r>
              <a:rPr lang="en-US" sz="14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dan</a:t>
            </a:r>
            <a:endParaRPr lang="en-US" sz="140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449263" lvl="0" indent="-268288" algn="just">
              <a:spcBef>
                <a:spcPct val="0"/>
              </a:spcBef>
              <a:buFontTx/>
              <a:buAutoNum type="alphaLcPeriod"/>
              <a:defRPr/>
            </a:pPr>
            <a:r>
              <a:rPr lang="en-US" sz="14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Munas</a:t>
            </a:r>
            <a:r>
              <a:rPr lang="en-US" sz="1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Luar</a:t>
            </a:r>
            <a:r>
              <a:rPr lang="en-US" sz="1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Biasa</a:t>
            </a:r>
            <a:r>
              <a:rPr lang="en-US" sz="1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selanjutnya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disebut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MUNAS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Luar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Biasa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2357454" cy="654032"/>
          </a:xfrm>
        </p:spPr>
        <p:txBody>
          <a:bodyPr>
            <a:noAutofit/>
          </a:bodyPr>
          <a:lstStyle/>
          <a:p>
            <a:pPr algn="l"/>
            <a:r>
              <a:rPr lang="en-US" sz="1800" dirty="0" err="1" smtClean="0"/>
              <a:t>Periode</a:t>
            </a:r>
            <a:r>
              <a:rPr lang="en-US" sz="1800" dirty="0" smtClean="0"/>
              <a:t> </a:t>
            </a:r>
            <a:r>
              <a:rPr lang="en-US" sz="1800" dirty="0" err="1" smtClean="0"/>
              <a:t>Kepengurusan</a:t>
            </a:r>
            <a:r>
              <a:rPr lang="en-US" sz="1800" dirty="0" smtClean="0"/>
              <a:t> </a:t>
            </a:r>
            <a:r>
              <a:rPr lang="en-US" sz="1800" dirty="0" err="1" smtClean="0"/>
              <a:t>Berakir</a:t>
            </a:r>
            <a:r>
              <a:rPr lang="en-US" sz="1800" dirty="0" smtClean="0"/>
              <a:t> (4 </a:t>
            </a:r>
            <a:r>
              <a:rPr lang="en-US" sz="1800" dirty="0" err="1" smtClean="0"/>
              <a:t>tahunan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571612"/>
          <a:ext cx="8229600" cy="4857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57158" y="1857364"/>
            <a:ext cx="1857388" cy="171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smtClean="0">
                <a:solidFill>
                  <a:srgbClr val="FF0000"/>
                </a:solidFill>
              </a:rPr>
              <a:t>AD – Ps. 21 (1)</a:t>
            </a:r>
          </a:p>
          <a:p>
            <a:pPr algn="just"/>
            <a:r>
              <a:rPr lang="en-US" sz="1200" dirty="0" smtClean="0">
                <a:solidFill>
                  <a:srgbClr val="FF0000"/>
                </a:solidFill>
              </a:rPr>
              <a:t>“</a:t>
            </a:r>
            <a:r>
              <a:rPr lang="en-US" sz="1200" i="1" dirty="0" smtClean="0">
                <a:solidFill>
                  <a:srgbClr val="FF0000"/>
                </a:solidFill>
              </a:rPr>
              <a:t>MUNAS </a:t>
            </a:r>
            <a:r>
              <a:rPr lang="en-US" sz="1200" i="1" dirty="0" err="1" smtClean="0">
                <a:solidFill>
                  <a:srgbClr val="FF0000"/>
                </a:solidFill>
              </a:rPr>
              <a:t>Luar</a:t>
            </a:r>
            <a:r>
              <a:rPr lang="en-US" sz="1200" i="1" dirty="0" smtClean="0">
                <a:solidFill>
                  <a:srgbClr val="FF0000"/>
                </a:solidFill>
              </a:rPr>
              <a:t> </a:t>
            </a:r>
            <a:r>
              <a:rPr lang="en-US" sz="1200" i="1" dirty="0" err="1" smtClean="0">
                <a:solidFill>
                  <a:srgbClr val="FF0000"/>
                </a:solidFill>
              </a:rPr>
              <a:t>Biasa</a:t>
            </a:r>
            <a:r>
              <a:rPr lang="en-US" sz="1200" i="1" dirty="0" smtClean="0">
                <a:solidFill>
                  <a:srgbClr val="FF0000"/>
                </a:solidFill>
              </a:rPr>
              <a:t> </a:t>
            </a:r>
            <a:r>
              <a:rPr lang="en-US" sz="1200" i="1" dirty="0" err="1" smtClean="0">
                <a:solidFill>
                  <a:srgbClr val="FF0000"/>
                </a:solidFill>
              </a:rPr>
              <a:t>diadakan</a:t>
            </a:r>
            <a:r>
              <a:rPr lang="en-US" sz="1200" i="1" dirty="0" smtClean="0">
                <a:solidFill>
                  <a:srgbClr val="FF0000"/>
                </a:solidFill>
              </a:rPr>
              <a:t> </a:t>
            </a:r>
            <a:r>
              <a:rPr lang="en-US" sz="1200" i="1" dirty="0" err="1" smtClean="0">
                <a:solidFill>
                  <a:srgbClr val="FF0000"/>
                </a:solidFill>
              </a:rPr>
              <a:t>dengan</a:t>
            </a:r>
            <a:r>
              <a:rPr lang="en-US" sz="1200" i="1" dirty="0" smtClean="0">
                <a:solidFill>
                  <a:srgbClr val="FF0000"/>
                </a:solidFill>
              </a:rPr>
              <a:t> agenda </a:t>
            </a:r>
            <a:r>
              <a:rPr lang="en-US" sz="1200" i="1" dirty="0" err="1" smtClean="0">
                <a:solidFill>
                  <a:srgbClr val="FF0000"/>
                </a:solidFill>
              </a:rPr>
              <a:t>sebagai</a:t>
            </a:r>
            <a:r>
              <a:rPr lang="en-US" sz="1200" i="1" dirty="0" smtClean="0">
                <a:solidFill>
                  <a:srgbClr val="FF0000"/>
                </a:solidFill>
              </a:rPr>
              <a:t> </a:t>
            </a:r>
            <a:r>
              <a:rPr lang="en-US" sz="1200" i="1" dirty="0" err="1" smtClean="0">
                <a:solidFill>
                  <a:srgbClr val="FF0000"/>
                </a:solidFill>
              </a:rPr>
              <a:t>berikut</a:t>
            </a:r>
            <a:r>
              <a:rPr lang="en-US" sz="1200" i="1" dirty="0" smtClean="0">
                <a:solidFill>
                  <a:srgbClr val="FF0000"/>
                </a:solidFill>
              </a:rPr>
              <a:t>: a. </a:t>
            </a:r>
            <a:r>
              <a:rPr lang="en-US" sz="1200" i="1" dirty="0" err="1" smtClean="0">
                <a:solidFill>
                  <a:srgbClr val="FF0000"/>
                </a:solidFill>
              </a:rPr>
              <a:t>Mengangkat</a:t>
            </a:r>
            <a:r>
              <a:rPr lang="en-US" sz="1200" i="1" dirty="0" smtClean="0">
                <a:solidFill>
                  <a:srgbClr val="FF0000"/>
                </a:solidFill>
              </a:rPr>
              <a:t> </a:t>
            </a:r>
            <a:r>
              <a:rPr lang="en-US" sz="1200" i="1" dirty="0" err="1" smtClean="0">
                <a:solidFill>
                  <a:srgbClr val="FF0000"/>
                </a:solidFill>
              </a:rPr>
              <a:t>dan</a:t>
            </a:r>
            <a:r>
              <a:rPr lang="en-US" sz="1200" i="1" dirty="0" smtClean="0">
                <a:solidFill>
                  <a:srgbClr val="FF0000"/>
                </a:solidFill>
              </a:rPr>
              <a:t> </a:t>
            </a:r>
            <a:r>
              <a:rPr lang="en-US" sz="1200" i="1" dirty="0" err="1" smtClean="0">
                <a:solidFill>
                  <a:srgbClr val="FF0000"/>
                </a:solidFill>
              </a:rPr>
              <a:t>memberhentikan</a:t>
            </a:r>
            <a:r>
              <a:rPr lang="en-US" sz="1200" i="1" dirty="0" smtClean="0">
                <a:solidFill>
                  <a:srgbClr val="FF0000"/>
                </a:solidFill>
              </a:rPr>
              <a:t> </a:t>
            </a:r>
            <a:r>
              <a:rPr lang="en-US" sz="1200" i="1" dirty="0" err="1" smtClean="0">
                <a:solidFill>
                  <a:srgbClr val="FF0000"/>
                </a:solidFill>
              </a:rPr>
              <a:t>Pengurus</a:t>
            </a:r>
            <a:r>
              <a:rPr lang="en-US" sz="1200" i="1" dirty="0" smtClean="0">
                <a:solidFill>
                  <a:srgbClr val="FF0000"/>
                </a:solidFill>
              </a:rPr>
              <a:t> </a:t>
            </a:r>
            <a:r>
              <a:rPr lang="en-US" sz="1200" i="1" dirty="0" err="1" smtClean="0">
                <a:solidFill>
                  <a:srgbClr val="FF0000"/>
                </a:solidFill>
              </a:rPr>
              <a:t>dan</a:t>
            </a:r>
            <a:r>
              <a:rPr lang="en-US" sz="1200" i="1" dirty="0" smtClean="0">
                <a:solidFill>
                  <a:srgbClr val="FF0000"/>
                </a:solidFill>
              </a:rPr>
              <a:t> </a:t>
            </a:r>
            <a:r>
              <a:rPr lang="en-US" sz="1200" i="1" dirty="0" err="1" smtClean="0">
                <a:solidFill>
                  <a:srgbClr val="FF0000"/>
                </a:solidFill>
              </a:rPr>
              <a:t>Pengawas</a:t>
            </a:r>
            <a:r>
              <a:rPr lang="en-US" sz="1200" i="1" dirty="0" smtClean="0">
                <a:solidFill>
                  <a:srgbClr val="FF0000"/>
                </a:solidFill>
              </a:rPr>
              <a:t>; b. </a:t>
            </a:r>
            <a:r>
              <a:rPr lang="en-US" sz="1200" i="1" dirty="0" err="1" smtClean="0">
                <a:solidFill>
                  <a:srgbClr val="FF0000"/>
                </a:solidFill>
              </a:rPr>
              <a:t>Perubahan</a:t>
            </a:r>
            <a:r>
              <a:rPr lang="en-US" sz="1200" i="1" dirty="0" smtClean="0">
                <a:solidFill>
                  <a:srgbClr val="FF0000"/>
                </a:solidFill>
              </a:rPr>
              <a:t> </a:t>
            </a:r>
            <a:r>
              <a:rPr lang="en-US" sz="1200" i="1" dirty="0" err="1" smtClean="0">
                <a:solidFill>
                  <a:srgbClr val="FF0000"/>
                </a:solidFill>
              </a:rPr>
              <a:t>Anggaran</a:t>
            </a:r>
            <a:r>
              <a:rPr lang="en-US" sz="1200" i="1" dirty="0" smtClean="0">
                <a:solidFill>
                  <a:srgbClr val="FF0000"/>
                </a:solidFill>
              </a:rPr>
              <a:t> </a:t>
            </a:r>
            <a:r>
              <a:rPr lang="en-US" sz="1200" i="1" dirty="0" err="1" smtClean="0">
                <a:solidFill>
                  <a:srgbClr val="FF0000"/>
                </a:solidFill>
              </a:rPr>
              <a:t>Dasar</a:t>
            </a:r>
            <a:r>
              <a:rPr lang="en-US" sz="1200" i="1" dirty="0" smtClean="0">
                <a:solidFill>
                  <a:srgbClr val="FF0000"/>
                </a:solidFill>
              </a:rPr>
              <a:t>; c. Hal lain-lain yang </a:t>
            </a:r>
            <a:r>
              <a:rPr lang="en-US" sz="1200" i="1" dirty="0" err="1" smtClean="0">
                <a:solidFill>
                  <a:srgbClr val="FF0000"/>
                </a:solidFill>
              </a:rPr>
              <a:t>dianggap</a:t>
            </a:r>
            <a:r>
              <a:rPr lang="en-US" sz="1200" i="1" dirty="0" smtClean="0">
                <a:solidFill>
                  <a:srgbClr val="FF0000"/>
                </a:solidFill>
              </a:rPr>
              <a:t> </a:t>
            </a:r>
            <a:r>
              <a:rPr lang="en-US" sz="1200" i="1" dirty="0" err="1" smtClean="0">
                <a:solidFill>
                  <a:srgbClr val="FF0000"/>
                </a:solidFill>
              </a:rPr>
              <a:t>mendesak</a:t>
            </a:r>
            <a:r>
              <a:rPr lang="en-US" sz="1200" i="1" dirty="0" smtClean="0">
                <a:solidFill>
                  <a:srgbClr val="FF0000"/>
                </a:solidFill>
              </a:rPr>
              <a:t>.</a:t>
            </a:r>
            <a:r>
              <a:rPr lang="en-US" sz="1200" dirty="0" smtClean="0">
                <a:solidFill>
                  <a:srgbClr val="FF0000"/>
                </a:solidFill>
              </a:rPr>
              <a:t>”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 rot="18493824" flipH="1" flipV="1">
            <a:off x="2310873" y="2975670"/>
            <a:ext cx="216719" cy="2995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28860" y="642918"/>
            <a:ext cx="2071702" cy="2286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smtClean="0">
                <a:solidFill>
                  <a:srgbClr val="FF0000"/>
                </a:solidFill>
              </a:rPr>
              <a:t>AD – Ps. 21 (2)</a:t>
            </a:r>
          </a:p>
          <a:p>
            <a:pPr algn="just"/>
            <a:r>
              <a:rPr lang="en-US" sz="1200" dirty="0" smtClean="0">
                <a:solidFill>
                  <a:srgbClr val="FF0000"/>
                </a:solidFill>
              </a:rPr>
              <a:t>“</a:t>
            </a:r>
            <a:r>
              <a:rPr lang="en-US" sz="1200" i="1" dirty="0" smtClean="0">
                <a:solidFill>
                  <a:srgbClr val="FF0000"/>
                </a:solidFill>
              </a:rPr>
              <a:t>MUNAS </a:t>
            </a:r>
            <a:r>
              <a:rPr lang="en-US" sz="1200" i="1" dirty="0" err="1" smtClean="0">
                <a:solidFill>
                  <a:srgbClr val="FF0000"/>
                </a:solidFill>
              </a:rPr>
              <a:t>Luar</a:t>
            </a:r>
            <a:r>
              <a:rPr lang="en-US" sz="1200" i="1" dirty="0" smtClean="0">
                <a:solidFill>
                  <a:srgbClr val="FF0000"/>
                </a:solidFill>
              </a:rPr>
              <a:t> </a:t>
            </a:r>
            <a:r>
              <a:rPr lang="en-US" sz="1200" i="1" dirty="0" err="1" smtClean="0">
                <a:solidFill>
                  <a:srgbClr val="FF0000"/>
                </a:solidFill>
              </a:rPr>
              <a:t>Biasa</a:t>
            </a:r>
            <a:r>
              <a:rPr lang="en-US" sz="1200" i="1" dirty="0" smtClean="0">
                <a:solidFill>
                  <a:srgbClr val="FF0000"/>
                </a:solidFill>
              </a:rPr>
              <a:t> </a:t>
            </a:r>
            <a:r>
              <a:rPr lang="en-US" sz="1200" i="1" dirty="0" err="1" smtClean="0">
                <a:solidFill>
                  <a:srgbClr val="FF0000"/>
                </a:solidFill>
              </a:rPr>
              <a:t>diselenggarakan</a:t>
            </a:r>
            <a:r>
              <a:rPr lang="en-US" sz="1200" i="1" dirty="0" smtClean="0">
                <a:solidFill>
                  <a:srgbClr val="FF0000"/>
                </a:solidFill>
              </a:rPr>
              <a:t> </a:t>
            </a:r>
            <a:r>
              <a:rPr lang="en-US" sz="1200" i="1" dirty="0" err="1" smtClean="0">
                <a:solidFill>
                  <a:srgbClr val="FF0000"/>
                </a:solidFill>
              </a:rPr>
              <a:t>sekurang-kurangnya</a:t>
            </a:r>
            <a:r>
              <a:rPr lang="en-US" sz="1200" i="1" dirty="0" smtClean="0">
                <a:solidFill>
                  <a:srgbClr val="FF0000"/>
                </a:solidFill>
              </a:rPr>
              <a:t> 4 (</a:t>
            </a:r>
            <a:r>
              <a:rPr lang="en-US" sz="1200" i="1" dirty="0" err="1" smtClean="0">
                <a:solidFill>
                  <a:srgbClr val="FF0000"/>
                </a:solidFill>
              </a:rPr>
              <a:t>empat</a:t>
            </a:r>
            <a:r>
              <a:rPr lang="en-US" sz="1200" i="1" dirty="0" smtClean="0">
                <a:solidFill>
                  <a:srgbClr val="FF0000"/>
                </a:solidFill>
              </a:rPr>
              <a:t>) </a:t>
            </a:r>
            <a:r>
              <a:rPr lang="en-US" sz="1200" i="1" dirty="0" err="1" smtClean="0">
                <a:solidFill>
                  <a:srgbClr val="FF0000"/>
                </a:solidFill>
              </a:rPr>
              <a:t>tahun</a:t>
            </a:r>
            <a:r>
              <a:rPr lang="en-US" sz="1200" i="1" dirty="0" smtClean="0">
                <a:solidFill>
                  <a:srgbClr val="FF0000"/>
                </a:solidFill>
              </a:rPr>
              <a:t> </a:t>
            </a:r>
            <a:r>
              <a:rPr lang="en-US" sz="1200" i="1" dirty="0" err="1" smtClean="0">
                <a:solidFill>
                  <a:srgbClr val="FF0000"/>
                </a:solidFill>
              </a:rPr>
              <a:t>satu</a:t>
            </a:r>
            <a:r>
              <a:rPr lang="en-US" sz="1200" i="1" dirty="0" smtClean="0">
                <a:solidFill>
                  <a:srgbClr val="FF0000"/>
                </a:solidFill>
              </a:rPr>
              <a:t> kali </a:t>
            </a:r>
            <a:r>
              <a:rPr lang="en-US" sz="1200" i="1" dirty="0" err="1" smtClean="0">
                <a:solidFill>
                  <a:srgbClr val="FF0000"/>
                </a:solidFill>
              </a:rPr>
              <a:t>berdasarkan</a:t>
            </a:r>
            <a:r>
              <a:rPr lang="en-US" sz="1200" i="1" dirty="0" smtClean="0">
                <a:solidFill>
                  <a:srgbClr val="FF0000"/>
                </a:solidFill>
              </a:rPr>
              <a:t> </a:t>
            </a:r>
            <a:r>
              <a:rPr lang="en-US" sz="1200" i="1" dirty="0" err="1" smtClean="0">
                <a:solidFill>
                  <a:srgbClr val="FF0000"/>
                </a:solidFill>
              </a:rPr>
              <a:t>permintaan</a:t>
            </a:r>
            <a:r>
              <a:rPr lang="en-US" sz="1200" i="1" dirty="0" smtClean="0">
                <a:solidFill>
                  <a:srgbClr val="FF0000"/>
                </a:solidFill>
              </a:rPr>
              <a:t> </a:t>
            </a:r>
            <a:r>
              <a:rPr lang="en-US" sz="1200" i="1" dirty="0" err="1" smtClean="0">
                <a:solidFill>
                  <a:srgbClr val="FF0000"/>
                </a:solidFill>
              </a:rPr>
              <a:t>Anggota</a:t>
            </a:r>
            <a:r>
              <a:rPr lang="en-US" sz="1200" i="1" dirty="0" smtClean="0">
                <a:solidFill>
                  <a:srgbClr val="FF0000"/>
                </a:solidFill>
              </a:rPr>
              <a:t> </a:t>
            </a:r>
            <a:r>
              <a:rPr lang="en-US" sz="1200" i="1" dirty="0" err="1" smtClean="0">
                <a:solidFill>
                  <a:srgbClr val="FF0000"/>
                </a:solidFill>
              </a:rPr>
              <a:t>atau</a:t>
            </a:r>
            <a:r>
              <a:rPr lang="en-US" sz="1200" i="1" dirty="0" smtClean="0">
                <a:solidFill>
                  <a:srgbClr val="FF0000"/>
                </a:solidFill>
              </a:rPr>
              <a:t> </a:t>
            </a:r>
            <a:r>
              <a:rPr lang="en-US" sz="1200" b="1" i="1" dirty="0" err="1" smtClean="0">
                <a:solidFill>
                  <a:srgbClr val="FF0000"/>
                </a:solidFill>
              </a:rPr>
              <a:t>keputusan</a:t>
            </a:r>
            <a:r>
              <a:rPr lang="en-US" sz="1200" b="1" i="1" dirty="0" smtClean="0">
                <a:solidFill>
                  <a:srgbClr val="FF0000"/>
                </a:solidFill>
              </a:rPr>
              <a:t> </a:t>
            </a:r>
            <a:r>
              <a:rPr lang="en-US" sz="1200" b="1" i="1" dirty="0" err="1" smtClean="0">
                <a:solidFill>
                  <a:srgbClr val="FF0000"/>
                </a:solidFill>
              </a:rPr>
              <a:t>Rapat</a:t>
            </a:r>
            <a:r>
              <a:rPr lang="en-US" sz="1200" b="1" i="1" dirty="0" smtClean="0">
                <a:solidFill>
                  <a:srgbClr val="FF0000"/>
                </a:solidFill>
              </a:rPr>
              <a:t> </a:t>
            </a:r>
            <a:r>
              <a:rPr lang="en-US" sz="1200" b="1" i="1" dirty="0" err="1" smtClean="0">
                <a:solidFill>
                  <a:srgbClr val="FF0000"/>
                </a:solidFill>
              </a:rPr>
              <a:t>Pengurus</a:t>
            </a:r>
            <a:r>
              <a:rPr lang="en-US" sz="1200" i="1" dirty="0" smtClean="0">
                <a:solidFill>
                  <a:srgbClr val="FF0000"/>
                </a:solidFill>
              </a:rPr>
              <a:t>. </a:t>
            </a:r>
            <a:r>
              <a:rPr lang="en-US" sz="1200" i="1" dirty="0" err="1" smtClean="0">
                <a:solidFill>
                  <a:srgbClr val="FF0000"/>
                </a:solidFill>
              </a:rPr>
              <a:t>Pengurus</a:t>
            </a:r>
            <a:r>
              <a:rPr lang="en-US" sz="1200" i="1" dirty="0" smtClean="0">
                <a:solidFill>
                  <a:srgbClr val="FF0000"/>
                </a:solidFill>
              </a:rPr>
              <a:t> </a:t>
            </a:r>
            <a:r>
              <a:rPr lang="en-US" sz="1200" i="1" dirty="0" err="1" smtClean="0">
                <a:solidFill>
                  <a:srgbClr val="FF0000"/>
                </a:solidFill>
              </a:rPr>
              <a:t>menyelenggarakan</a:t>
            </a:r>
            <a:r>
              <a:rPr lang="en-US" sz="1200" i="1" dirty="0" smtClean="0">
                <a:solidFill>
                  <a:srgbClr val="FF0000"/>
                </a:solidFill>
              </a:rPr>
              <a:t> MUNAS </a:t>
            </a:r>
            <a:r>
              <a:rPr lang="en-US" sz="1200" i="1" dirty="0" err="1" smtClean="0">
                <a:solidFill>
                  <a:srgbClr val="FF0000"/>
                </a:solidFill>
              </a:rPr>
              <a:t>Luar</a:t>
            </a:r>
            <a:r>
              <a:rPr lang="en-US" sz="1200" i="1" dirty="0" smtClean="0">
                <a:solidFill>
                  <a:srgbClr val="FF0000"/>
                </a:solidFill>
              </a:rPr>
              <a:t> </a:t>
            </a:r>
            <a:r>
              <a:rPr lang="en-US" sz="1200" i="1" dirty="0" err="1" smtClean="0">
                <a:solidFill>
                  <a:srgbClr val="FF0000"/>
                </a:solidFill>
              </a:rPr>
              <a:t>Biasa</a:t>
            </a:r>
            <a:r>
              <a:rPr lang="en-US" sz="1200" i="1" dirty="0" smtClean="0">
                <a:solidFill>
                  <a:srgbClr val="FF0000"/>
                </a:solidFill>
              </a:rPr>
              <a:t> </a:t>
            </a:r>
            <a:r>
              <a:rPr lang="en-US" sz="1200" i="1" dirty="0" err="1" smtClean="0">
                <a:solidFill>
                  <a:srgbClr val="FF0000"/>
                </a:solidFill>
              </a:rPr>
              <a:t>sesuai</a:t>
            </a:r>
            <a:r>
              <a:rPr lang="en-US" sz="1200" i="1" dirty="0" smtClean="0">
                <a:solidFill>
                  <a:srgbClr val="FF0000"/>
                </a:solidFill>
              </a:rPr>
              <a:t> </a:t>
            </a:r>
            <a:r>
              <a:rPr lang="en-US" sz="1200" i="1" dirty="0" err="1" smtClean="0">
                <a:solidFill>
                  <a:srgbClr val="FF0000"/>
                </a:solidFill>
              </a:rPr>
              <a:t>ketentuan</a:t>
            </a:r>
            <a:r>
              <a:rPr lang="en-US" sz="1200" i="1" dirty="0" smtClean="0">
                <a:solidFill>
                  <a:srgbClr val="FF0000"/>
                </a:solidFill>
              </a:rPr>
              <a:t> </a:t>
            </a:r>
            <a:r>
              <a:rPr lang="en-US" sz="1200" i="1" dirty="0" err="1" smtClean="0">
                <a:solidFill>
                  <a:srgbClr val="FF0000"/>
                </a:solidFill>
              </a:rPr>
              <a:t>Anggaran</a:t>
            </a:r>
            <a:r>
              <a:rPr lang="en-US" sz="1200" i="1" dirty="0" smtClean="0">
                <a:solidFill>
                  <a:srgbClr val="FF0000"/>
                </a:solidFill>
              </a:rPr>
              <a:t> </a:t>
            </a:r>
            <a:r>
              <a:rPr lang="en-US" sz="1200" i="1" dirty="0" err="1" smtClean="0">
                <a:solidFill>
                  <a:srgbClr val="FF0000"/>
                </a:solidFill>
              </a:rPr>
              <a:t>Dasar</a:t>
            </a:r>
            <a:r>
              <a:rPr lang="en-US" sz="1200" i="1" dirty="0" smtClean="0">
                <a:solidFill>
                  <a:srgbClr val="FF0000"/>
                </a:solidFill>
              </a:rPr>
              <a:t> </a:t>
            </a:r>
            <a:r>
              <a:rPr lang="en-US" sz="1200" i="1" dirty="0" err="1" smtClean="0">
                <a:solidFill>
                  <a:srgbClr val="FF0000"/>
                </a:solidFill>
              </a:rPr>
              <a:t>Perkumpulan</a:t>
            </a:r>
            <a:r>
              <a:rPr lang="en-US" sz="1200" i="1" dirty="0" smtClean="0">
                <a:solidFill>
                  <a:srgbClr val="FF0000"/>
                </a:solidFill>
              </a:rPr>
              <a:t>, </a:t>
            </a:r>
            <a:r>
              <a:rPr lang="en-US" sz="1200" i="1" dirty="0" err="1" smtClean="0">
                <a:solidFill>
                  <a:srgbClr val="FF0000"/>
                </a:solidFill>
              </a:rPr>
              <a:t>dengan</a:t>
            </a:r>
            <a:r>
              <a:rPr lang="en-US" sz="1200" i="1" dirty="0" smtClean="0">
                <a:solidFill>
                  <a:srgbClr val="FF0000"/>
                </a:solidFill>
              </a:rPr>
              <a:t> agenda </a:t>
            </a:r>
            <a:r>
              <a:rPr lang="en-US" sz="1200" i="1" dirty="0" err="1" smtClean="0">
                <a:solidFill>
                  <a:srgbClr val="FF0000"/>
                </a:solidFill>
              </a:rPr>
              <a:t>sebagaimana</a:t>
            </a:r>
            <a:r>
              <a:rPr lang="en-US" sz="1200" i="1" dirty="0" smtClean="0">
                <a:solidFill>
                  <a:srgbClr val="FF0000"/>
                </a:solidFill>
              </a:rPr>
              <a:t> </a:t>
            </a:r>
            <a:r>
              <a:rPr lang="en-US" sz="1200" i="1" dirty="0" err="1" smtClean="0">
                <a:solidFill>
                  <a:srgbClr val="FF0000"/>
                </a:solidFill>
              </a:rPr>
              <a:t>ayat</a:t>
            </a:r>
            <a:r>
              <a:rPr lang="en-US" sz="1200" i="1" dirty="0" smtClean="0">
                <a:solidFill>
                  <a:srgbClr val="FF0000"/>
                </a:solidFill>
              </a:rPr>
              <a:t> (1) </a:t>
            </a:r>
            <a:r>
              <a:rPr lang="en-US" sz="1200" i="1" dirty="0" err="1" smtClean="0">
                <a:solidFill>
                  <a:srgbClr val="FF0000"/>
                </a:solidFill>
              </a:rPr>
              <a:t>pasal</a:t>
            </a:r>
            <a:r>
              <a:rPr lang="en-US" sz="1200" i="1" dirty="0" smtClean="0">
                <a:solidFill>
                  <a:srgbClr val="FF0000"/>
                </a:solidFill>
              </a:rPr>
              <a:t> </a:t>
            </a:r>
            <a:r>
              <a:rPr lang="en-US" sz="1200" i="1" dirty="0" err="1" smtClean="0">
                <a:solidFill>
                  <a:srgbClr val="FF0000"/>
                </a:solidFill>
              </a:rPr>
              <a:t>ini</a:t>
            </a:r>
            <a:r>
              <a:rPr lang="en-US" sz="1200" i="1" dirty="0" smtClean="0">
                <a:solidFill>
                  <a:srgbClr val="FF0000"/>
                </a:solidFill>
              </a:rPr>
              <a:t>.</a:t>
            </a:r>
            <a:r>
              <a:rPr lang="en-US" sz="1200" dirty="0" smtClean="0">
                <a:solidFill>
                  <a:srgbClr val="FF0000"/>
                </a:solidFill>
              </a:rPr>
              <a:t>”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 rot="18493824" flipH="1" flipV="1">
            <a:off x="4337084" y="2822530"/>
            <a:ext cx="196588" cy="5885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15140" y="1643050"/>
            <a:ext cx="2071702" cy="1214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smtClean="0">
                <a:solidFill>
                  <a:srgbClr val="FF0000"/>
                </a:solidFill>
              </a:rPr>
              <a:t>AD – Ps. 21 (4)</a:t>
            </a:r>
          </a:p>
          <a:p>
            <a:pPr algn="just"/>
            <a:r>
              <a:rPr lang="en-US" sz="1200" dirty="0" smtClean="0">
                <a:solidFill>
                  <a:srgbClr val="FF0000"/>
                </a:solidFill>
              </a:rPr>
              <a:t>“</a:t>
            </a:r>
            <a:r>
              <a:rPr lang="en-US" sz="1200" i="1" dirty="0" smtClean="0">
                <a:solidFill>
                  <a:srgbClr val="FF0000"/>
                </a:solidFill>
              </a:rPr>
              <a:t>MUNAS </a:t>
            </a:r>
            <a:r>
              <a:rPr lang="en-US" sz="1200" i="1" dirty="0" err="1" smtClean="0">
                <a:solidFill>
                  <a:srgbClr val="FF0000"/>
                </a:solidFill>
              </a:rPr>
              <a:t>Luar</a:t>
            </a:r>
            <a:r>
              <a:rPr lang="en-US" sz="1200" i="1" dirty="0" smtClean="0">
                <a:solidFill>
                  <a:srgbClr val="FF0000"/>
                </a:solidFill>
              </a:rPr>
              <a:t> </a:t>
            </a:r>
            <a:r>
              <a:rPr lang="en-US" sz="1200" i="1" dirty="0" err="1" smtClean="0">
                <a:solidFill>
                  <a:srgbClr val="FF0000"/>
                </a:solidFill>
              </a:rPr>
              <a:t>Biasa</a:t>
            </a:r>
            <a:r>
              <a:rPr lang="en-US" sz="1200" i="1" dirty="0" smtClean="0">
                <a:solidFill>
                  <a:srgbClr val="FF0000"/>
                </a:solidFill>
              </a:rPr>
              <a:t> </a:t>
            </a:r>
            <a:r>
              <a:rPr lang="en-US" sz="1200" i="1" dirty="0" err="1" smtClean="0">
                <a:solidFill>
                  <a:srgbClr val="FF0000"/>
                </a:solidFill>
              </a:rPr>
              <a:t>dihadiri</a:t>
            </a:r>
            <a:r>
              <a:rPr lang="en-US" sz="1200" i="1" dirty="0" smtClean="0">
                <a:solidFill>
                  <a:srgbClr val="FF0000"/>
                </a:solidFill>
              </a:rPr>
              <a:t> </a:t>
            </a:r>
            <a:r>
              <a:rPr lang="en-US" sz="1200" i="1" dirty="0" err="1" smtClean="0">
                <a:solidFill>
                  <a:srgbClr val="FF0000"/>
                </a:solidFill>
              </a:rPr>
              <a:t>oleh</a:t>
            </a:r>
            <a:r>
              <a:rPr lang="en-US" sz="1200" i="1" dirty="0" smtClean="0">
                <a:solidFill>
                  <a:srgbClr val="FF0000"/>
                </a:solidFill>
              </a:rPr>
              <a:t>: a. </a:t>
            </a:r>
            <a:r>
              <a:rPr lang="en-US" sz="1200" i="1" dirty="0" err="1" smtClean="0">
                <a:solidFill>
                  <a:srgbClr val="FF0000"/>
                </a:solidFill>
              </a:rPr>
              <a:t>Pengurus</a:t>
            </a:r>
            <a:r>
              <a:rPr lang="en-US" sz="1200" i="1" dirty="0" smtClean="0">
                <a:solidFill>
                  <a:srgbClr val="FF0000"/>
                </a:solidFill>
              </a:rPr>
              <a:t>; b. </a:t>
            </a:r>
            <a:r>
              <a:rPr lang="en-US" sz="1200" i="1" dirty="0" err="1" smtClean="0">
                <a:solidFill>
                  <a:srgbClr val="FF0000"/>
                </a:solidFill>
              </a:rPr>
              <a:t>Pengawas</a:t>
            </a:r>
            <a:r>
              <a:rPr lang="en-US" sz="1200" i="1" dirty="0" smtClean="0">
                <a:solidFill>
                  <a:srgbClr val="FF0000"/>
                </a:solidFill>
              </a:rPr>
              <a:t>; c. </a:t>
            </a:r>
            <a:r>
              <a:rPr lang="en-US" sz="1200" i="1" dirty="0" err="1" smtClean="0">
                <a:solidFill>
                  <a:srgbClr val="FF0000"/>
                </a:solidFill>
              </a:rPr>
              <a:t>Pengurus</a:t>
            </a:r>
            <a:r>
              <a:rPr lang="en-US" sz="1200" i="1" dirty="0" smtClean="0">
                <a:solidFill>
                  <a:srgbClr val="FF0000"/>
                </a:solidFill>
              </a:rPr>
              <a:t> KOMDA; d. Dana </a:t>
            </a:r>
            <a:r>
              <a:rPr lang="en-US" sz="1200" i="1" dirty="0" err="1" smtClean="0">
                <a:solidFill>
                  <a:srgbClr val="FF0000"/>
                </a:solidFill>
              </a:rPr>
              <a:t>Pensiun</a:t>
            </a:r>
            <a:r>
              <a:rPr lang="en-US" sz="1200" i="1" dirty="0" smtClean="0">
                <a:solidFill>
                  <a:srgbClr val="FF0000"/>
                </a:solidFill>
              </a:rPr>
              <a:t> </a:t>
            </a:r>
            <a:r>
              <a:rPr lang="en-US" sz="1200" i="1" dirty="0" err="1" smtClean="0">
                <a:solidFill>
                  <a:srgbClr val="FF0000"/>
                </a:solidFill>
              </a:rPr>
              <a:t>Anggota</a:t>
            </a:r>
            <a:r>
              <a:rPr lang="en-US" sz="1200" i="1" dirty="0" smtClean="0">
                <a:solidFill>
                  <a:srgbClr val="FF0000"/>
                </a:solidFill>
              </a:rPr>
              <a:t> </a:t>
            </a:r>
            <a:r>
              <a:rPr lang="en-US" sz="1200" i="1" dirty="0" err="1" smtClean="0">
                <a:solidFill>
                  <a:srgbClr val="FF0000"/>
                </a:solidFill>
              </a:rPr>
              <a:t>Perkumpulan</a:t>
            </a:r>
            <a:r>
              <a:rPr lang="en-US" sz="1200" i="1" dirty="0" smtClean="0">
                <a:solidFill>
                  <a:srgbClr val="FF0000"/>
                </a:solidFill>
              </a:rPr>
              <a:t>; e. </a:t>
            </a:r>
            <a:r>
              <a:rPr lang="en-US" sz="1200" i="1" dirty="0" err="1" smtClean="0">
                <a:solidFill>
                  <a:srgbClr val="FF0000"/>
                </a:solidFill>
              </a:rPr>
              <a:t>Undangan</a:t>
            </a:r>
            <a:r>
              <a:rPr lang="en-US" sz="1200" i="1" dirty="0" smtClean="0">
                <a:solidFill>
                  <a:srgbClr val="FF0000"/>
                </a:solidFill>
              </a:rPr>
              <a:t> lain.</a:t>
            </a:r>
            <a:r>
              <a:rPr lang="en-US" sz="1200" dirty="0" smtClean="0">
                <a:solidFill>
                  <a:srgbClr val="FF0000"/>
                </a:solidFill>
              </a:rPr>
              <a:t>”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 rot="21442089" flipH="1" flipV="1">
            <a:off x="8068481" y="2783917"/>
            <a:ext cx="216719" cy="4730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719061" y="194688"/>
            <a:ext cx="5329246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MUNAS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Luar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Biasa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860032" y="3573016"/>
            <a:ext cx="4176464" cy="309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Pasal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12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PERSYARATAN PENGURUS</a:t>
            </a:r>
          </a:p>
          <a:p>
            <a:pPr marL="442913" marR="0" lvl="0" indent="-442913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Persyaratan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Pengurus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adalah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:</a:t>
            </a:r>
          </a:p>
          <a:p>
            <a:pPr marL="715963" marR="0" lvl="0" indent="-2667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AutoNum type="alphaLcPeriod"/>
              <a:tabLst/>
              <a:defRPr/>
            </a:pP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WNI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dan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cakap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melakukan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perbuatan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hukum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;</a:t>
            </a:r>
          </a:p>
          <a:p>
            <a:pPr marL="715963" marR="0" lvl="0" indent="-2667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AutoNum type="alphaLcPeriod"/>
              <a:tabLst/>
              <a:defRPr/>
            </a:pP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Berkelakuan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baik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berakhlak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bermoral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dan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memiliki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integritas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tinggi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;</a:t>
            </a:r>
          </a:p>
          <a:p>
            <a:pPr marL="715963" marR="0" lvl="0" indent="-2667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AutoNum type="alphaLcPeriod"/>
              <a:tabLst/>
              <a:defRPr/>
            </a:pP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Masih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menjabat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sebagai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Pengurus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dan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/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atau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Dewan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Pengawas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DPPK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Anggota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483310"/>
            <a:ext cx="5184576" cy="3737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Pasal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15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PENGAWAS</a:t>
            </a:r>
          </a:p>
          <a:p>
            <a:pPr marL="180975" marR="0" lvl="0" indent="-180975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Pengawas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terdiri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dari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Pengurus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/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Dewan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Pengawas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DP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atau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perorangan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  <a:p>
            <a:pPr marL="180975" marR="0" lvl="0" indent="-180975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Pengawas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yang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berasal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dari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perorangan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harus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memenuhi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persyaratan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</a:p>
          <a:p>
            <a:pPr marL="534988" lvl="0" indent="-268288" algn="just">
              <a:spcBef>
                <a:spcPts val="600"/>
              </a:spcBef>
              <a:spcAft>
                <a:spcPts val="600"/>
              </a:spcAft>
              <a:buAutoNum type="alphaLcPeriod"/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WNI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cakap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perbuatan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hukum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534988" lvl="0" indent="-268288" algn="just">
              <a:spcBef>
                <a:spcPts val="600"/>
              </a:spcBef>
              <a:spcAft>
                <a:spcPts val="600"/>
              </a:spcAft>
              <a:buAutoNum type="alphaLcPeriod"/>
              <a:defRPr/>
            </a:pP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Mempunyai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pengatahuan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serta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komitmen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terhadap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pengembangan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industri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DP.</a:t>
            </a:r>
          </a:p>
          <a:p>
            <a:pPr marL="534988" lvl="0" indent="-268288" algn="just">
              <a:spcBef>
                <a:spcPts val="600"/>
              </a:spcBef>
              <a:spcAft>
                <a:spcPts val="600"/>
              </a:spcAft>
              <a:buAutoNum type="alphaLcPeriod"/>
              <a:defRPr/>
            </a:pP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Tidak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pernah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melakukan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perbuatan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tercela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di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bidang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DP.</a:t>
            </a:r>
          </a:p>
          <a:p>
            <a:pPr marL="534988" lvl="0" indent="-268288" algn="just">
              <a:spcBef>
                <a:spcPts val="600"/>
              </a:spcBef>
              <a:spcAft>
                <a:spcPts val="600"/>
              </a:spcAft>
              <a:buAutoNum type="alphaLcPeriod"/>
              <a:defRPr/>
            </a:pP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Tidak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pernah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dijatuhi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hukuman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pidana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483310"/>
            <a:ext cx="2448272" cy="312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8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95536" y="692696"/>
            <a:ext cx="4464496" cy="3384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Pasal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12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Tata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Tertib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MUNAS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442913" marR="0" lvl="0" indent="-442913" algn="just" defTabSz="914400" rtl="0" eaLnBrk="1" fontAlgn="auto" latinLnBrk="0" hangingPunct="1">
              <a:lnSpc>
                <a:spcPct val="100000"/>
              </a:lnSpc>
              <a:spcAft>
                <a:spcPts val="300"/>
              </a:spcAft>
              <a:buClrTx/>
              <a:buSzTx/>
              <a:tabLst>
                <a:tab pos="442913" algn="l"/>
              </a:tabLst>
              <a:defRPr/>
            </a:pP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(3)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Peserta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MUNAS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Luar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Biasa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ditetapkan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sebagai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berikut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715963" marR="0" lvl="0" indent="-266700" algn="just" defTabSz="914400" rtl="0" eaLnBrk="1" fontAlgn="auto" latinLnBrk="0" hangingPunct="1">
              <a:lnSpc>
                <a:spcPct val="100000"/>
              </a:lnSpc>
              <a:spcAft>
                <a:spcPts val="300"/>
              </a:spcAft>
              <a:buClrTx/>
              <a:buSzTx/>
              <a:buAutoNum type="alphaLcPeriod"/>
              <a:tabLst/>
              <a:defRPr/>
            </a:pP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DPP</a:t>
            </a:r>
            <a:endParaRPr lang="en-US" sz="200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715963" marR="0" lvl="0" indent="-266700" algn="just" defTabSz="914400" rtl="0" eaLnBrk="1" fontAlgn="auto" latinLnBrk="0" hangingPunct="1">
              <a:lnSpc>
                <a:spcPct val="100000"/>
              </a:lnSpc>
              <a:spcAft>
                <a:spcPts val="300"/>
              </a:spcAft>
              <a:buClrTx/>
              <a:buSzTx/>
              <a:buAutoNum type="alphaLcPeriod"/>
              <a:tabLst/>
              <a:defRPr/>
            </a:pP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Pengawas</a:t>
            </a:r>
            <a:endParaRPr lang="en-US" sz="200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715963" marR="0" lvl="0" indent="-266700" algn="just" defTabSz="914400" rtl="0" eaLnBrk="1" fontAlgn="auto" latinLnBrk="0" hangingPunct="1">
              <a:lnSpc>
                <a:spcPct val="100000"/>
              </a:lnSpc>
              <a:spcAft>
                <a:spcPts val="300"/>
              </a:spcAft>
              <a:buClrTx/>
              <a:buSzTx/>
              <a:buAutoNum type="alphaLcPeriod"/>
              <a:tabLst/>
              <a:defRPr/>
            </a:pP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Dewan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Penasehat</a:t>
            </a:r>
            <a:endParaRPr lang="en-US" sz="200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715963" marR="0" lvl="0" indent="-266700" algn="just" defTabSz="914400" rtl="0" eaLnBrk="1" fontAlgn="auto" latinLnBrk="0" hangingPunct="1">
              <a:lnSpc>
                <a:spcPct val="100000"/>
              </a:lnSpc>
              <a:spcAft>
                <a:spcPts val="300"/>
              </a:spcAft>
              <a:buClrTx/>
              <a:buSzTx/>
              <a:buAutoNum type="alphaLcPeriod"/>
              <a:tabLst/>
              <a:defRPr/>
            </a:pP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Pengurus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Komda</a:t>
            </a:r>
            <a:endParaRPr lang="en-US" sz="200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715963" marR="0" lvl="0" indent="-266700" algn="just" defTabSz="914400" rtl="0" eaLnBrk="1" fontAlgn="auto" latinLnBrk="0" hangingPunct="1">
              <a:lnSpc>
                <a:spcPct val="100000"/>
              </a:lnSpc>
              <a:spcAft>
                <a:spcPts val="300"/>
              </a:spcAft>
              <a:buClrTx/>
              <a:buSzTx/>
              <a:buAutoNum type="alphaLcPeriod"/>
              <a:tabLst/>
              <a:defRPr/>
            </a:pP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Staf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Ahli</a:t>
            </a:r>
            <a:endParaRPr lang="en-US" sz="200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715963" marR="0" lvl="0" indent="-266700" algn="just" defTabSz="914400" rtl="0" eaLnBrk="1" fontAlgn="auto" latinLnBrk="0" hangingPunct="1">
              <a:lnSpc>
                <a:spcPct val="100000"/>
              </a:lnSpc>
              <a:spcAft>
                <a:spcPts val="300"/>
              </a:spcAft>
              <a:buClrTx/>
              <a:buSzTx/>
              <a:buAutoNum type="alphaLcPeriod"/>
              <a:tabLst/>
              <a:defRPr/>
            </a:pP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Pengurus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Dana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Pensiun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Anggota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ADPI</a:t>
            </a:r>
          </a:p>
          <a:p>
            <a:pPr marL="715963" marR="0" lvl="0" indent="-266700" algn="just" defTabSz="914400" rtl="0" eaLnBrk="1" fontAlgn="auto" latinLnBrk="0" hangingPunct="1">
              <a:lnSpc>
                <a:spcPct val="100000"/>
              </a:lnSpc>
              <a:spcAft>
                <a:spcPts val="300"/>
              </a:spcAft>
              <a:buClrTx/>
              <a:buSzTx/>
              <a:buAutoNum type="alphaLcPeriod"/>
              <a:tabLst/>
              <a:defRPr/>
            </a:pP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Direktur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Eksekutif</a:t>
            </a:r>
            <a:endParaRPr lang="en-US" sz="200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39952" y="3429000"/>
            <a:ext cx="4392488" cy="309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Pasal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16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Hak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Bicara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Dan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Hak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Suara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AutoNum type="arabicParenBoth"/>
              <a:tabLst/>
              <a:defRPr/>
            </a:pP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Hak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bicara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dalam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MUNAS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diberikan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kepada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semua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peserta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AutoNum type="arabicParenBoth"/>
              <a:tabLst/>
              <a:defRPr/>
            </a:pP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Hak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suara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merupakan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hak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nggota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yang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hadir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atau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yang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diberi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kuasa</a:t>
            </a:r>
            <a:r>
              <a:rPr 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513217"/>
            <a:ext cx="1983099" cy="292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3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err="1" smtClean="0"/>
              <a:t>Berdasarkan</a:t>
            </a:r>
            <a:r>
              <a:rPr lang="en-US" dirty="0" smtClean="0"/>
              <a:t> AD,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perpanjangan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Pengurus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Pengawas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azaz</a:t>
            </a:r>
            <a:r>
              <a:rPr lang="en-US" dirty="0" smtClean="0"/>
              <a:t> </a:t>
            </a:r>
            <a:r>
              <a:rPr lang="en-US" dirty="0" err="1" smtClean="0"/>
              <a:t>legalitas</a:t>
            </a:r>
            <a:r>
              <a:rPr lang="en-US" dirty="0" smtClean="0"/>
              <a:t>;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diselenggarakan</a:t>
            </a:r>
            <a:r>
              <a:rPr lang="en-US" dirty="0" smtClean="0"/>
              <a:t> MUNAS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agenda </a:t>
            </a:r>
            <a:r>
              <a:rPr lang="en-US" dirty="0" err="1" smtClean="0"/>
              <a:t>tunggal</a:t>
            </a:r>
            <a:r>
              <a:rPr lang="en-US" dirty="0" smtClean="0"/>
              <a:t> </a:t>
            </a:r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Pengurus</a:t>
            </a:r>
            <a:r>
              <a:rPr lang="en-US" dirty="0" smtClean="0"/>
              <a:t> &amp; </a:t>
            </a:r>
            <a:r>
              <a:rPr lang="en-US" dirty="0" err="1" smtClean="0"/>
              <a:t>Pengawas</a:t>
            </a:r>
            <a:r>
              <a:rPr lang="en-US" dirty="0" smtClean="0"/>
              <a:t>, yang </a:t>
            </a:r>
            <a:r>
              <a:rPr lang="en-US" dirty="0" err="1" smtClean="0"/>
              <a:t>didahului</a:t>
            </a:r>
            <a:r>
              <a:rPr lang="en-US" dirty="0"/>
              <a:t> </a:t>
            </a:r>
            <a:r>
              <a:rPr lang="en-US" dirty="0" smtClean="0"/>
              <a:t>MUNAS </a:t>
            </a:r>
            <a:r>
              <a:rPr lang="en-US" dirty="0" err="1" smtClean="0"/>
              <a:t>Tahunan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penyampaian</a:t>
            </a:r>
            <a:r>
              <a:rPr lang="en-US" dirty="0" smtClean="0"/>
              <a:t> </a:t>
            </a:r>
            <a:r>
              <a:rPr lang="en-US" dirty="0" err="1" smtClean="0"/>
              <a:t>pertanggung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Ketua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Ketua</a:t>
            </a:r>
            <a:r>
              <a:rPr lang="en-US" dirty="0" smtClean="0"/>
              <a:t> </a:t>
            </a:r>
            <a:r>
              <a:rPr lang="en-US" dirty="0" err="1" smtClean="0"/>
              <a:t>Pengawas</a:t>
            </a:r>
            <a:r>
              <a:rPr lang="en-US" dirty="0" smtClean="0"/>
              <a:t> </a:t>
            </a:r>
            <a:r>
              <a:rPr lang="en-US" dirty="0" err="1"/>
              <a:t>periode</a:t>
            </a:r>
            <a:r>
              <a:rPr lang="en-US" dirty="0"/>
              <a:t> 2017-2021</a:t>
            </a:r>
            <a:r>
              <a:rPr lang="en-US" dirty="0" smtClean="0"/>
              <a:t>.</a:t>
            </a: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pandemic COVID-19,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/>
              <a:t>MUNAS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tatap</a:t>
            </a:r>
            <a:r>
              <a:rPr lang="en-US" dirty="0" smtClean="0"/>
              <a:t> </a:t>
            </a:r>
            <a:r>
              <a:rPr lang="en-US" dirty="0" err="1" smtClean="0"/>
              <a:t>muka</a:t>
            </a:r>
            <a:r>
              <a:rPr lang="en-US" dirty="0" smtClean="0"/>
              <a:t> (</a:t>
            </a:r>
            <a:r>
              <a:rPr lang="en-US" i="1" dirty="0" smtClean="0"/>
              <a:t>in site</a:t>
            </a:r>
            <a:r>
              <a:rPr lang="en-US" dirty="0" smtClean="0"/>
              <a:t>)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virtual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>
                <a:latin typeface="Microsoft New Tai Lue" panose="020B0502040204020203" pitchFamily="34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Platform</a:t>
            </a:r>
            <a:r>
              <a:rPr lang="en-US" b="1" dirty="0">
                <a:latin typeface="Microsoft New Tai Lue" panose="020B0502040204020203" pitchFamily="34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US" dirty="0" smtClean="0"/>
              <a:t>Zoom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kegiatannya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pemberian</a:t>
            </a:r>
            <a:r>
              <a:rPr lang="en-US" dirty="0" smtClean="0"/>
              <a:t> </a:t>
            </a:r>
            <a:r>
              <a:rPr lang="en-US" dirty="0" err="1" smtClean="0"/>
              <a:t>suara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eVoting</a:t>
            </a:r>
            <a:r>
              <a:rPr lang="en-US" dirty="0" smtClean="0"/>
              <a:t> </a:t>
            </a:r>
            <a:r>
              <a:rPr lang="en-US" sz="2100" dirty="0" smtClean="0"/>
              <a:t>(</a:t>
            </a:r>
            <a:r>
              <a:rPr lang="en-US" sz="2100" b="1" i="1" dirty="0" smtClean="0"/>
              <a:t>support by DP </a:t>
            </a:r>
            <a:r>
              <a:rPr lang="en-US" sz="2100" b="1" i="1" dirty="0" err="1" smtClean="0"/>
              <a:t>Pamsi</a:t>
            </a:r>
            <a:r>
              <a:rPr lang="en-US" sz="2100" dirty="0" smtClean="0"/>
              <a:t>)</a:t>
            </a:r>
            <a:r>
              <a:rPr lang="en-US" dirty="0" smtClean="0"/>
              <a:t>.</a:t>
            </a: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0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778098"/>
          </a:xfrm>
        </p:spPr>
        <p:txBody>
          <a:bodyPr>
            <a:normAutofit/>
          </a:bodyPr>
          <a:lstStyle/>
          <a:p>
            <a:r>
              <a:rPr lang="en-US" dirty="0" smtClean="0"/>
              <a:t>KHUSUS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979" y="1484784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 err="1" smtClean="0"/>
              <a:t>Berdasarkan</a:t>
            </a:r>
            <a:r>
              <a:rPr lang="en-US" dirty="0" smtClean="0"/>
              <a:t> ART </a:t>
            </a:r>
            <a:r>
              <a:rPr lang="en-US" dirty="0" err="1" smtClean="0"/>
              <a:t>Pasal</a:t>
            </a:r>
            <a:r>
              <a:rPr lang="en-US" dirty="0" smtClean="0"/>
              <a:t> 12, DPP </a:t>
            </a:r>
            <a:r>
              <a:rPr lang="en-US" dirty="0" err="1" smtClean="0"/>
              <a:t>menyelenggarakan</a:t>
            </a:r>
            <a:r>
              <a:rPr lang="en-US" dirty="0" smtClean="0"/>
              <a:t> </a:t>
            </a:r>
            <a:r>
              <a:rPr lang="en-US" dirty="0" err="1" smtClean="0"/>
              <a:t>rapat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agenda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r>
              <a:rPr lang="en-US" dirty="0" smtClean="0"/>
              <a:t>:</a:t>
            </a:r>
          </a:p>
          <a:p>
            <a:pPr marL="514350" indent="-514350" algn="just">
              <a:buAutoNum type="alphaLcPeriod"/>
            </a:pP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pelaksanaan</a:t>
            </a:r>
            <a:r>
              <a:rPr lang="en-US" dirty="0" smtClean="0"/>
              <a:t> MUNAS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endParaRPr lang="en-US" dirty="0" smtClean="0"/>
          </a:p>
          <a:p>
            <a:pPr marL="514350" indent="-514350" algn="just">
              <a:buAutoNum type="alphaLcPeriod"/>
            </a:pP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Panitia</a:t>
            </a:r>
            <a:r>
              <a:rPr lang="en-US" dirty="0" smtClean="0"/>
              <a:t> </a:t>
            </a:r>
            <a:r>
              <a:rPr lang="en-US" dirty="0" err="1" smtClean="0"/>
              <a:t>Pelaksana</a:t>
            </a:r>
            <a:r>
              <a:rPr lang="en-US" dirty="0" smtClean="0"/>
              <a:t> </a:t>
            </a:r>
            <a:r>
              <a:rPr lang="en-US" dirty="0"/>
              <a:t>MUNAS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.</a:t>
            </a:r>
          </a:p>
          <a:p>
            <a:pPr marL="514350" indent="-514350" algn="just">
              <a:buAutoNum type="alphaLcPeriod"/>
            </a:pPr>
            <a:r>
              <a:rPr lang="en-US" dirty="0" err="1" smtClean="0"/>
              <a:t>Pimpinan</a:t>
            </a:r>
            <a:r>
              <a:rPr lang="en-US" dirty="0" smtClean="0"/>
              <a:t> </a:t>
            </a:r>
            <a:r>
              <a:rPr lang="en-US" dirty="0"/>
              <a:t>MUNAS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/>
              <a:t>A</a:t>
            </a:r>
            <a:r>
              <a:rPr lang="en-US" dirty="0" err="1" smtClean="0"/>
              <a:t>nggota</a:t>
            </a:r>
            <a:r>
              <a:rPr lang="en-US" dirty="0" smtClean="0"/>
              <a:t> ADPI yang </a:t>
            </a:r>
            <a:r>
              <a:rPr lang="en-US" dirty="0" err="1" smtClean="0"/>
              <a:t>hadir</a:t>
            </a:r>
            <a:r>
              <a:rPr lang="en-US" dirty="0" smtClean="0"/>
              <a:t>.</a:t>
            </a:r>
          </a:p>
          <a:p>
            <a:pPr marL="514350" indent="-514350" algn="just">
              <a:buAutoNum type="alphaLcPeriod"/>
            </a:pPr>
            <a:r>
              <a:rPr lang="en-US" dirty="0" err="1" smtClean="0"/>
              <a:t>Undangan</a:t>
            </a:r>
            <a:r>
              <a:rPr lang="en-US" dirty="0" smtClean="0"/>
              <a:t> </a:t>
            </a:r>
            <a:r>
              <a:rPr lang="en-US" dirty="0"/>
              <a:t>MUNAS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disampaikan</a:t>
            </a:r>
            <a:r>
              <a:rPr lang="en-US" dirty="0" smtClean="0"/>
              <a:t> DPP paling </a:t>
            </a:r>
            <a:r>
              <a:rPr lang="en-US" dirty="0" err="1" smtClean="0"/>
              <a:t>lambat</a:t>
            </a:r>
            <a:r>
              <a:rPr lang="en-US" dirty="0" smtClean="0"/>
              <a:t> 14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pelaksanaan</a:t>
            </a:r>
            <a:r>
              <a:rPr lang="en-US" dirty="0" smtClean="0"/>
              <a:t> </a:t>
            </a:r>
            <a:r>
              <a:rPr lang="en-US" dirty="0"/>
              <a:t>MUNAS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i="1" dirty="0" err="1" smtClean="0">
                <a:solidFill>
                  <a:srgbClr val="FF0000"/>
                </a:solidFill>
              </a:rPr>
              <a:t>harus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ada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kesepakatan</a:t>
            </a:r>
            <a:r>
              <a:rPr lang="en-US" i="1" dirty="0" smtClean="0">
                <a:solidFill>
                  <a:srgbClr val="FF0000"/>
                </a:solidFill>
              </a:rPr>
              <a:t> DPP </a:t>
            </a:r>
            <a:r>
              <a:rPr lang="en-US" i="1" dirty="0" err="1" smtClean="0">
                <a:solidFill>
                  <a:srgbClr val="FF0000"/>
                </a:solidFill>
              </a:rPr>
              <a:t>dan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Komda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terkait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undangan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kurang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dari</a:t>
            </a:r>
            <a:r>
              <a:rPr lang="en-US" i="1" dirty="0" smtClean="0">
                <a:solidFill>
                  <a:srgbClr val="FF0000"/>
                </a:solidFill>
              </a:rPr>
              <a:t> 14 </a:t>
            </a:r>
            <a:r>
              <a:rPr lang="en-US" i="1" dirty="0" err="1" smtClean="0">
                <a:solidFill>
                  <a:srgbClr val="FF0000"/>
                </a:solidFill>
              </a:rPr>
              <a:t>hari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karena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urgensi</a:t>
            </a:r>
            <a:r>
              <a:rPr lang="en-US" i="1" dirty="0" smtClean="0">
                <a:solidFill>
                  <a:srgbClr val="FF0000"/>
                </a:solidFill>
              </a:rPr>
              <a:t> agenda </a:t>
            </a:r>
            <a:r>
              <a:rPr lang="en-US" i="1" dirty="0" err="1" smtClean="0">
                <a:solidFill>
                  <a:srgbClr val="FF0000"/>
                </a:solidFill>
              </a:rPr>
              <a:t>dan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wabah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pandemi</a:t>
            </a:r>
            <a:r>
              <a:rPr lang="en-US" i="1" dirty="0" smtClean="0">
                <a:solidFill>
                  <a:srgbClr val="FF0000"/>
                </a:solidFill>
              </a:rPr>
              <a:t> COVID-19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56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965</TotalTime>
  <Words>923</Words>
  <Application>Microsoft Office PowerPoint</Application>
  <PresentationFormat>On-screen Show (4:3)</PresentationFormat>
  <Paragraphs>105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Blackadder ITC</vt:lpstr>
      <vt:lpstr>Britannic Bold</vt:lpstr>
      <vt:lpstr>Calibri</vt:lpstr>
      <vt:lpstr>Graphik Medium</vt:lpstr>
      <vt:lpstr>Graphik Semibold</vt:lpstr>
      <vt:lpstr>Microsoft New Tai Lue</vt:lpstr>
      <vt:lpstr>Office Theme</vt:lpstr>
      <vt:lpstr>Menuju Suksesi kepemimpinan  “PERKUMPULAN ADPI” Periode, 2021 - 2025 </vt:lpstr>
      <vt:lpstr>PowerPoint Presentation</vt:lpstr>
      <vt:lpstr>PENGURUS &amp; PENGAWAS</vt:lpstr>
      <vt:lpstr>PowerPoint Presentation</vt:lpstr>
      <vt:lpstr>Periode Kepengurusan Berakir (4 tahunan)</vt:lpstr>
      <vt:lpstr>PowerPoint Presentation</vt:lpstr>
      <vt:lpstr>PowerPoint Presentation</vt:lpstr>
      <vt:lpstr>KESIMPULAN</vt:lpstr>
      <vt:lpstr>KHUSUS</vt:lpstr>
      <vt:lpstr>USULAN TEKNIS</vt:lpstr>
      <vt:lpstr>eVoting</vt:lpstr>
      <vt:lpstr>Tata Cara Pemakaian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SULARNO</dc:creator>
  <cp:lastModifiedBy>SULARNO</cp:lastModifiedBy>
  <cp:revision>104</cp:revision>
  <dcterms:created xsi:type="dcterms:W3CDTF">2016-11-18T14:24:01Z</dcterms:created>
  <dcterms:modified xsi:type="dcterms:W3CDTF">2021-04-29T01:20:07Z</dcterms:modified>
</cp:coreProperties>
</file>