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1" r:id="rId2"/>
    <p:sldId id="274" r:id="rId3"/>
    <p:sldId id="279" r:id="rId4"/>
    <p:sldId id="291" r:id="rId5"/>
    <p:sldId id="302" r:id="rId6"/>
    <p:sldId id="289" r:id="rId7"/>
    <p:sldId id="290" r:id="rId8"/>
    <p:sldId id="296" r:id="rId9"/>
    <p:sldId id="297" r:id="rId10"/>
    <p:sldId id="292" r:id="rId11"/>
    <p:sldId id="293" r:id="rId12"/>
    <p:sldId id="295" r:id="rId13"/>
    <p:sldId id="294" r:id="rId14"/>
    <p:sldId id="298" r:id="rId15"/>
    <p:sldId id="301" r:id="rId16"/>
    <p:sldId id="304" r:id="rId17"/>
    <p:sldId id="305" r:id="rId18"/>
    <p:sldId id="303" r:id="rId19"/>
  </p:sldIdLst>
  <p:sldSz cx="9144000" cy="6858000" type="screen4x3"/>
  <p:notesSz cx="6805613" cy="9939338"/>
  <p:embeddedFontLst>
    <p:embeddedFont>
      <p:font typeface="나눔고딕 ExtraBold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B0600000101010101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Hyuk Choi" initials="JC" lastIdx="1" clrIdx="0">
    <p:extLst>
      <p:ext uri="{19B8F6BF-5375-455C-9EA6-DF929625EA0E}">
        <p15:presenceInfo xmlns:p15="http://schemas.microsoft.com/office/powerpoint/2012/main" userId="30b65744da8682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781" autoAdjust="0"/>
  </p:normalViewPr>
  <p:slideViewPr>
    <p:cSldViewPr>
      <p:cViewPr varScale="1">
        <p:scale>
          <a:sx n="108" d="100"/>
          <a:sy n="108" d="100"/>
        </p:scale>
        <p:origin x="18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NUL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7T00:31:45.363" idx="1">
    <p:pos x="576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7T00:31:45.363" idx="1">
    <p:pos x="576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3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2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comments" Target="../comments/commen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웹 서비스 및 컴퓨팅 실습</a:t>
            </a:r>
            <a: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Term Project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2160240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5445224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075612" y="5475311"/>
            <a:ext cx="4312812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    조원 </a:t>
            </a:r>
            <a:r>
              <a:rPr lang="en-US" altLang="ko-KR" sz="14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2013136149</a:t>
            </a:r>
            <a:r>
              <a:rPr kumimoji="0" lang="en-US" altLang="ko-KR" sz="14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최준혁</a:t>
            </a: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2014136118 </a:t>
            </a:r>
            <a:r>
              <a:rPr kumimoji="0" lang="ko-KR" altLang="en-US" sz="14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조든솔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7204248" y="5589240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2017.12.08</a:t>
            </a:r>
            <a:endParaRPr kumimoji="0" lang="ko-KR" altLang="en-US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7704856" cy="1945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원하는 지역의 날씨 정보</a:t>
            </a:r>
            <a:r>
              <a:rPr lang="ko-KR" altLang="en-US" sz="2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와</a:t>
            </a:r>
            <a:r>
              <a:rPr lang="en-US" altLang="ko-KR" sz="240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240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위치 정보</a:t>
            </a:r>
            <a:r>
              <a:rPr lang="en-US" altLang="ko-KR" sz="240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,</a:t>
            </a:r>
            <a:r>
              <a:rPr lang="ko-KR" altLang="en-US" sz="240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그에 </a:t>
            </a:r>
            <a:r>
              <a:rPr lang="ko-KR" altLang="en-US" sz="240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따</a:t>
            </a:r>
            <a:r>
              <a:rPr lang="ko-KR" altLang="en-US" sz="2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른</a:t>
            </a:r>
            <a:r>
              <a:rPr lang="ko-KR" altLang="en-US" sz="240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240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적절한 </a:t>
            </a:r>
            <a:endParaRPr lang="en-US" altLang="ko-KR" sz="2400" noProof="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세차 시기를 실시간으로 제공해주는 서비스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4" name="Picture 4" descr="날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314400" cy="13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웹 서비스 구현 방식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6" name="Picture 4" descr="날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33" y="1763688"/>
            <a:ext cx="1314400" cy="13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5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서비스 구현 방식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608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방법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87824" y="4365104"/>
            <a:ext cx="3069193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3059832" y="4365104"/>
            <a:ext cx="302433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</a:t>
            </a:r>
            <a:r>
              <a:rPr lang="en-US" altLang="ko-KR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경도 위도 정보를 받아와 위치를 출력한다</a:t>
            </a:r>
            <a:r>
              <a:rPr lang="en-US" altLang="ko-KR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2291" y="3645024"/>
            <a:ext cx="2468846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566354" y="3645024"/>
            <a:ext cx="27003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날씨 정보 </a:t>
            </a:r>
            <a:r>
              <a:rPr lang="en-US" altLang="ko-KR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받아와서 날씨를 출력한다</a:t>
            </a:r>
            <a:r>
              <a:rPr lang="en-US" altLang="ko-KR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1000" b="1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5157192"/>
            <a:ext cx="2925192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4499992" y="5157192"/>
            <a:ext cx="27091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날씨에 따라서 세차가 가능한지 여부를 알려준다</a:t>
            </a:r>
            <a:r>
              <a:rPr lang="en-US" altLang="ko-KR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90803" y="5949280"/>
            <a:ext cx="2736304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6305699" y="5949280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재가공한 정보를</a:t>
            </a: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페이지에 띄워준다</a:t>
            </a:r>
            <a:r>
              <a:rPr lang="en-US" altLang="ko-KR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cxnSp>
        <p:nvCxnSpPr>
          <p:cNvPr id="36" name="직선 연결선 35"/>
          <p:cNvCxnSpPr>
            <a:endCxn id="23" idx="0"/>
          </p:cNvCxnSpPr>
          <p:nvPr/>
        </p:nvCxnSpPr>
        <p:spPr>
          <a:xfrm>
            <a:off x="2617540" y="4005064"/>
            <a:ext cx="1904881" cy="3600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4" idx="2"/>
            <a:endCxn id="27" idx="0"/>
          </p:cNvCxnSpPr>
          <p:nvPr/>
        </p:nvCxnSpPr>
        <p:spPr>
          <a:xfrm>
            <a:off x="4572000" y="4725144"/>
            <a:ext cx="1318580" cy="43204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8" idx="2"/>
            <a:endCxn id="31" idx="0"/>
          </p:cNvCxnSpPr>
          <p:nvPr/>
        </p:nvCxnSpPr>
        <p:spPr>
          <a:xfrm>
            <a:off x="5854576" y="5517232"/>
            <a:ext cx="1704379" cy="43204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70694" y="2852936"/>
            <a:ext cx="2304256" cy="36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408075" y="2852936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검색하고자 하는 장소를 입력한다</a:t>
            </a:r>
            <a:r>
              <a:rPr lang="en-US" altLang="ko-KR" sz="1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cxnSp>
        <p:nvCxnSpPr>
          <p:cNvPr id="19" name="직선 연결선 18"/>
          <p:cNvCxnSpPr>
            <a:stCxn id="17" idx="2"/>
            <a:endCxn id="25" idx="0"/>
          </p:cNvCxnSpPr>
          <p:nvPr/>
        </p:nvCxnSpPr>
        <p:spPr>
          <a:xfrm>
            <a:off x="1522822" y="3212976"/>
            <a:ext cx="1293892" cy="43204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33265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구조</a:t>
            </a:r>
            <a:endParaRPr lang="en-US" altLang="ko-KR" sz="1400" b="1" spc="-2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948264" y="5373619"/>
            <a:ext cx="1247317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0"/>
            <a:endCxn id="4100" idx="2"/>
          </p:cNvCxnSpPr>
          <p:nvPr/>
        </p:nvCxnSpPr>
        <p:spPr>
          <a:xfrm flipV="1">
            <a:off x="6214023" y="1709364"/>
            <a:ext cx="1506" cy="351484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-2952975" y="2853889"/>
            <a:ext cx="1389003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자바 자바스크립트 js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0928"/>
            <a:ext cx="1144764" cy="11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s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83" y="476672"/>
            <a:ext cx="1232692" cy="12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ss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577" y="3001748"/>
            <a:ext cx="1380009" cy="71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263758" y="2060848"/>
            <a:ext cx="1900530" cy="288032"/>
            <a:chOff x="233090" y="3501008"/>
            <a:chExt cx="1900530" cy="288032"/>
          </a:xfrm>
        </p:grpSpPr>
        <p:sp>
          <p:nvSpPr>
            <p:cNvPr id="44" name="직사각형 43"/>
            <p:cNvSpPr/>
            <p:nvPr/>
          </p:nvSpPr>
          <p:spPr>
            <a:xfrm>
              <a:off x="233090" y="3501008"/>
              <a:ext cx="1900530" cy="288032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5" name="부제목 2"/>
            <p:cNvSpPr txBox="1">
              <a:spLocks/>
            </p:cNvSpPr>
            <p:nvPr/>
          </p:nvSpPr>
          <p:spPr>
            <a:xfrm>
              <a:off x="322123" y="3501008"/>
              <a:ext cx="1794948" cy="2880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altLang="ko-KR" sz="900" b="1" spc="-20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XMLHttpRequest</a:t>
              </a:r>
              <a:endParaRPr lang="en-US" altLang="ko-KR" sz="900" b="1" spc="-2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50" name="직선 연결선 49"/>
          <p:cNvCxnSpPr>
            <a:stCxn id="4098" idx="0"/>
            <a:endCxn id="44" idx="2"/>
          </p:cNvCxnSpPr>
          <p:nvPr/>
        </p:nvCxnSpPr>
        <p:spPr>
          <a:xfrm flipH="1" flipV="1">
            <a:off x="6214023" y="2348880"/>
            <a:ext cx="10479" cy="432048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23528" y="2708920"/>
            <a:ext cx="4288083" cy="1296144"/>
            <a:chOff x="-214189" y="2876002"/>
            <a:chExt cx="3811281" cy="888819"/>
          </a:xfrm>
        </p:grpSpPr>
        <p:sp>
          <p:nvSpPr>
            <p:cNvPr id="11" name="자유형 10"/>
            <p:cNvSpPr/>
            <p:nvPr/>
          </p:nvSpPr>
          <p:spPr>
            <a:xfrm>
              <a:off x="-214189" y="2876002"/>
              <a:ext cx="1481365" cy="888819"/>
            </a:xfrm>
            <a:custGeom>
              <a:avLst/>
              <a:gdLst>
                <a:gd name="connsiteX0" fmla="*/ 0 w 1481365"/>
                <a:gd name="connsiteY0" fmla="*/ 88882 h 888819"/>
                <a:gd name="connsiteX1" fmla="*/ 88882 w 1481365"/>
                <a:gd name="connsiteY1" fmla="*/ 0 h 888819"/>
                <a:gd name="connsiteX2" fmla="*/ 1392483 w 1481365"/>
                <a:gd name="connsiteY2" fmla="*/ 0 h 888819"/>
                <a:gd name="connsiteX3" fmla="*/ 1481365 w 1481365"/>
                <a:gd name="connsiteY3" fmla="*/ 88882 h 888819"/>
                <a:gd name="connsiteX4" fmla="*/ 1481365 w 1481365"/>
                <a:gd name="connsiteY4" fmla="*/ 799937 h 888819"/>
                <a:gd name="connsiteX5" fmla="*/ 1392483 w 1481365"/>
                <a:gd name="connsiteY5" fmla="*/ 888819 h 888819"/>
                <a:gd name="connsiteX6" fmla="*/ 88882 w 1481365"/>
                <a:gd name="connsiteY6" fmla="*/ 888819 h 888819"/>
                <a:gd name="connsiteX7" fmla="*/ 0 w 1481365"/>
                <a:gd name="connsiteY7" fmla="*/ 799937 h 888819"/>
                <a:gd name="connsiteX8" fmla="*/ 0 w 1481365"/>
                <a:gd name="connsiteY8" fmla="*/ 88882 h 88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365" h="888819">
                  <a:moveTo>
                    <a:pt x="0" y="88882"/>
                  </a:moveTo>
                  <a:cubicBezTo>
                    <a:pt x="0" y="39794"/>
                    <a:pt x="39794" y="0"/>
                    <a:pt x="88882" y="0"/>
                  </a:cubicBezTo>
                  <a:lnTo>
                    <a:pt x="1392483" y="0"/>
                  </a:lnTo>
                  <a:cubicBezTo>
                    <a:pt x="1441571" y="0"/>
                    <a:pt x="1481365" y="39794"/>
                    <a:pt x="1481365" y="88882"/>
                  </a:cubicBezTo>
                  <a:lnTo>
                    <a:pt x="1481365" y="799937"/>
                  </a:lnTo>
                  <a:cubicBezTo>
                    <a:pt x="1481365" y="849025"/>
                    <a:pt x="1441571" y="888819"/>
                    <a:pt x="1392483" y="888819"/>
                  </a:cubicBezTo>
                  <a:lnTo>
                    <a:pt x="88882" y="888819"/>
                  </a:lnTo>
                  <a:cubicBezTo>
                    <a:pt x="39794" y="888819"/>
                    <a:pt x="0" y="849025"/>
                    <a:pt x="0" y="799937"/>
                  </a:cubicBezTo>
                  <a:lnTo>
                    <a:pt x="0" y="888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043" tIns="106043" rIns="106043" bIns="106043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100" kern="1200" dirty="0" smtClean="0"/>
                <a:t>클라이언트</a:t>
              </a:r>
              <a:endParaRPr lang="en-US" altLang="ko-KR" sz="2100" kern="1200" dirty="0" smtClean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485835" y="2953033"/>
              <a:ext cx="498883" cy="367378"/>
            </a:xfrm>
            <a:custGeom>
              <a:avLst/>
              <a:gdLst>
                <a:gd name="connsiteX0" fmla="*/ 0 w 314049"/>
                <a:gd name="connsiteY0" fmla="*/ 73476 h 367378"/>
                <a:gd name="connsiteX1" fmla="*/ 157025 w 314049"/>
                <a:gd name="connsiteY1" fmla="*/ 73476 h 367378"/>
                <a:gd name="connsiteX2" fmla="*/ 157025 w 314049"/>
                <a:gd name="connsiteY2" fmla="*/ 0 h 367378"/>
                <a:gd name="connsiteX3" fmla="*/ 314049 w 314049"/>
                <a:gd name="connsiteY3" fmla="*/ 183689 h 367378"/>
                <a:gd name="connsiteX4" fmla="*/ 157025 w 314049"/>
                <a:gd name="connsiteY4" fmla="*/ 367378 h 367378"/>
                <a:gd name="connsiteX5" fmla="*/ 157025 w 314049"/>
                <a:gd name="connsiteY5" fmla="*/ 293902 h 367378"/>
                <a:gd name="connsiteX6" fmla="*/ 0 w 314049"/>
                <a:gd name="connsiteY6" fmla="*/ 293902 h 367378"/>
                <a:gd name="connsiteX7" fmla="*/ 0 w 314049"/>
                <a:gd name="connsiteY7" fmla="*/ 73476 h 36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049" h="367378">
                  <a:moveTo>
                    <a:pt x="0" y="73476"/>
                  </a:moveTo>
                  <a:lnTo>
                    <a:pt x="157025" y="73476"/>
                  </a:lnTo>
                  <a:lnTo>
                    <a:pt x="157025" y="0"/>
                  </a:lnTo>
                  <a:lnTo>
                    <a:pt x="314049" y="183689"/>
                  </a:lnTo>
                  <a:lnTo>
                    <a:pt x="157025" y="367378"/>
                  </a:lnTo>
                  <a:lnTo>
                    <a:pt x="157025" y="293902"/>
                  </a:lnTo>
                  <a:lnTo>
                    <a:pt x="0" y="293902"/>
                  </a:lnTo>
                  <a:lnTo>
                    <a:pt x="0" y="73476"/>
                  </a:lnTo>
                  <a:close/>
                </a:path>
              </a:pathLst>
            </a:custGeom>
          </p:spPr>
          <p:style>
            <a:ln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476" rIns="94215" bIns="73476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2115727" y="2876002"/>
              <a:ext cx="1481365" cy="888819"/>
            </a:xfrm>
            <a:custGeom>
              <a:avLst/>
              <a:gdLst>
                <a:gd name="connsiteX0" fmla="*/ 0 w 1481365"/>
                <a:gd name="connsiteY0" fmla="*/ 88882 h 888819"/>
                <a:gd name="connsiteX1" fmla="*/ 88882 w 1481365"/>
                <a:gd name="connsiteY1" fmla="*/ 0 h 888819"/>
                <a:gd name="connsiteX2" fmla="*/ 1392483 w 1481365"/>
                <a:gd name="connsiteY2" fmla="*/ 0 h 888819"/>
                <a:gd name="connsiteX3" fmla="*/ 1481365 w 1481365"/>
                <a:gd name="connsiteY3" fmla="*/ 88882 h 888819"/>
                <a:gd name="connsiteX4" fmla="*/ 1481365 w 1481365"/>
                <a:gd name="connsiteY4" fmla="*/ 799937 h 888819"/>
                <a:gd name="connsiteX5" fmla="*/ 1392483 w 1481365"/>
                <a:gd name="connsiteY5" fmla="*/ 888819 h 888819"/>
                <a:gd name="connsiteX6" fmla="*/ 88882 w 1481365"/>
                <a:gd name="connsiteY6" fmla="*/ 888819 h 888819"/>
                <a:gd name="connsiteX7" fmla="*/ 0 w 1481365"/>
                <a:gd name="connsiteY7" fmla="*/ 799937 h 888819"/>
                <a:gd name="connsiteX8" fmla="*/ 0 w 1481365"/>
                <a:gd name="connsiteY8" fmla="*/ 88882 h 88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365" h="888819">
                  <a:moveTo>
                    <a:pt x="0" y="88882"/>
                  </a:moveTo>
                  <a:cubicBezTo>
                    <a:pt x="0" y="39794"/>
                    <a:pt x="39794" y="0"/>
                    <a:pt x="88882" y="0"/>
                  </a:cubicBezTo>
                  <a:lnTo>
                    <a:pt x="1392483" y="0"/>
                  </a:lnTo>
                  <a:cubicBezTo>
                    <a:pt x="1441571" y="0"/>
                    <a:pt x="1481365" y="39794"/>
                    <a:pt x="1481365" y="88882"/>
                  </a:cubicBezTo>
                  <a:lnTo>
                    <a:pt x="1481365" y="799937"/>
                  </a:lnTo>
                  <a:cubicBezTo>
                    <a:pt x="1481365" y="849025"/>
                    <a:pt x="1441571" y="888819"/>
                    <a:pt x="1392483" y="888819"/>
                  </a:cubicBezTo>
                  <a:lnTo>
                    <a:pt x="88882" y="888819"/>
                  </a:lnTo>
                  <a:cubicBezTo>
                    <a:pt x="39794" y="888819"/>
                    <a:pt x="0" y="849025"/>
                    <a:pt x="0" y="799937"/>
                  </a:cubicBezTo>
                  <a:lnTo>
                    <a:pt x="0" y="888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043" tIns="106043" rIns="106043" bIns="106043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100" kern="1200" dirty="0" smtClean="0"/>
                <a:t>서버</a:t>
              </a:r>
              <a:endParaRPr lang="ko-KR" altLang="en-US" sz="2100" kern="1200" dirty="0"/>
            </a:p>
          </p:txBody>
        </p:sp>
      </p:grpSp>
      <p:sp>
        <p:nvSpPr>
          <p:cNvPr id="28" name="자유형 27"/>
          <p:cNvSpPr/>
          <p:nvPr/>
        </p:nvSpPr>
        <p:spPr>
          <a:xfrm flipH="1">
            <a:off x="2236229" y="3397316"/>
            <a:ext cx="517297" cy="535740"/>
          </a:xfrm>
          <a:custGeom>
            <a:avLst/>
            <a:gdLst>
              <a:gd name="connsiteX0" fmla="*/ 0 w 314049"/>
              <a:gd name="connsiteY0" fmla="*/ 73476 h 367378"/>
              <a:gd name="connsiteX1" fmla="*/ 157025 w 314049"/>
              <a:gd name="connsiteY1" fmla="*/ 73476 h 367378"/>
              <a:gd name="connsiteX2" fmla="*/ 157025 w 314049"/>
              <a:gd name="connsiteY2" fmla="*/ 0 h 367378"/>
              <a:gd name="connsiteX3" fmla="*/ 314049 w 314049"/>
              <a:gd name="connsiteY3" fmla="*/ 183689 h 367378"/>
              <a:gd name="connsiteX4" fmla="*/ 157025 w 314049"/>
              <a:gd name="connsiteY4" fmla="*/ 367378 h 367378"/>
              <a:gd name="connsiteX5" fmla="*/ 157025 w 314049"/>
              <a:gd name="connsiteY5" fmla="*/ 293902 h 367378"/>
              <a:gd name="connsiteX6" fmla="*/ 0 w 314049"/>
              <a:gd name="connsiteY6" fmla="*/ 293902 h 367378"/>
              <a:gd name="connsiteX7" fmla="*/ 0 w 314049"/>
              <a:gd name="connsiteY7" fmla="*/ 73476 h 3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049" h="367378">
                <a:moveTo>
                  <a:pt x="0" y="73476"/>
                </a:moveTo>
                <a:lnTo>
                  <a:pt x="157025" y="73476"/>
                </a:lnTo>
                <a:lnTo>
                  <a:pt x="157025" y="0"/>
                </a:lnTo>
                <a:lnTo>
                  <a:pt x="314049" y="183689"/>
                </a:lnTo>
                <a:lnTo>
                  <a:pt x="157025" y="367378"/>
                </a:lnTo>
                <a:lnTo>
                  <a:pt x="157025" y="293902"/>
                </a:lnTo>
                <a:lnTo>
                  <a:pt x="0" y="293902"/>
                </a:lnTo>
                <a:lnTo>
                  <a:pt x="0" y="73476"/>
                </a:lnTo>
                <a:close/>
              </a:path>
            </a:pathLst>
          </a:custGeom>
        </p:spPr>
        <p:style>
          <a:lnRef idx="0">
            <a:schemeClr val="accent3">
              <a:shade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3476" rIns="94215" bIns="73476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30" name="자유형 29"/>
          <p:cNvSpPr/>
          <p:nvPr/>
        </p:nvSpPr>
        <p:spPr>
          <a:xfrm>
            <a:off x="4711149" y="2821252"/>
            <a:ext cx="682557" cy="535740"/>
          </a:xfrm>
          <a:custGeom>
            <a:avLst/>
            <a:gdLst>
              <a:gd name="connsiteX0" fmla="*/ 0 w 314049"/>
              <a:gd name="connsiteY0" fmla="*/ 73476 h 367378"/>
              <a:gd name="connsiteX1" fmla="*/ 157025 w 314049"/>
              <a:gd name="connsiteY1" fmla="*/ 73476 h 367378"/>
              <a:gd name="connsiteX2" fmla="*/ 157025 w 314049"/>
              <a:gd name="connsiteY2" fmla="*/ 0 h 367378"/>
              <a:gd name="connsiteX3" fmla="*/ 314049 w 314049"/>
              <a:gd name="connsiteY3" fmla="*/ 183689 h 367378"/>
              <a:gd name="connsiteX4" fmla="*/ 157025 w 314049"/>
              <a:gd name="connsiteY4" fmla="*/ 367378 h 367378"/>
              <a:gd name="connsiteX5" fmla="*/ 157025 w 314049"/>
              <a:gd name="connsiteY5" fmla="*/ 293902 h 367378"/>
              <a:gd name="connsiteX6" fmla="*/ 0 w 314049"/>
              <a:gd name="connsiteY6" fmla="*/ 293902 h 367378"/>
              <a:gd name="connsiteX7" fmla="*/ 0 w 314049"/>
              <a:gd name="connsiteY7" fmla="*/ 73476 h 3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049" h="367378">
                <a:moveTo>
                  <a:pt x="0" y="73476"/>
                </a:moveTo>
                <a:lnTo>
                  <a:pt x="157025" y="73476"/>
                </a:lnTo>
                <a:lnTo>
                  <a:pt x="157025" y="0"/>
                </a:lnTo>
                <a:lnTo>
                  <a:pt x="314049" y="183689"/>
                </a:lnTo>
                <a:lnTo>
                  <a:pt x="157025" y="367378"/>
                </a:lnTo>
                <a:lnTo>
                  <a:pt x="157025" y="293902"/>
                </a:lnTo>
                <a:lnTo>
                  <a:pt x="0" y="293902"/>
                </a:lnTo>
                <a:lnTo>
                  <a:pt x="0" y="73476"/>
                </a:lnTo>
                <a:close/>
              </a:path>
            </a:pathLst>
          </a:custGeom>
        </p:spPr>
        <p:style>
          <a:lnRef idx="0">
            <a:schemeClr val="accent3">
              <a:shade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3476" rIns="94215" bIns="73476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31" name="자유형 30"/>
          <p:cNvSpPr/>
          <p:nvPr/>
        </p:nvSpPr>
        <p:spPr>
          <a:xfrm flipH="1">
            <a:off x="4684157" y="3397316"/>
            <a:ext cx="682557" cy="535740"/>
          </a:xfrm>
          <a:custGeom>
            <a:avLst/>
            <a:gdLst>
              <a:gd name="connsiteX0" fmla="*/ 0 w 314049"/>
              <a:gd name="connsiteY0" fmla="*/ 73476 h 367378"/>
              <a:gd name="connsiteX1" fmla="*/ 157025 w 314049"/>
              <a:gd name="connsiteY1" fmla="*/ 73476 h 367378"/>
              <a:gd name="connsiteX2" fmla="*/ 157025 w 314049"/>
              <a:gd name="connsiteY2" fmla="*/ 0 h 367378"/>
              <a:gd name="connsiteX3" fmla="*/ 314049 w 314049"/>
              <a:gd name="connsiteY3" fmla="*/ 183689 h 367378"/>
              <a:gd name="connsiteX4" fmla="*/ 157025 w 314049"/>
              <a:gd name="connsiteY4" fmla="*/ 367378 h 367378"/>
              <a:gd name="connsiteX5" fmla="*/ 157025 w 314049"/>
              <a:gd name="connsiteY5" fmla="*/ 293902 h 367378"/>
              <a:gd name="connsiteX6" fmla="*/ 0 w 314049"/>
              <a:gd name="connsiteY6" fmla="*/ 293902 h 367378"/>
              <a:gd name="connsiteX7" fmla="*/ 0 w 314049"/>
              <a:gd name="connsiteY7" fmla="*/ 73476 h 36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049" h="367378">
                <a:moveTo>
                  <a:pt x="0" y="73476"/>
                </a:moveTo>
                <a:lnTo>
                  <a:pt x="157025" y="73476"/>
                </a:lnTo>
                <a:lnTo>
                  <a:pt x="157025" y="0"/>
                </a:lnTo>
                <a:lnTo>
                  <a:pt x="314049" y="183689"/>
                </a:lnTo>
                <a:lnTo>
                  <a:pt x="157025" y="367378"/>
                </a:lnTo>
                <a:lnTo>
                  <a:pt x="157025" y="293902"/>
                </a:lnTo>
                <a:lnTo>
                  <a:pt x="0" y="293902"/>
                </a:lnTo>
                <a:lnTo>
                  <a:pt x="0" y="73476"/>
                </a:lnTo>
                <a:close/>
              </a:path>
            </a:pathLst>
          </a:custGeom>
        </p:spPr>
        <p:style>
          <a:lnRef idx="0">
            <a:schemeClr val="accent3">
              <a:shade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3476" rIns="94215" bIns="73476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cxnSp>
        <p:nvCxnSpPr>
          <p:cNvPr id="39" name="직선 연결선 38"/>
          <p:cNvCxnSpPr>
            <a:endCxn id="4098" idx="2"/>
          </p:cNvCxnSpPr>
          <p:nvPr/>
        </p:nvCxnSpPr>
        <p:spPr>
          <a:xfrm flipV="1">
            <a:off x="6224502" y="3925692"/>
            <a:ext cx="0" cy="87013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로고, Html, Html5,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09120"/>
            <a:ext cx="1728999" cy="17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연결선 45"/>
          <p:cNvCxnSpPr>
            <a:endCxn id="4104" idx="2"/>
          </p:cNvCxnSpPr>
          <p:nvPr/>
        </p:nvCxnSpPr>
        <p:spPr>
          <a:xfrm flipV="1">
            <a:off x="8195581" y="3720503"/>
            <a:ext cx="1" cy="165311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서비스 구현 방식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348880"/>
            <a:ext cx="56886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err="1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XMLHttpRequest</a:t>
            </a:r>
            <a:endParaRPr lang="en-US" altLang="ko-KR" sz="1400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날씨 </a:t>
            </a: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세차 정보 받아오기 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400" spc="-20" dirty="0" err="1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정보를 받아오는 방식</a:t>
            </a: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708920"/>
            <a:ext cx="52235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50" spc="-20" dirty="0" err="1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XMLHttpRequest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Microsoft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만든 </a:t>
            </a:r>
            <a:r>
              <a:rPr lang="en-US" altLang="ko-KR" sz="1050" spc="-2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개체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(Object)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통해서 쉽게 데이터를 받을 수 있게 해줍니다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1050" kern="1200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584" y="4581128"/>
            <a:ext cx="522354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사용법은 간단하다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개체의 인스턴스를 만들고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URL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열고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요청을 보내면 된다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3426385"/>
            <a:ext cx="3744416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xhr_weather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XMLHttpRequest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xhr_weather.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"GET"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URL”</a:t>
            </a:r>
            <a:r>
              <a:rPr lang="en-US" altLang="ko-KR" sz="1100" dirty="0" smtClean="0">
                <a:solidFill>
                  <a:srgbClr val="6A87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xhr_weather.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827064"/>
            <a:ext cx="2303689" cy="3402136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9391" y="5157192"/>
            <a:ext cx="5638082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parse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xhr_weather.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responseText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//텍스트문서를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파싱하여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json파일로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변경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weather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minutely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][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sky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5805264"/>
            <a:ext cx="649173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ko-KR" altLang="en-US" sz="1050" spc="-20" dirty="0" err="1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파싱한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값을 객체에 저장 후에 위와 같이 쓰고 싶은 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값들을 불러와서 쓰면 된다</a:t>
            </a:r>
            <a:r>
              <a:rPr lang="en-US" altLang="ko-KR" sz="105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6948264" y="5229200"/>
            <a:ext cx="20882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&lt;SK Planet  Weather Planet API </a:t>
            </a:r>
            <a:r>
              <a:rPr lang="ko-KR" altLang="en-US" sz="1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</a:t>
            </a:r>
            <a:r>
              <a:rPr lang="ko-KR" altLang="en-US" sz="100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날씨정보 구조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10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7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서비스 구현 방식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설명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4547"/>
            <a:ext cx="6777236" cy="43981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7395" y="5713511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result[0].y, x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좌표의 위도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경도 값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5052" y="3140968"/>
            <a:ext cx="29730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1.myBtn.add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자바스크립트 이벤트 </a:t>
            </a:r>
            <a:r>
              <a:rPr lang="ko-KR" altLang="en-US" sz="1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리스너</a:t>
            </a:r>
            <a:endParaRPr lang="en-US" altLang="ko-KR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버튼을 클릭하면 값을 </a:t>
            </a:r>
            <a:r>
              <a:rPr lang="ko-KR" altLang="en-US" sz="1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받아옴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.Text.value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입력한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</a:t>
            </a:r>
            <a:endParaRPr lang="en-US" altLang="ko-KR" sz="1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5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서비스 구현 방식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1683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</a:t>
            </a:r>
            <a:r>
              <a:rPr lang="en-US" altLang="ko-KR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</a:t>
            </a:r>
            <a:r>
              <a:rPr lang="ko-KR" altLang="en-US" sz="14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날씨 설명</a:t>
            </a: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7395" y="5589240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result[0].y, x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좌표의 위도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경도 값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5052" y="3314709"/>
            <a:ext cx="2973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1.Text.value -&gt;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입력한 값</a:t>
            </a:r>
            <a:endParaRPr lang="en-US" altLang="ko-KR" sz="1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2.myBtn.add~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자바스크립트 이벤트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리스너</a:t>
            </a:r>
            <a:endParaRPr lang="en-US" altLang="ko-KR" sz="1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버튼을 클릭하면 값을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받아옴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2" y="2276872"/>
            <a:ext cx="8747475" cy="407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952" y="5306653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지도에서 받아온 위도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경도 값을 날씨정보를 얻는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연결하여 정보를 요청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8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결과 화면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6" name="Picture 4" descr="날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33" y="1763688"/>
            <a:ext cx="1314400" cy="13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33265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화면</a:t>
            </a:r>
            <a:endParaRPr lang="en-US" altLang="ko-KR" sz="1400" b="1" spc="-2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65775"/>
            <a:ext cx="4770884" cy="3619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2162"/>
            <a:ext cx="4770884" cy="3199081"/>
          </a:xfrm>
          <a:prstGeom prst="rect">
            <a:avLst/>
          </a:prstGeom>
        </p:spPr>
      </p:pic>
      <p:sp>
        <p:nvSpPr>
          <p:cNvPr id="6" name="십각형 5"/>
          <p:cNvSpPr/>
          <p:nvPr/>
        </p:nvSpPr>
        <p:spPr>
          <a:xfrm>
            <a:off x="4499992" y="44624"/>
            <a:ext cx="194642" cy="194642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0" name="십각형 19"/>
          <p:cNvSpPr/>
          <p:nvPr/>
        </p:nvSpPr>
        <p:spPr>
          <a:xfrm>
            <a:off x="7020272" y="44624"/>
            <a:ext cx="194642" cy="194642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21" name="십각형 20"/>
          <p:cNvSpPr/>
          <p:nvPr/>
        </p:nvSpPr>
        <p:spPr>
          <a:xfrm>
            <a:off x="4932040" y="476672"/>
            <a:ext cx="194642" cy="194642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22" name="십각형 21"/>
          <p:cNvSpPr/>
          <p:nvPr/>
        </p:nvSpPr>
        <p:spPr>
          <a:xfrm>
            <a:off x="2339752" y="1002110"/>
            <a:ext cx="194642" cy="194642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23" name="십각형 22"/>
          <p:cNvSpPr/>
          <p:nvPr/>
        </p:nvSpPr>
        <p:spPr>
          <a:xfrm>
            <a:off x="2001094" y="3306366"/>
            <a:ext cx="194642" cy="194642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7126425" y="6309320"/>
            <a:ext cx="20175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AWS </a:t>
            </a:r>
            <a:r>
              <a:rPr lang="ko-KR" altLang="en-US" sz="9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주소</a:t>
            </a:r>
            <a:endParaRPr lang="en-US" altLang="ko-KR" sz="9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9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9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://wsc002app.ap-northeast-2.elasticbeanstalk.com/</a:t>
            </a:r>
          </a:p>
        </p:txBody>
      </p:sp>
    </p:spTree>
    <p:extLst>
      <p:ext uri="{BB962C8B-B14F-4D97-AF65-F5344CB8AC3E}">
        <p14:creationId xmlns:p14="http://schemas.microsoft.com/office/powerpoint/2010/main" val="32740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8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70989" y="2677643"/>
            <a:ext cx="463731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25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 </a:t>
            </a:r>
            <a:r>
              <a:rPr lang="ko-KR" altLang="en-US" sz="2500" b="1" spc="-2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사용한 </a:t>
            </a:r>
            <a:r>
              <a:rPr lang="en-US" altLang="ko-KR" sz="2500" b="1" spc="-2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2670989" y="3737398"/>
            <a:ext cx="463731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5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kumimoji="0" lang="ko-KR" altLang="en-US" sz="25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서비스 구현 방식</a:t>
            </a:r>
            <a:r>
              <a:rPr kumimoji="0" lang="en-US" altLang="ko-KR" sz="25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2670989" y="1617888"/>
            <a:ext cx="463731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5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500" b="1" spc="-2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서비스 소개</a:t>
            </a:r>
            <a:endParaRPr kumimoji="0" lang="en-US" altLang="ko-KR" sz="25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1484784"/>
            <a:ext cx="42484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2670989" y="4797152"/>
            <a:ext cx="463731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5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 </a:t>
            </a:r>
            <a:r>
              <a:rPr kumimoji="0" lang="ko-KR" altLang="en-US" sz="25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화면</a:t>
            </a:r>
            <a:endParaRPr kumimoji="0" lang="en-US" altLang="ko-KR" sz="25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771800" y="2636911"/>
            <a:ext cx="42484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771800" y="3717031"/>
            <a:ext cx="42484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71800" y="4797151"/>
            <a:ext cx="4248472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웹 서비스 소개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6" name="Picture 4" descr="날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33" y="1763688"/>
            <a:ext cx="1314400" cy="13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서비스 소개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13285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정보들을 가공했는가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2052" name="Picture 4" descr="날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532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세차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7"/>
          <a:stretch/>
        </p:blipFill>
        <p:spPr bwMode="auto">
          <a:xfrm>
            <a:off x="6149057" y="3789040"/>
            <a:ext cx="2959447" cy="140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덧셈 기호 5"/>
          <p:cNvSpPr/>
          <p:nvPr/>
        </p:nvSpPr>
        <p:spPr>
          <a:xfrm>
            <a:off x="2627784" y="3883869"/>
            <a:ext cx="1057299" cy="10572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60" name="Picture 12" descr="지도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40968"/>
            <a:ext cx="18859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덧셈 기호 23"/>
          <p:cNvSpPr/>
          <p:nvPr/>
        </p:nvSpPr>
        <p:spPr>
          <a:xfrm>
            <a:off x="5148064" y="3883869"/>
            <a:ext cx="1057299" cy="10572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8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웹 서비스 소개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13285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목적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67544" y="2708920"/>
            <a:ext cx="8208912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2000" spc="-20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78092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운전자들이 가장 우선적으로 생각하는 것은 날씨이다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2000" spc="-20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20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웹서비스에서 제공하는 서비스는 다음과 같다</a:t>
            </a:r>
            <a:r>
              <a:rPr lang="en-US" altLang="ko-KR" sz="2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먼저 </a:t>
            </a:r>
            <a:r>
              <a:rPr lang="ko-KR" altLang="en-US" sz="20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가고 싶은 </a:t>
            </a:r>
            <a:r>
              <a:rPr lang="ko-KR" altLang="en-US" sz="2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곳에</a:t>
            </a:r>
            <a:endParaRPr lang="en-US" altLang="ko-KR" sz="2000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2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 날씨 </a:t>
            </a:r>
            <a:r>
              <a:rPr lang="ko-KR" altLang="en-US" sz="20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정보를 받아온다</a:t>
            </a:r>
            <a:r>
              <a:rPr lang="en-US" altLang="ko-KR" sz="20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2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</a:t>
            </a:r>
            <a:r>
              <a:rPr lang="ko-KR" altLang="en-US" sz="20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추가적으로 변덕스러운 날씨 변화를 </a:t>
            </a:r>
            <a:r>
              <a:rPr lang="ko-KR" altLang="en-US" sz="2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대비해 </a:t>
            </a:r>
            <a:r>
              <a:rPr lang="ko-KR" altLang="en-US" sz="20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세차 시기를 </a:t>
            </a:r>
            <a:r>
              <a:rPr lang="ko-KR" altLang="en-US" sz="2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실시간으로</a:t>
            </a:r>
            <a:endParaRPr lang="en-US" altLang="ko-KR" sz="2000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20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받아와서 제공해주는 </a:t>
            </a:r>
            <a:r>
              <a:rPr lang="ko-KR" altLang="en-US" sz="20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서비스이다</a:t>
            </a:r>
            <a:r>
              <a:rPr lang="en-US" altLang="ko-KR" sz="20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4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36512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사용한 </a:t>
            </a:r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API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6" name="Picture 4" descr="날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33" y="1763688"/>
            <a:ext cx="1314400" cy="13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사용한 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API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848973" y="5661249"/>
            <a:ext cx="1418771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지도 </a:t>
            </a:r>
            <a:r>
              <a:rPr lang="en-US" altLang="ko-KR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8884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어떤 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사용했는가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026" name="Picture 2" descr="다음 지도 ap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3024336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 txBox="1">
            <a:spLocks/>
          </p:cNvSpPr>
          <p:nvPr/>
        </p:nvSpPr>
        <p:spPr>
          <a:xfrm>
            <a:off x="4572000" y="5589240"/>
            <a:ext cx="280831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SK Planet  Weather Planet API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① 날씨정보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②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생활환경</a:t>
            </a:r>
            <a:endParaRPr lang="en-US" altLang="ko-KR" sz="1400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SK pla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33153"/>
            <a:ext cx="3456384" cy="16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API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설명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848973" y="5661249"/>
            <a:ext cx="1418771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지도 </a:t>
            </a:r>
            <a:r>
              <a:rPr lang="en-US" altLang="ko-KR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13285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지도 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026" name="Picture 2" descr="다음 지도 ap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2" y="2636912"/>
            <a:ext cx="3024336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7992" y="2492896"/>
            <a:ext cx="5256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지도를 담을 영역을 만든다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지도를 띄우는 코드를 작성한다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검색하고자 하는 곳의 위도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경도 정보를 받아서 원하는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데이터에 연결하여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쓸 수 있도록 한다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라이브러리를 사용해서 적절한 서비스를 이용한다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8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API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설명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848973" y="5661249"/>
            <a:ext cx="1418771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SK planet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Weather Planet API</a:t>
            </a:r>
            <a:r>
              <a:rPr lang="en-US" altLang="ko-KR" sz="1400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spc="-2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132856"/>
            <a:ext cx="4248472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SK 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Planet  Weather Planet API</a:t>
            </a:r>
          </a:p>
          <a:p>
            <a:pPr marL="228600" indent="-228600">
              <a:lnSpc>
                <a:spcPct val="150000"/>
              </a:lnSpc>
            </a:pP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2983593"/>
            <a:ext cx="5256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날씨에 대한 정보를 받아올 수 있도록 하는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날씨 정보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날씨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분별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생활 환경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세차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(car washing)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지수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정보를 받아온 뒤 가공해서 사용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Picture 4" descr="SK pla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17751"/>
            <a:ext cx="2880320" cy="16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3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491</Words>
  <Application>Microsoft Office PowerPoint</Application>
  <PresentationFormat>화면 슬라이드 쇼(4:3)</PresentationFormat>
  <Paragraphs>119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 ExtraBold</vt:lpstr>
      <vt:lpstr>맑은 고딕</vt:lpstr>
      <vt:lpstr>나눔고딕</vt:lpstr>
      <vt:lpstr>Arial</vt:lpstr>
      <vt:lpstr>Office 테마</vt:lpstr>
      <vt:lpstr> 웹 서비스 및 컴퓨팅 실습 Term Project</vt:lpstr>
      <vt:lpstr>목차</vt:lpstr>
      <vt:lpstr>웹 서비스 소개</vt:lpstr>
      <vt:lpstr>웹 서비스 소개</vt:lpstr>
      <vt:lpstr>웹 서비스 소개</vt:lpstr>
      <vt:lpstr>사용한 API</vt:lpstr>
      <vt:lpstr>사용한 API</vt:lpstr>
      <vt:lpstr>API 설명</vt:lpstr>
      <vt:lpstr>API 설명</vt:lpstr>
      <vt:lpstr>웹 서비스 구현 방식</vt:lpstr>
      <vt:lpstr>웹 서비스 구현 방식</vt:lpstr>
      <vt:lpstr>PowerPoint 프레젠테이션</vt:lpstr>
      <vt:lpstr>웹 서비스 구현 방식</vt:lpstr>
      <vt:lpstr>웹 서비스 구현 방식</vt:lpstr>
      <vt:lpstr>웹 서비스 구현 방식</vt:lpstr>
      <vt:lpstr>결과 화면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Windows 사용자</cp:lastModifiedBy>
  <cp:revision>51</cp:revision>
  <dcterms:created xsi:type="dcterms:W3CDTF">2011-08-25T02:21:48Z</dcterms:created>
  <dcterms:modified xsi:type="dcterms:W3CDTF">2017-12-07T17:20:57Z</dcterms:modified>
</cp:coreProperties>
</file>