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27D8-847D-45A6-AF3F-8DE6430FFBAE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40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27D8-847D-45A6-AF3F-8DE6430FFBAE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0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27D8-847D-45A6-AF3F-8DE6430FFBAE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36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27D8-847D-45A6-AF3F-8DE6430FFBAE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57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27D8-847D-45A6-AF3F-8DE6430FFBAE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7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27D8-847D-45A6-AF3F-8DE6430FFBAE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57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27D8-847D-45A6-AF3F-8DE6430FFBAE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15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27D8-847D-45A6-AF3F-8DE6430FFBAE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7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27D8-847D-45A6-AF3F-8DE6430FFBAE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54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27D8-847D-45A6-AF3F-8DE6430FFBAE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48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27D8-847D-45A6-AF3F-8DE6430FFBAE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93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127D8-847D-45A6-AF3F-8DE6430FFBAE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55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15149" y="1472832"/>
            <a:ext cx="636520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016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LAZER   -</a:t>
            </a:r>
          </a:p>
          <a:p>
            <a:pPr algn="ctr"/>
            <a:r>
              <a:rPr lang="en-US" altLang="zh-TW" sz="5400" b="1" dirty="0" smtClean="0">
                <a:ln w="1016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			Web Design</a:t>
            </a:r>
            <a:endParaRPr lang="zh-TW" altLang="en-US" sz="5400" b="1" dirty="0">
              <a:ln w="1016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1751" y="3955999"/>
            <a:ext cx="1219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dirty="0" smtClean="0">
                <a:ln w="1016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103590054	</a:t>
            </a:r>
            <a:r>
              <a:rPr lang="zh-CN" altLang="en-US" sz="4000" b="1" dirty="0" smtClean="0">
                <a:ln w="1016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黃子洋</a:t>
            </a:r>
            <a:endParaRPr lang="zh-TW" altLang="en-US" sz="4000" b="1" dirty="0">
              <a:ln w="1016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11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28000">
              <a:srgbClr val="1D2D12">
                <a:alpha val="90000"/>
              </a:srgbClr>
            </a:gs>
            <a:gs pos="73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圖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902" y="-25658"/>
            <a:ext cx="5091906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891160" y="3384292"/>
            <a:ext cx="7033892" cy="311467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891159" y="1012567"/>
            <a:ext cx="7033892" cy="2371725"/>
          </a:xfrm>
          <a:prstGeom prst="rect">
            <a:avLst/>
          </a:prstGeom>
          <a:solidFill>
            <a:schemeClr val="accent6">
              <a:lumMod val="40000"/>
              <a:lumOff val="6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891159" y="279142"/>
            <a:ext cx="7033892" cy="733425"/>
          </a:xfrm>
          <a:prstGeom prst="rect">
            <a:avLst/>
          </a:prstGeom>
          <a:solidFill>
            <a:schemeClr val="accent4">
              <a:lumMod val="40000"/>
              <a:lumOff val="6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891158" y="6498967"/>
            <a:ext cx="7033892" cy="333375"/>
          </a:xfrm>
          <a:prstGeom prst="rect">
            <a:avLst/>
          </a:prstGeom>
          <a:solidFill>
            <a:schemeClr val="accent4">
              <a:lumMod val="40000"/>
              <a:lumOff val="6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7659169" y="879217"/>
            <a:ext cx="745572" cy="0"/>
          </a:xfrm>
          <a:prstGeom prst="line">
            <a:avLst/>
          </a:prstGeom>
          <a:ln w="317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7659169" y="2965192"/>
            <a:ext cx="745572" cy="0"/>
          </a:xfrm>
          <a:prstGeom prst="line">
            <a:avLst/>
          </a:prstGeom>
          <a:ln w="317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7536413" y="5870317"/>
            <a:ext cx="745572" cy="0"/>
          </a:xfrm>
          <a:prstGeom prst="line">
            <a:avLst/>
          </a:prstGeom>
          <a:ln w="317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7536413" y="6689467"/>
            <a:ext cx="745572" cy="0"/>
          </a:xfrm>
          <a:prstGeom prst="line">
            <a:avLst/>
          </a:prstGeom>
          <a:ln w="317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8509459" y="6945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主導覽列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509459" y="27805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商品推薦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509459" y="56914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更多資訊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509459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頁尾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49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28000">
              <a:srgbClr val="1D2D12">
                <a:alpha val="90000"/>
              </a:srgbClr>
            </a:gs>
            <a:gs pos="73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7868955" y="0"/>
            <a:ext cx="385632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94" y="0"/>
            <a:ext cx="5088961" cy="6858000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8069719" y="1521857"/>
            <a:ext cx="3454792" cy="39241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u="sng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背景顏色</a:t>
            </a:r>
            <a:endParaRPr lang="en-US" altLang="zh-CN" b="1" u="sng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sz="15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</a:p>
          <a:p>
            <a:endParaRPr lang="en-US" altLang="zh-CN" sz="15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15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15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黑白蜂窩狀背景，以對比的黑白色強</a:t>
            </a:r>
            <a:endParaRPr lang="en-US" altLang="zh-CN" sz="15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15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調蜂窩圖案。並利用蜂窩狀的圖案能</a:t>
            </a:r>
            <a:endParaRPr lang="en-US" altLang="zh-CN" sz="15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15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使原本單調的黑色背景看起來更清爽。</a:t>
            </a:r>
            <a:endParaRPr lang="en-US" altLang="zh-CN" sz="15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15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b="1" u="sng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字型</a:t>
            </a:r>
            <a:endParaRPr lang="en-US" altLang="zh-CN" b="1" u="sng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15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sz="15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Balsamiq</a:t>
            </a:r>
            <a:r>
              <a:rPr lang="en-US" altLang="zh-CN" sz="15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Sans</a:t>
            </a:r>
          </a:p>
          <a:p>
            <a:endParaRPr lang="en-US" altLang="zh-CN" sz="15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CN" alt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線條</a:t>
            </a:r>
            <a:endParaRPr lang="en-US" altLang="zh-CN" b="1" u="sng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CN" sz="1500" b="1" u="sng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CN" altLang="en-US" sz="15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用白色的線條分隔每個部分的位置，讓</a:t>
            </a:r>
            <a:endParaRPr lang="en-US" altLang="zh-CN" sz="15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CN" altLang="en-US" sz="15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人能夠清楚的知道各個區塊。</a:t>
            </a:r>
            <a:endParaRPr lang="en-US" altLang="zh-CN" sz="15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178" y="1987392"/>
            <a:ext cx="482600" cy="381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229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28000">
              <a:srgbClr val="1D2D12">
                <a:alpha val="90000"/>
              </a:srgbClr>
            </a:gs>
            <a:gs pos="73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6104" y="0"/>
            <a:ext cx="1108917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997023"/>
            <a:ext cx="6553200" cy="9239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36104" y="1403952"/>
            <a:ext cx="11089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主導覽列</a:t>
            </a:r>
            <a:endParaRPr lang="zh-TW" altLang="en-US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 flipH="1">
            <a:off x="2990850" y="2625384"/>
            <a:ext cx="452065" cy="1391478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3865494" y="2124347"/>
            <a:ext cx="3864334" cy="6692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5635509" y="2661153"/>
            <a:ext cx="1" cy="1355709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8807386" y="2586668"/>
            <a:ext cx="1" cy="1355709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92627" y="40779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品牌</a:t>
            </a:r>
            <a:r>
              <a:rPr lang="en-US" altLang="zh-CN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logo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89014" y="4077997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菜單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欄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利用文字結合圖片讓人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更加清楚的知道各個菜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單的選項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560891" y="407799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搜尋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可以讓使用者搜尋產品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9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28000">
              <a:srgbClr val="1D2D12">
                <a:alpha val="90000"/>
              </a:srgbClr>
            </a:gs>
            <a:gs pos="73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6104" y="0"/>
            <a:ext cx="1108917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36103" y="339665"/>
            <a:ext cx="11089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新商品推薦</a:t>
            </a:r>
            <a:endParaRPr lang="zh-TW" altLang="en-US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644" y="1048662"/>
            <a:ext cx="6762750" cy="32956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53032" y="1356852"/>
            <a:ext cx="6361471" cy="275303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61239" y="1356852"/>
            <a:ext cx="2153264" cy="275303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961239" y="1376517"/>
            <a:ext cx="2153264" cy="1356851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082115" y="2733368"/>
            <a:ext cx="1032387" cy="1356851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961238" y="2733368"/>
            <a:ext cx="1120876" cy="766917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961238" y="2733368"/>
            <a:ext cx="550608" cy="766917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2727960" y="1322956"/>
            <a:ext cx="6370320" cy="2768984"/>
          </a:xfrm>
          <a:custGeom>
            <a:avLst/>
            <a:gdLst>
              <a:gd name="connsiteX0" fmla="*/ 0 w 6370320"/>
              <a:gd name="connsiteY0" fmla="*/ 2768984 h 2768984"/>
              <a:gd name="connsiteX1" fmla="*/ 3916680 w 6370320"/>
              <a:gd name="connsiteY1" fmla="*/ 41024 h 2768984"/>
              <a:gd name="connsiteX2" fmla="*/ 6370320 w 6370320"/>
              <a:gd name="connsiteY2" fmla="*/ 1382144 h 2768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0320" h="2768984">
                <a:moveTo>
                  <a:pt x="0" y="2768984"/>
                </a:moveTo>
                <a:cubicBezTo>
                  <a:pt x="1427480" y="1520574"/>
                  <a:pt x="2854960" y="272164"/>
                  <a:pt x="3916680" y="41024"/>
                </a:cubicBezTo>
                <a:cubicBezTo>
                  <a:pt x="4978400" y="-190116"/>
                  <a:pt x="5674360" y="596014"/>
                  <a:pt x="6370320" y="1382144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6995160" y="2697480"/>
            <a:ext cx="2095500" cy="1417295"/>
          </a:xfrm>
          <a:custGeom>
            <a:avLst/>
            <a:gdLst>
              <a:gd name="connsiteX0" fmla="*/ 2095500 w 2095500"/>
              <a:gd name="connsiteY0" fmla="*/ 0 h 1417295"/>
              <a:gd name="connsiteX1" fmla="*/ 1226820 w 2095500"/>
              <a:gd name="connsiteY1" fmla="*/ 1386840 h 1417295"/>
              <a:gd name="connsiteX2" fmla="*/ 0 w 2095500"/>
              <a:gd name="connsiteY2" fmla="*/ 822960 h 141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0" h="1417295">
                <a:moveTo>
                  <a:pt x="2095500" y="0"/>
                </a:moveTo>
                <a:cubicBezTo>
                  <a:pt x="1835785" y="624840"/>
                  <a:pt x="1576070" y="1249680"/>
                  <a:pt x="1226820" y="1386840"/>
                </a:cubicBezTo>
                <a:cubicBezTo>
                  <a:pt x="877570" y="1524000"/>
                  <a:pt x="438785" y="1173480"/>
                  <a:pt x="0" y="82296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6972300" y="2765975"/>
            <a:ext cx="1089660" cy="731605"/>
          </a:xfrm>
          <a:custGeom>
            <a:avLst/>
            <a:gdLst>
              <a:gd name="connsiteX0" fmla="*/ 0 w 1089660"/>
              <a:gd name="connsiteY0" fmla="*/ 731605 h 731605"/>
              <a:gd name="connsiteX1" fmla="*/ 396240 w 1089660"/>
              <a:gd name="connsiteY1" fmla="*/ 85 h 731605"/>
              <a:gd name="connsiteX2" fmla="*/ 1089660 w 1089660"/>
              <a:gd name="connsiteY2" fmla="*/ 693505 h 73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9660" h="731605">
                <a:moveTo>
                  <a:pt x="0" y="731605"/>
                </a:moveTo>
                <a:cubicBezTo>
                  <a:pt x="107315" y="369020"/>
                  <a:pt x="214630" y="6435"/>
                  <a:pt x="396240" y="85"/>
                </a:cubicBezTo>
                <a:cubicBezTo>
                  <a:pt x="577850" y="-6265"/>
                  <a:pt x="833755" y="343620"/>
                  <a:pt x="1089660" y="69350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2531745" y="4618606"/>
            <a:ext cx="6762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What’s new 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標題旁邊設計一條綠色直線讓標題文字更明顯。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主標題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大小為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32px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，副標題為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14px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產品圖片以黃金比例方式排版。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52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28000">
              <a:srgbClr val="1D2D12">
                <a:alpha val="90000"/>
              </a:srgbClr>
            </a:gs>
            <a:gs pos="73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6104" y="0"/>
            <a:ext cx="1108917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36103" y="339665"/>
            <a:ext cx="11089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更多資訊</a:t>
            </a:r>
            <a:endParaRPr lang="zh-TW" altLang="en-US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531744" y="5091289"/>
            <a:ext cx="6762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More about us 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標題旁邊設計一條綠色直線讓標題文字更明顯。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各個資訊內容都有自己的圖片、</a:t>
            </a:r>
            <a:r>
              <a:rPr lang="en-US" altLang="zh-CN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icon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與文字敘述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其內容圖片用一層黑色透明色的遮在原圖片上，讓</a:t>
            </a:r>
            <a:r>
              <a:rPr lang="en-US" altLang="zh-CN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icon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與文字更明顯。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744" y="998494"/>
            <a:ext cx="68389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28000">
              <a:srgbClr val="1D2D12">
                <a:alpha val="90000"/>
              </a:srgbClr>
            </a:gs>
            <a:gs pos="73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6104" y="0"/>
            <a:ext cx="1108917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36103" y="339665"/>
            <a:ext cx="11089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頁尾</a:t>
            </a:r>
            <a:endParaRPr lang="zh-TW" altLang="en-US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531745" y="3429000"/>
            <a:ext cx="676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一條白線區分頁尾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左邊：版權宣告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上</a:t>
            </a:r>
            <a:r>
              <a:rPr lang="zh-CN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產品口號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右下：社群網站</a:t>
            </a:r>
            <a:r>
              <a:rPr lang="en-US" altLang="zh-CN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icon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鏈接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72" y="1742592"/>
            <a:ext cx="10068232" cy="8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0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218</Words>
  <Application>Microsoft Office PowerPoint</Application>
  <PresentationFormat>寬螢幕</PresentationFormat>
  <Paragraphs>44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DengXian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Leo Huang</dc:creator>
  <cp:lastModifiedBy>Leo Huang</cp:lastModifiedBy>
  <cp:revision>14</cp:revision>
  <dcterms:created xsi:type="dcterms:W3CDTF">2017-03-26T15:05:34Z</dcterms:created>
  <dcterms:modified xsi:type="dcterms:W3CDTF">2017-03-26T17:06:42Z</dcterms:modified>
</cp:coreProperties>
</file>