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7559675" cx="10080625"/>
  <p:notesSz cx="7559675" cy="10691800"/>
  <p:embeddedFontLst>
    <p:embeddedFont>
      <p:font typeface="Economica"/>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dJAxNtZ/twGFnmlnPuGjkJ81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conomic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7.xml"/><Relationship Id="rId33" Type="http://schemas.openxmlformats.org/officeDocument/2006/relationships/font" Target="fonts/OpenSans-regular.fntdata"/><Relationship Id="rId10" Type="http://schemas.openxmlformats.org/officeDocument/2006/relationships/slide" Target="slides/slide6.xml"/><Relationship Id="rId32" Type="http://schemas.openxmlformats.org/officeDocument/2006/relationships/font" Target="fonts/Economica-boldItalic.fntdata"/><Relationship Id="rId13" Type="http://schemas.openxmlformats.org/officeDocument/2006/relationships/slide" Target="slides/slide9.xml"/><Relationship Id="rId35" Type="http://schemas.openxmlformats.org/officeDocument/2006/relationships/font" Target="fonts/OpenSans-italic.fntdata"/><Relationship Id="rId12" Type="http://schemas.openxmlformats.org/officeDocument/2006/relationships/slide" Target="slides/slide8.xml"/><Relationship Id="rId34" Type="http://schemas.openxmlformats.org/officeDocument/2006/relationships/font" Target="fonts/Open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aca1b8f13c_0_4"/>
          <p:cNvSpPr/>
          <p:nvPr/>
        </p:nvSpPr>
        <p:spPr>
          <a:xfrm>
            <a:off x="3025083" y="1112162"/>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aca1b8f13c_0_4"/>
          <p:cNvSpPr/>
          <p:nvPr/>
        </p:nvSpPr>
        <p:spPr>
          <a:xfrm rot="10800000">
            <a:off x="5863145" y="4801226"/>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aca1b8f13c_0_4"/>
          <p:cNvSpPr txBox="1"/>
          <p:nvPr>
            <p:ph type="ctrTitle"/>
          </p:nvPr>
        </p:nvSpPr>
        <p:spPr>
          <a:xfrm>
            <a:off x="3356570" y="2122699"/>
            <a:ext cx="3367500" cy="2259300"/>
          </a:xfrm>
          <a:prstGeom prst="rect">
            <a:avLst/>
          </a:prstGeom>
          <a:noFill/>
          <a:ln>
            <a:noFill/>
          </a:ln>
        </p:spPr>
        <p:txBody>
          <a:bodyPr anchorCtr="0" anchor="b" bIns="111975" lIns="111975" spcFirstLastPara="1" rIns="111975" wrap="square" tIns="111975">
            <a:noAutofit/>
          </a:bodyPr>
          <a:lstStyle>
            <a:lvl1pPr lvl="0" algn="ctr">
              <a:lnSpc>
                <a:spcPct val="100000"/>
              </a:lnSpc>
              <a:spcBef>
                <a:spcPts val="0"/>
              </a:spcBef>
              <a:spcAft>
                <a:spcPts val="0"/>
              </a:spcAft>
              <a:buSzPts val="5100"/>
              <a:buNone/>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p:txBody>
      </p:sp>
      <p:sp>
        <p:nvSpPr>
          <p:cNvPr id="13" name="Google Shape;13;gaca1b8f13c_0_4"/>
          <p:cNvSpPr txBox="1"/>
          <p:nvPr>
            <p:ph idx="1" type="subTitle"/>
          </p:nvPr>
        </p:nvSpPr>
        <p:spPr>
          <a:xfrm>
            <a:off x="3356570" y="4580603"/>
            <a:ext cx="3367500" cy="1030800"/>
          </a:xfrm>
          <a:prstGeom prst="rect">
            <a:avLst/>
          </a:prstGeom>
          <a:noFill/>
          <a:ln>
            <a:noFill/>
          </a:ln>
        </p:spPr>
        <p:txBody>
          <a:bodyPr anchorCtr="0" anchor="t" bIns="111975" lIns="111975" spcFirstLastPara="1" rIns="111975" wrap="square" tIns="111975">
            <a:noAutofit/>
          </a:bodyPr>
          <a:lstStyle>
            <a:lvl1pPr lvl="0" algn="ctr">
              <a:lnSpc>
                <a:spcPct val="100000"/>
              </a:lnSpc>
              <a:spcBef>
                <a:spcPts val="0"/>
              </a:spcBef>
              <a:spcAft>
                <a:spcPts val="0"/>
              </a:spcAft>
              <a:buSzPts val="2600"/>
              <a:buFont typeface="Economica"/>
              <a:buNone/>
              <a:defRPr sz="2600">
                <a:latin typeface="Economica"/>
                <a:ea typeface="Economica"/>
                <a:cs typeface="Economica"/>
                <a:sym typeface="Economica"/>
              </a:defRPr>
            </a:lvl1pPr>
            <a:lvl2pPr lvl="1" algn="ctr">
              <a:lnSpc>
                <a:spcPct val="100000"/>
              </a:lnSpc>
              <a:spcBef>
                <a:spcPts val="0"/>
              </a:spcBef>
              <a:spcAft>
                <a:spcPts val="0"/>
              </a:spcAft>
              <a:buSzPts val="2600"/>
              <a:buFont typeface="Economica"/>
              <a:buNone/>
              <a:defRPr sz="2600">
                <a:latin typeface="Economica"/>
                <a:ea typeface="Economica"/>
                <a:cs typeface="Economica"/>
                <a:sym typeface="Economica"/>
              </a:defRPr>
            </a:lvl2pPr>
            <a:lvl3pPr lvl="2" algn="ctr">
              <a:lnSpc>
                <a:spcPct val="100000"/>
              </a:lnSpc>
              <a:spcBef>
                <a:spcPts val="0"/>
              </a:spcBef>
              <a:spcAft>
                <a:spcPts val="0"/>
              </a:spcAft>
              <a:buSzPts val="2600"/>
              <a:buFont typeface="Economica"/>
              <a:buNone/>
              <a:defRPr sz="2600">
                <a:latin typeface="Economica"/>
                <a:ea typeface="Economica"/>
                <a:cs typeface="Economica"/>
                <a:sym typeface="Economica"/>
              </a:defRPr>
            </a:lvl3pPr>
            <a:lvl4pPr lvl="3" algn="ctr">
              <a:lnSpc>
                <a:spcPct val="100000"/>
              </a:lnSpc>
              <a:spcBef>
                <a:spcPts val="0"/>
              </a:spcBef>
              <a:spcAft>
                <a:spcPts val="0"/>
              </a:spcAft>
              <a:buSzPts val="2600"/>
              <a:buFont typeface="Economica"/>
              <a:buNone/>
              <a:defRPr sz="2600">
                <a:latin typeface="Economica"/>
                <a:ea typeface="Economica"/>
                <a:cs typeface="Economica"/>
                <a:sym typeface="Economica"/>
              </a:defRPr>
            </a:lvl4pPr>
            <a:lvl5pPr lvl="4" algn="ctr">
              <a:lnSpc>
                <a:spcPct val="100000"/>
              </a:lnSpc>
              <a:spcBef>
                <a:spcPts val="0"/>
              </a:spcBef>
              <a:spcAft>
                <a:spcPts val="0"/>
              </a:spcAft>
              <a:buSzPts val="2600"/>
              <a:buFont typeface="Economica"/>
              <a:buNone/>
              <a:defRPr sz="2600">
                <a:latin typeface="Economica"/>
                <a:ea typeface="Economica"/>
                <a:cs typeface="Economica"/>
                <a:sym typeface="Economica"/>
              </a:defRPr>
            </a:lvl5pPr>
            <a:lvl6pPr lvl="5" algn="ctr">
              <a:lnSpc>
                <a:spcPct val="100000"/>
              </a:lnSpc>
              <a:spcBef>
                <a:spcPts val="0"/>
              </a:spcBef>
              <a:spcAft>
                <a:spcPts val="0"/>
              </a:spcAft>
              <a:buSzPts val="2600"/>
              <a:buFont typeface="Economica"/>
              <a:buNone/>
              <a:defRPr sz="2600">
                <a:latin typeface="Economica"/>
                <a:ea typeface="Economica"/>
                <a:cs typeface="Economica"/>
                <a:sym typeface="Economica"/>
              </a:defRPr>
            </a:lvl6pPr>
            <a:lvl7pPr lvl="6" algn="ctr">
              <a:lnSpc>
                <a:spcPct val="100000"/>
              </a:lnSpc>
              <a:spcBef>
                <a:spcPts val="0"/>
              </a:spcBef>
              <a:spcAft>
                <a:spcPts val="0"/>
              </a:spcAft>
              <a:buSzPts val="2600"/>
              <a:buFont typeface="Economica"/>
              <a:buNone/>
              <a:defRPr sz="2600">
                <a:latin typeface="Economica"/>
                <a:ea typeface="Economica"/>
                <a:cs typeface="Economica"/>
                <a:sym typeface="Economica"/>
              </a:defRPr>
            </a:lvl7pPr>
            <a:lvl8pPr lvl="7" algn="ctr">
              <a:lnSpc>
                <a:spcPct val="100000"/>
              </a:lnSpc>
              <a:spcBef>
                <a:spcPts val="0"/>
              </a:spcBef>
              <a:spcAft>
                <a:spcPts val="0"/>
              </a:spcAft>
              <a:buSzPts val="2600"/>
              <a:buFont typeface="Economica"/>
              <a:buNone/>
              <a:defRPr sz="2600">
                <a:latin typeface="Economica"/>
                <a:ea typeface="Economica"/>
                <a:cs typeface="Economica"/>
                <a:sym typeface="Economica"/>
              </a:defRPr>
            </a:lvl8pPr>
            <a:lvl9pPr lvl="8" algn="ctr">
              <a:lnSpc>
                <a:spcPct val="100000"/>
              </a:lnSpc>
              <a:spcBef>
                <a:spcPts val="0"/>
              </a:spcBef>
              <a:spcAft>
                <a:spcPts val="0"/>
              </a:spcAft>
              <a:buSzPts val="2600"/>
              <a:buFont typeface="Economica"/>
              <a:buNone/>
              <a:defRPr sz="2600">
                <a:latin typeface="Economica"/>
                <a:ea typeface="Economica"/>
                <a:cs typeface="Economica"/>
                <a:sym typeface="Economica"/>
              </a:defRPr>
            </a:lvl9pPr>
          </a:lstStyle>
          <a:p/>
        </p:txBody>
      </p:sp>
      <p:sp>
        <p:nvSpPr>
          <p:cNvPr id="14" name="Google Shape;14;gaca1b8f13c_0_4"/>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gaca1b8f13c_0_43"/>
          <p:cNvSpPr txBox="1"/>
          <p:nvPr>
            <p:ph idx="1" type="body"/>
          </p:nvPr>
        </p:nvSpPr>
        <p:spPr>
          <a:xfrm>
            <a:off x="352227" y="6200778"/>
            <a:ext cx="6613200" cy="880200"/>
          </a:xfrm>
          <a:prstGeom prst="rect">
            <a:avLst/>
          </a:prstGeom>
          <a:noFill/>
          <a:ln>
            <a:noFill/>
          </a:ln>
        </p:spPr>
        <p:txBody>
          <a:bodyPr anchorCtr="0" anchor="ctr" bIns="111975" lIns="111975" spcFirstLastPara="1" rIns="111975" wrap="square" tIns="111975">
            <a:noAutofit/>
          </a:bodyPr>
          <a:lstStyle>
            <a:lvl1pPr indent="-228600" lvl="0" marL="457200" algn="l">
              <a:lnSpc>
                <a:spcPct val="100000"/>
              </a:lnSpc>
              <a:spcBef>
                <a:spcPts val="0"/>
              </a:spcBef>
              <a:spcAft>
                <a:spcPts val="0"/>
              </a:spcAft>
              <a:buSzPts val="2900"/>
              <a:buFont typeface="Economica"/>
              <a:buNone/>
              <a:defRPr sz="2900">
                <a:latin typeface="Economica"/>
                <a:ea typeface="Economica"/>
                <a:cs typeface="Economica"/>
                <a:sym typeface="Economica"/>
              </a:defRPr>
            </a:lvl1pPr>
          </a:lstStyle>
          <a:p/>
        </p:txBody>
      </p:sp>
      <p:sp>
        <p:nvSpPr>
          <p:cNvPr id="53" name="Google Shape;53;gaca1b8f13c_0_43"/>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gaca1b8f13c_0_46"/>
          <p:cNvSpPr/>
          <p:nvPr/>
        </p:nvSpPr>
        <p:spPr>
          <a:xfrm>
            <a:off x="0" y="7415933"/>
            <a:ext cx="10080600" cy="143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aca1b8f13c_0_46"/>
          <p:cNvSpPr txBox="1"/>
          <p:nvPr>
            <p:ph hasCustomPrompt="1" type="title"/>
          </p:nvPr>
        </p:nvSpPr>
        <p:spPr>
          <a:xfrm>
            <a:off x="343628" y="1406737"/>
            <a:ext cx="9393300" cy="3128700"/>
          </a:xfrm>
          <a:prstGeom prst="rect">
            <a:avLst/>
          </a:prstGeom>
          <a:noFill/>
          <a:ln>
            <a:noFill/>
          </a:ln>
        </p:spPr>
        <p:txBody>
          <a:bodyPr anchorCtr="0" anchor="ctr" bIns="111975" lIns="111975" spcFirstLastPara="1" rIns="111975" wrap="square" tIns="111975">
            <a:noAutofit/>
          </a:bodyPr>
          <a:lstStyle>
            <a:lvl1pPr lvl="0" algn="ctr">
              <a:lnSpc>
                <a:spcPct val="100000"/>
              </a:lnSpc>
              <a:spcBef>
                <a:spcPts val="0"/>
              </a:spcBef>
              <a:spcAft>
                <a:spcPts val="0"/>
              </a:spcAft>
              <a:buClr>
                <a:schemeClr val="lt2"/>
              </a:buClr>
              <a:buSzPts val="19600"/>
              <a:buNone/>
              <a:defRPr sz="19600">
                <a:solidFill>
                  <a:schemeClr val="lt2"/>
                </a:solidFill>
              </a:defRPr>
            </a:lvl1pPr>
            <a:lvl2pPr lvl="1" algn="ctr">
              <a:lnSpc>
                <a:spcPct val="100000"/>
              </a:lnSpc>
              <a:spcBef>
                <a:spcPts val="0"/>
              </a:spcBef>
              <a:spcAft>
                <a:spcPts val="0"/>
              </a:spcAft>
              <a:buClr>
                <a:schemeClr val="lt2"/>
              </a:buClr>
              <a:buSzPts val="19600"/>
              <a:buNone/>
              <a:defRPr sz="19600">
                <a:solidFill>
                  <a:schemeClr val="lt2"/>
                </a:solidFill>
              </a:defRPr>
            </a:lvl2pPr>
            <a:lvl3pPr lvl="2" algn="ctr">
              <a:lnSpc>
                <a:spcPct val="100000"/>
              </a:lnSpc>
              <a:spcBef>
                <a:spcPts val="0"/>
              </a:spcBef>
              <a:spcAft>
                <a:spcPts val="0"/>
              </a:spcAft>
              <a:buClr>
                <a:schemeClr val="lt2"/>
              </a:buClr>
              <a:buSzPts val="19600"/>
              <a:buNone/>
              <a:defRPr sz="19600">
                <a:solidFill>
                  <a:schemeClr val="lt2"/>
                </a:solidFill>
              </a:defRPr>
            </a:lvl3pPr>
            <a:lvl4pPr lvl="3" algn="ctr">
              <a:lnSpc>
                <a:spcPct val="100000"/>
              </a:lnSpc>
              <a:spcBef>
                <a:spcPts val="0"/>
              </a:spcBef>
              <a:spcAft>
                <a:spcPts val="0"/>
              </a:spcAft>
              <a:buClr>
                <a:schemeClr val="lt2"/>
              </a:buClr>
              <a:buSzPts val="19600"/>
              <a:buNone/>
              <a:defRPr sz="19600">
                <a:solidFill>
                  <a:schemeClr val="lt2"/>
                </a:solidFill>
              </a:defRPr>
            </a:lvl4pPr>
            <a:lvl5pPr lvl="4" algn="ctr">
              <a:lnSpc>
                <a:spcPct val="100000"/>
              </a:lnSpc>
              <a:spcBef>
                <a:spcPts val="0"/>
              </a:spcBef>
              <a:spcAft>
                <a:spcPts val="0"/>
              </a:spcAft>
              <a:buClr>
                <a:schemeClr val="lt2"/>
              </a:buClr>
              <a:buSzPts val="19600"/>
              <a:buNone/>
              <a:defRPr sz="19600">
                <a:solidFill>
                  <a:schemeClr val="lt2"/>
                </a:solidFill>
              </a:defRPr>
            </a:lvl5pPr>
            <a:lvl6pPr lvl="5" algn="ctr">
              <a:lnSpc>
                <a:spcPct val="100000"/>
              </a:lnSpc>
              <a:spcBef>
                <a:spcPts val="0"/>
              </a:spcBef>
              <a:spcAft>
                <a:spcPts val="0"/>
              </a:spcAft>
              <a:buClr>
                <a:schemeClr val="lt2"/>
              </a:buClr>
              <a:buSzPts val="19600"/>
              <a:buNone/>
              <a:defRPr sz="19600">
                <a:solidFill>
                  <a:schemeClr val="lt2"/>
                </a:solidFill>
              </a:defRPr>
            </a:lvl6pPr>
            <a:lvl7pPr lvl="6" algn="ctr">
              <a:lnSpc>
                <a:spcPct val="100000"/>
              </a:lnSpc>
              <a:spcBef>
                <a:spcPts val="0"/>
              </a:spcBef>
              <a:spcAft>
                <a:spcPts val="0"/>
              </a:spcAft>
              <a:buClr>
                <a:schemeClr val="lt2"/>
              </a:buClr>
              <a:buSzPts val="19600"/>
              <a:buNone/>
              <a:defRPr sz="19600">
                <a:solidFill>
                  <a:schemeClr val="lt2"/>
                </a:solidFill>
              </a:defRPr>
            </a:lvl7pPr>
            <a:lvl8pPr lvl="7" algn="ctr">
              <a:lnSpc>
                <a:spcPct val="100000"/>
              </a:lnSpc>
              <a:spcBef>
                <a:spcPts val="0"/>
              </a:spcBef>
              <a:spcAft>
                <a:spcPts val="0"/>
              </a:spcAft>
              <a:buClr>
                <a:schemeClr val="lt2"/>
              </a:buClr>
              <a:buSzPts val="19600"/>
              <a:buNone/>
              <a:defRPr sz="19600">
                <a:solidFill>
                  <a:schemeClr val="lt2"/>
                </a:solidFill>
              </a:defRPr>
            </a:lvl8pPr>
            <a:lvl9pPr lvl="8" algn="ctr">
              <a:lnSpc>
                <a:spcPct val="100000"/>
              </a:lnSpc>
              <a:spcBef>
                <a:spcPts val="0"/>
              </a:spcBef>
              <a:spcAft>
                <a:spcPts val="0"/>
              </a:spcAft>
              <a:buClr>
                <a:schemeClr val="lt2"/>
              </a:buClr>
              <a:buSzPts val="19600"/>
              <a:buNone/>
              <a:defRPr sz="19600">
                <a:solidFill>
                  <a:schemeClr val="lt2"/>
                </a:solidFill>
              </a:defRPr>
            </a:lvl9pPr>
          </a:lstStyle>
          <a:p>
            <a:r>
              <a:t>xx%</a:t>
            </a:r>
          </a:p>
        </p:txBody>
      </p:sp>
      <p:sp>
        <p:nvSpPr>
          <p:cNvPr id="57" name="Google Shape;57;gaca1b8f13c_0_46"/>
          <p:cNvSpPr txBox="1"/>
          <p:nvPr>
            <p:ph idx="1" type="body"/>
          </p:nvPr>
        </p:nvSpPr>
        <p:spPr>
          <a:xfrm>
            <a:off x="343628" y="4647359"/>
            <a:ext cx="9393300" cy="1575000"/>
          </a:xfrm>
          <a:prstGeom prst="rect">
            <a:avLst/>
          </a:prstGeom>
          <a:noFill/>
          <a:ln>
            <a:noFill/>
          </a:ln>
        </p:spPr>
        <p:txBody>
          <a:bodyPr anchorCtr="0" anchor="t" bIns="111975" lIns="111975" spcFirstLastPara="1" rIns="111975" wrap="square" tIns="111975">
            <a:noAutofit/>
          </a:bodyPr>
          <a:lstStyle>
            <a:lvl1pPr indent="-368300" lvl="0" marL="457200" algn="ctr">
              <a:lnSpc>
                <a:spcPct val="115000"/>
              </a:lnSpc>
              <a:spcBef>
                <a:spcPts val="0"/>
              </a:spcBef>
              <a:spcAft>
                <a:spcPts val="0"/>
              </a:spcAft>
              <a:buSzPts val="2200"/>
              <a:buChar char="●"/>
              <a:defRPr/>
            </a:lvl1pPr>
            <a:lvl2pPr indent="-336550" lvl="1" marL="914400" algn="ctr">
              <a:lnSpc>
                <a:spcPct val="115000"/>
              </a:lnSpc>
              <a:spcBef>
                <a:spcPts val="2000"/>
              </a:spcBef>
              <a:spcAft>
                <a:spcPts val="0"/>
              </a:spcAft>
              <a:buSzPts val="1700"/>
              <a:buChar char="○"/>
              <a:defRPr/>
            </a:lvl2pPr>
            <a:lvl3pPr indent="-336550" lvl="2" marL="1371600" algn="ctr">
              <a:lnSpc>
                <a:spcPct val="115000"/>
              </a:lnSpc>
              <a:spcBef>
                <a:spcPts val="2000"/>
              </a:spcBef>
              <a:spcAft>
                <a:spcPts val="0"/>
              </a:spcAft>
              <a:buSzPts val="1700"/>
              <a:buChar char="■"/>
              <a:defRPr/>
            </a:lvl3pPr>
            <a:lvl4pPr indent="-336550" lvl="3" marL="1828800" algn="ctr">
              <a:lnSpc>
                <a:spcPct val="115000"/>
              </a:lnSpc>
              <a:spcBef>
                <a:spcPts val="2000"/>
              </a:spcBef>
              <a:spcAft>
                <a:spcPts val="0"/>
              </a:spcAft>
              <a:buSzPts val="1700"/>
              <a:buChar char="●"/>
              <a:defRPr/>
            </a:lvl4pPr>
            <a:lvl5pPr indent="-336550" lvl="4" marL="2286000" algn="ctr">
              <a:lnSpc>
                <a:spcPct val="115000"/>
              </a:lnSpc>
              <a:spcBef>
                <a:spcPts val="2000"/>
              </a:spcBef>
              <a:spcAft>
                <a:spcPts val="0"/>
              </a:spcAft>
              <a:buSzPts val="1700"/>
              <a:buChar char="○"/>
              <a:defRPr/>
            </a:lvl5pPr>
            <a:lvl6pPr indent="-336550" lvl="5" marL="2743200" algn="ctr">
              <a:lnSpc>
                <a:spcPct val="115000"/>
              </a:lnSpc>
              <a:spcBef>
                <a:spcPts val="2000"/>
              </a:spcBef>
              <a:spcAft>
                <a:spcPts val="0"/>
              </a:spcAft>
              <a:buSzPts val="1700"/>
              <a:buChar char="■"/>
              <a:defRPr/>
            </a:lvl6pPr>
            <a:lvl7pPr indent="-336550" lvl="6" marL="3200400" algn="ctr">
              <a:lnSpc>
                <a:spcPct val="115000"/>
              </a:lnSpc>
              <a:spcBef>
                <a:spcPts val="2000"/>
              </a:spcBef>
              <a:spcAft>
                <a:spcPts val="0"/>
              </a:spcAft>
              <a:buSzPts val="1700"/>
              <a:buChar char="●"/>
              <a:defRPr/>
            </a:lvl7pPr>
            <a:lvl8pPr indent="-336550" lvl="7" marL="3657600" algn="ctr">
              <a:lnSpc>
                <a:spcPct val="115000"/>
              </a:lnSpc>
              <a:spcBef>
                <a:spcPts val="2000"/>
              </a:spcBef>
              <a:spcAft>
                <a:spcPts val="0"/>
              </a:spcAft>
              <a:buSzPts val="1700"/>
              <a:buChar char="○"/>
              <a:defRPr/>
            </a:lvl8pPr>
            <a:lvl9pPr indent="-336550" lvl="8" marL="4114800" algn="ctr">
              <a:lnSpc>
                <a:spcPct val="115000"/>
              </a:lnSpc>
              <a:spcBef>
                <a:spcPts val="2000"/>
              </a:spcBef>
              <a:spcAft>
                <a:spcPts val="2000"/>
              </a:spcAft>
              <a:buSzPts val="1700"/>
              <a:buChar char="■"/>
              <a:defRPr/>
            </a:lvl9pPr>
          </a:lstStyle>
          <a:p/>
        </p:txBody>
      </p:sp>
      <p:sp>
        <p:nvSpPr>
          <p:cNvPr id="58" name="Google Shape;58;gaca1b8f13c_0_46"/>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aca1b8f13c_0_51"/>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1" name="Shape 61"/>
        <p:cNvGrpSpPr/>
        <p:nvPr/>
      </p:nvGrpSpPr>
      <p:grpSpPr>
        <a:xfrm>
          <a:off x="0" y="0"/>
          <a:ext cx="0" cy="0"/>
          <a:chOff x="0" y="0"/>
          <a:chExt cx="0" cy="0"/>
        </a:xfrm>
      </p:grpSpPr>
      <p:sp>
        <p:nvSpPr>
          <p:cNvPr id="62" name="Google Shape;62;gaca1b8f13c_0_53"/>
          <p:cNvSpPr txBox="1"/>
          <p:nvPr>
            <p:ph idx="1" type="subTitle"/>
          </p:nvPr>
        </p:nvSpPr>
        <p:spPr>
          <a:xfrm>
            <a:off x="360000" y="49320"/>
            <a:ext cx="9071700" cy="39279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2200"/>
              <a:buNone/>
              <a:defRPr/>
            </a:lvl1pPr>
            <a:lvl2pPr lvl="1" algn="l">
              <a:lnSpc>
                <a:spcPct val="115000"/>
              </a:lnSpc>
              <a:spcBef>
                <a:spcPts val="2000"/>
              </a:spcBef>
              <a:spcAft>
                <a:spcPts val="0"/>
              </a:spcAft>
              <a:buSzPts val="1700"/>
              <a:buNone/>
              <a:defRPr/>
            </a:lvl2pPr>
            <a:lvl3pPr lvl="2" algn="l">
              <a:lnSpc>
                <a:spcPct val="115000"/>
              </a:lnSpc>
              <a:spcBef>
                <a:spcPts val="2000"/>
              </a:spcBef>
              <a:spcAft>
                <a:spcPts val="0"/>
              </a:spcAft>
              <a:buSzPts val="1700"/>
              <a:buNone/>
              <a:defRPr/>
            </a:lvl3pPr>
            <a:lvl4pPr lvl="3" algn="l">
              <a:lnSpc>
                <a:spcPct val="115000"/>
              </a:lnSpc>
              <a:spcBef>
                <a:spcPts val="2000"/>
              </a:spcBef>
              <a:spcAft>
                <a:spcPts val="0"/>
              </a:spcAft>
              <a:buSzPts val="1700"/>
              <a:buNone/>
              <a:defRPr/>
            </a:lvl4pPr>
            <a:lvl5pPr lvl="4" algn="l">
              <a:lnSpc>
                <a:spcPct val="115000"/>
              </a:lnSpc>
              <a:spcBef>
                <a:spcPts val="2000"/>
              </a:spcBef>
              <a:spcAft>
                <a:spcPts val="0"/>
              </a:spcAft>
              <a:buSzPts val="1700"/>
              <a:buNone/>
              <a:defRPr/>
            </a:lvl5pPr>
            <a:lvl6pPr lvl="5" algn="l">
              <a:lnSpc>
                <a:spcPct val="115000"/>
              </a:lnSpc>
              <a:spcBef>
                <a:spcPts val="2000"/>
              </a:spcBef>
              <a:spcAft>
                <a:spcPts val="0"/>
              </a:spcAft>
              <a:buSzPts val="1700"/>
              <a:buNone/>
              <a:defRPr/>
            </a:lvl6pPr>
            <a:lvl7pPr lvl="6" algn="l">
              <a:lnSpc>
                <a:spcPct val="115000"/>
              </a:lnSpc>
              <a:spcBef>
                <a:spcPts val="2000"/>
              </a:spcBef>
              <a:spcAft>
                <a:spcPts val="0"/>
              </a:spcAft>
              <a:buSzPts val="1700"/>
              <a:buNone/>
              <a:defRPr/>
            </a:lvl7pPr>
            <a:lvl8pPr lvl="7" algn="l">
              <a:lnSpc>
                <a:spcPct val="115000"/>
              </a:lnSpc>
              <a:spcBef>
                <a:spcPts val="2000"/>
              </a:spcBef>
              <a:spcAft>
                <a:spcPts val="0"/>
              </a:spcAft>
              <a:buSzPts val="1700"/>
              <a:buNone/>
              <a:defRPr/>
            </a:lvl8pPr>
            <a:lvl9pPr lvl="8" algn="l">
              <a:lnSpc>
                <a:spcPct val="115000"/>
              </a:lnSpc>
              <a:spcBef>
                <a:spcPts val="2000"/>
              </a:spcBef>
              <a:spcAft>
                <a:spcPts val="2000"/>
              </a:spcAft>
              <a:buSzPts val="17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AND_BODY_1">
    <p:spTree>
      <p:nvGrpSpPr>
        <p:cNvPr id="63" name="Shape 63"/>
        <p:cNvGrpSpPr/>
        <p:nvPr/>
      </p:nvGrpSpPr>
      <p:grpSpPr>
        <a:xfrm>
          <a:off x="0" y="0"/>
          <a:ext cx="0" cy="0"/>
          <a:chOff x="0" y="0"/>
          <a:chExt cx="0" cy="0"/>
        </a:xfrm>
      </p:grpSpPr>
      <p:sp>
        <p:nvSpPr>
          <p:cNvPr id="64" name="Google Shape;64;gaca1b8f13c_0_55"/>
          <p:cNvSpPr txBox="1"/>
          <p:nvPr>
            <p:ph type="title"/>
          </p:nvPr>
        </p:nvSpPr>
        <p:spPr>
          <a:xfrm>
            <a:off x="360000" y="49320"/>
            <a:ext cx="9071700" cy="84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65" name="Google Shape;65;gaca1b8f13c_0_55"/>
          <p:cNvSpPr txBox="1"/>
          <p:nvPr>
            <p:ph idx="1" type="subTitle"/>
          </p:nvPr>
        </p:nvSpPr>
        <p:spPr>
          <a:xfrm>
            <a:off x="504000" y="1769040"/>
            <a:ext cx="9071700" cy="43845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2200"/>
              <a:buNone/>
              <a:defRPr/>
            </a:lvl1pPr>
            <a:lvl2pPr lvl="1" algn="l">
              <a:lnSpc>
                <a:spcPct val="115000"/>
              </a:lnSpc>
              <a:spcBef>
                <a:spcPts val="2000"/>
              </a:spcBef>
              <a:spcAft>
                <a:spcPts val="0"/>
              </a:spcAft>
              <a:buSzPts val="1700"/>
              <a:buNone/>
              <a:defRPr/>
            </a:lvl2pPr>
            <a:lvl3pPr lvl="2" algn="l">
              <a:lnSpc>
                <a:spcPct val="115000"/>
              </a:lnSpc>
              <a:spcBef>
                <a:spcPts val="2000"/>
              </a:spcBef>
              <a:spcAft>
                <a:spcPts val="0"/>
              </a:spcAft>
              <a:buSzPts val="1700"/>
              <a:buNone/>
              <a:defRPr/>
            </a:lvl3pPr>
            <a:lvl4pPr lvl="3" algn="l">
              <a:lnSpc>
                <a:spcPct val="115000"/>
              </a:lnSpc>
              <a:spcBef>
                <a:spcPts val="2000"/>
              </a:spcBef>
              <a:spcAft>
                <a:spcPts val="0"/>
              </a:spcAft>
              <a:buSzPts val="1700"/>
              <a:buNone/>
              <a:defRPr/>
            </a:lvl4pPr>
            <a:lvl5pPr lvl="4" algn="l">
              <a:lnSpc>
                <a:spcPct val="115000"/>
              </a:lnSpc>
              <a:spcBef>
                <a:spcPts val="2000"/>
              </a:spcBef>
              <a:spcAft>
                <a:spcPts val="0"/>
              </a:spcAft>
              <a:buSzPts val="1700"/>
              <a:buNone/>
              <a:defRPr/>
            </a:lvl5pPr>
            <a:lvl6pPr lvl="5" algn="l">
              <a:lnSpc>
                <a:spcPct val="115000"/>
              </a:lnSpc>
              <a:spcBef>
                <a:spcPts val="2000"/>
              </a:spcBef>
              <a:spcAft>
                <a:spcPts val="0"/>
              </a:spcAft>
              <a:buSzPts val="1700"/>
              <a:buNone/>
              <a:defRPr/>
            </a:lvl6pPr>
            <a:lvl7pPr lvl="6" algn="l">
              <a:lnSpc>
                <a:spcPct val="115000"/>
              </a:lnSpc>
              <a:spcBef>
                <a:spcPts val="2000"/>
              </a:spcBef>
              <a:spcAft>
                <a:spcPts val="0"/>
              </a:spcAft>
              <a:buSzPts val="1700"/>
              <a:buNone/>
              <a:defRPr/>
            </a:lvl7pPr>
            <a:lvl8pPr lvl="7" algn="l">
              <a:lnSpc>
                <a:spcPct val="115000"/>
              </a:lnSpc>
              <a:spcBef>
                <a:spcPts val="2000"/>
              </a:spcBef>
              <a:spcAft>
                <a:spcPts val="0"/>
              </a:spcAft>
              <a:buSzPts val="1700"/>
              <a:buNone/>
              <a:defRPr/>
            </a:lvl8pPr>
            <a:lvl9pPr lvl="8" algn="l">
              <a:lnSpc>
                <a:spcPct val="115000"/>
              </a:lnSpc>
              <a:spcBef>
                <a:spcPts val="2000"/>
              </a:spcBef>
              <a:spcAft>
                <a:spcPts val="2000"/>
              </a:spcAft>
              <a:buSzPts val="17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aca1b8f13c_0_10"/>
          <p:cNvSpPr/>
          <p:nvPr/>
        </p:nvSpPr>
        <p:spPr>
          <a:xfrm flipH="1">
            <a:off x="8374027" y="676417"/>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aca1b8f13c_0_10"/>
          <p:cNvSpPr/>
          <p:nvPr/>
        </p:nvSpPr>
        <p:spPr>
          <a:xfrm flipH="1" rot="10800000">
            <a:off x="514201" y="5229806"/>
            <a:ext cx="1192383" cy="1653452"/>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aca1b8f13c_0_10"/>
          <p:cNvSpPr txBox="1"/>
          <p:nvPr>
            <p:ph type="title"/>
          </p:nvPr>
        </p:nvSpPr>
        <p:spPr>
          <a:xfrm>
            <a:off x="852951" y="2655035"/>
            <a:ext cx="8374800" cy="2249700"/>
          </a:xfrm>
          <a:prstGeom prst="rect">
            <a:avLst/>
          </a:prstGeom>
          <a:noFill/>
          <a:ln>
            <a:noFill/>
          </a:ln>
        </p:spPr>
        <p:txBody>
          <a:bodyPr anchorCtr="0" anchor="ctr" bIns="111975" lIns="111975" spcFirstLastPara="1" rIns="111975" wrap="square" tIns="111975">
            <a:noAutofit/>
          </a:bodyPr>
          <a:lstStyle>
            <a:lvl1pPr lvl="0" algn="ctr">
              <a:lnSpc>
                <a:spcPct val="100000"/>
              </a:lnSpc>
              <a:spcBef>
                <a:spcPts val="0"/>
              </a:spcBef>
              <a:spcAft>
                <a:spcPts val="0"/>
              </a:spcAft>
              <a:buSzPts val="5100"/>
              <a:buNone/>
              <a:defRPr/>
            </a:lvl1pPr>
            <a:lvl2pPr lvl="1" algn="ctr">
              <a:lnSpc>
                <a:spcPct val="100000"/>
              </a:lnSpc>
              <a:spcBef>
                <a:spcPts val="0"/>
              </a:spcBef>
              <a:spcAft>
                <a:spcPts val="0"/>
              </a:spcAft>
              <a:buSzPts val="5100"/>
              <a:buNone/>
              <a:defRPr/>
            </a:lvl2pPr>
            <a:lvl3pPr lvl="2" algn="ctr">
              <a:lnSpc>
                <a:spcPct val="100000"/>
              </a:lnSpc>
              <a:spcBef>
                <a:spcPts val="0"/>
              </a:spcBef>
              <a:spcAft>
                <a:spcPts val="0"/>
              </a:spcAft>
              <a:buSzPts val="5100"/>
              <a:buNone/>
              <a:defRPr/>
            </a:lvl3pPr>
            <a:lvl4pPr lvl="3" algn="ctr">
              <a:lnSpc>
                <a:spcPct val="100000"/>
              </a:lnSpc>
              <a:spcBef>
                <a:spcPts val="0"/>
              </a:spcBef>
              <a:spcAft>
                <a:spcPts val="0"/>
              </a:spcAft>
              <a:buSzPts val="5100"/>
              <a:buNone/>
              <a:defRPr/>
            </a:lvl4pPr>
            <a:lvl5pPr lvl="4" algn="ctr">
              <a:lnSpc>
                <a:spcPct val="100000"/>
              </a:lnSpc>
              <a:spcBef>
                <a:spcPts val="0"/>
              </a:spcBef>
              <a:spcAft>
                <a:spcPts val="0"/>
              </a:spcAft>
              <a:buSzPts val="5100"/>
              <a:buNone/>
              <a:defRPr/>
            </a:lvl5pPr>
            <a:lvl6pPr lvl="5" algn="ctr">
              <a:lnSpc>
                <a:spcPct val="100000"/>
              </a:lnSpc>
              <a:spcBef>
                <a:spcPts val="0"/>
              </a:spcBef>
              <a:spcAft>
                <a:spcPts val="0"/>
              </a:spcAft>
              <a:buSzPts val="5100"/>
              <a:buNone/>
              <a:defRPr/>
            </a:lvl6pPr>
            <a:lvl7pPr lvl="6" algn="ctr">
              <a:lnSpc>
                <a:spcPct val="100000"/>
              </a:lnSpc>
              <a:spcBef>
                <a:spcPts val="0"/>
              </a:spcBef>
              <a:spcAft>
                <a:spcPts val="0"/>
              </a:spcAft>
              <a:buSzPts val="5100"/>
              <a:buNone/>
              <a:defRPr/>
            </a:lvl7pPr>
            <a:lvl8pPr lvl="7" algn="ctr">
              <a:lnSpc>
                <a:spcPct val="100000"/>
              </a:lnSpc>
              <a:spcBef>
                <a:spcPts val="0"/>
              </a:spcBef>
              <a:spcAft>
                <a:spcPts val="0"/>
              </a:spcAft>
              <a:buSzPts val="5100"/>
              <a:buNone/>
              <a:defRPr/>
            </a:lvl8pPr>
            <a:lvl9pPr lvl="8" algn="ctr">
              <a:lnSpc>
                <a:spcPct val="100000"/>
              </a:lnSpc>
              <a:spcBef>
                <a:spcPts val="0"/>
              </a:spcBef>
              <a:spcAft>
                <a:spcPts val="0"/>
              </a:spcAft>
              <a:buSzPts val="5100"/>
              <a:buNone/>
              <a:defRPr/>
            </a:lvl9pPr>
          </a:lstStyle>
          <a:p/>
        </p:txBody>
      </p:sp>
      <p:sp>
        <p:nvSpPr>
          <p:cNvPr id="19" name="Google Shape;19;gaca1b8f13c_0_1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aca1b8f13c_0_15"/>
          <p:cNvSpPr/>
          <p:nvPr/>
        </p:nvSpPr>
        <p:spPr>
          <a:xfrm>
            <a:off x="0" y="7415933"/>
            <a:ext cx="10080600" cy="143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aca1b8f13c_0_15"/>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23" name="Google Shape;23;gaca1b8f13c_0_15"/>
          <p:cNvSpPr txBox="1"/>
          <p:nvPr>
            <p:ph idx="1" type="body"/>
          </p:nvPr>
        </p:nvSpPr>
        <p:spPr>
          <a:xfrm>
            <a:off x="343628" y="1800778"/>
            <a:ext cx="9393300" cy="4929600"/>
          </a:xfrm>
          <a:prstGeom prst="rect">
            <a:avLst/>
          </a:prstGeom>
          <a:noFill/>
          <a:ln>
            <a:noFill/>
          </a:ln>
        </p:spPr>
        <p:txBody>
          <a:bodyPr anchorCtr="0" anchor="t" bIns="111975" lIns="111975" spcFirstLastPara="1" rIns="111975" wrap="square" tIns="111975">
            <a:noAutofit/>
          </a:bodyPr>
          <a:lstStyle>
            <a:lvl1pPr indent="-368300" lvl="0" marL="457200" algn="l">
              <a:lnSpc>
                <a:spcPct val="115000"/>
              </a:lnSpc>
              <a:spcBef>
                <a:spcPts val="0"/>
              </a:spcBef>
              <a:spcAft>
                <a:spcPts val="0"/>
              </a:spcAft>
              <a:buSzPts val="2200"/>
              <a:buChar char="●"/>
              <a:defRPr/>
            </a:lvl1pPr>
            <a:lvl2pPr indent="-336550" lvl="1" marL="914400" algn="l">
              <a:lnSpc>
                <a:spcPct val="115000"/>
              </a:lnSpc>
              <a:spcBef>
                <a:spcPts val="2000"/>
              </a:spcBef>
              <a:spcAft>
                <a:spcPts val="0"/>
              </a:spcAft>
              <a:buSzPts val="1700"/>
              <a:buChar char="○"/>
              <a:defRPr/>
            </a:lvl2pPr>
            <a:lvl3pPr indent="-336550" lvl="2" marL="1371600" algn="l">
              <a:lnSpc>
                <a:spcPct val="115000"/>
              </a:lnSpc>
              <a:spcBef>
                <a:spcPts val="2000"/>
              </a:spcBef>
              <a:spcAft>
                <a:spcPts val="0"/>
              </a:spcAft>
              <a:buSzPts val="1700"/>
              <a:buChar char="■"/>
              <a:defRPr/>
            </a:lvl3pPr>
            <a:lvl4pPr indent="-336550" lvl="3" marL="1828800" algn="l">
              <a:lnSpc>
                <a:spcPct val="115000"/>
              </a:lnSpc>
              <a:spcBef>
                <a:spcPts val="2000"/>
              </a:spcBef>
              <a:spcAft>
                <a:spcPts val="0"/>
              </a:spcAft>
              <a:buSzPts val="1700"/>
              <a:buChar char="●"/>
              <a:defRPr/>
            </a:lvl4pPr>
            <a:lvl5pPr indent="-336550" lvl="4" marL="2286000" algn="l">
              <a:lnSpc>
                <a:spcPct val="115000"/>
              </a:lnSpc>
              <a:spcBef>
                <a:spcPts val="2000"/>
              </a:spcBef>
              <a:spcAft>
                <a:spcPts val="0"/>
              </a:spcAft>
              <a:buSzPts val="1700"/>
              <a:buChar char="○"/>
              <a:defRPr/>
            </a:lvl5pPr>
            <a:lvl6pPr indent="-336550" lvl="5" marL="2743200" algn="l">
              <a:lnSpc>
                <a:spcPct val="115000"/>
              </a:lnSpc>
              <a:spcBef>
                <a:spcPts val="2000"/>
              </a:spcBef>
              <a:spcAft>
                <a:spcPts val="0"/>
              </a:spcAft>
              <a:buSzPts val="1700"/>
              <a:buChar char="■"/>
              <a:defRPr/>
            </a:lvl6pPr>
            <a:lvl7pPr indent="-336550" lvl="6" marL="3200400" algn="l">
              <a:lnSpc>
                <a:spcPct val="115000"/>
              </a:lnSpc>
              <a:spcBef>
                <a:spcPts val="2000"/>
              </a:spcBef>
              <a:spcAft>
                <a:spcPts val="0"/>
              </a:spcAft>
              <a:buSzPts val="1700"/>
              <a:buChar char="●"/>
              <a:defRPr/>
            </a:lvl7pPr>
            <a:lvl8pPr indent="-336550" lvl="7" marL="3657600" algn="l">
              <a:lnSpc>
                <a:spcPct val="115000"/>
              </a:lnSpc>
              <a:spcBef>
                <a:spcPts val="2000"/>
              </a:spcBef>
              <a:spcAft>
                <a:spcPts val="0"/>
              </a:spcAft>
              <a:buSzPts val="1700"/>
              <a:buChar char="○"/>
              <a:defRPr/>
            </a:lvl8pPr>
            <a:lvl9pPr indent="-336550" lvl="8" marL="4114800" algn="l">
              <a:lnSpc>
                <a:spcPct val="115000"/>
              </a:lnSpc>
              <a:spcBef>
                <a:spcPts val="2000"/>
              </a:spcBef>
              <a:spcAft>
                <a:spcPts val="2000"/>
              </a:spcAft>
              <a:buSzPts val="1700"/>
              <a:buChar char="■"/>
              <a:defRPr/>
            </a:lvl9pPr>
          </a:lstStyle>
          <a:p/>
        </p:txBody>
      </p:sp>
      <p:sp>
        <p:nvSpPr>
          <p:cNvPr id="24" name="Google Shape;24;gaca1b8f13c_0_1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gaca1b8f13c_0_58"/>
          <p:cNvSpPr txBox="1"/>
          <p:nvPr>
            <p:ph type="title"/>
          </p:nvPr>
        </p:nvSpPr>
        <p:spPr>
          <a:xfrm>
            <a:off x="360000" y="49320"/>
            <a:ext cx="9071700" cy="847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27" name="Google Shape;27;gaca1b8f13c_0_58"/>
          <p:cNvSpPr txBox="1"/>
          <p:nvPr>
            <p:ph idx="1" type="body"/>
          </p:nvPr>
        </p:nvSpPr>
        <p:spPr>
          <a:xfrm>
            <a:off x="504000" y="1769040"/>
            <a:ext cx="9071700" cy="43845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0"/>
              </a:spcAft>
              <a:buSzPts val="2200"/>
              <a:buNone/>
              <a:defRPr/>
            </a:lvl1pPr>
            <a:lvl2pPr indent="-228600" lvl="1" marL="914400" algn="l">
              <a:lnSpc>
                <a:spcPct val="115000"/>
              </a:lnSpc>
              <a:spcBef>
                <a:spcPts val="2000"/>
              </a:spcBef>
              <a:spcAft>
                <a:spcPts val="0"/>
              </a:spcAft>
              <a:buSzPts val="1700"/>
              <a:buNone/>
              <a:defRPr/>
            </a:lvl2pPr>
            <a:lvl3pPr indent="-228600" lvl="2" marL="1371600" algn="l">
              <a:lnSpc>
                <a:spcPct val="115000"/>
              </a:lnSpc>
              <a:spcBef>
                <a:spcPts val="2000"/>
              </a:spcBef>
              <a:spcAft>
                <a:spcPts val="0"/>
              </a:spcAft>
              <a:buSzPts val="1700"/>
              <a:buNone/>
              <a:defRPr/>
            </a:lvl3pPr>
            <a:lvl4pPr indent="-228600" lvl="3" marL="1828800" algn="l">
              <a:lnSpc>
                <a:spcPct val="115000"/>
              </a:lnSpc>
              <a:spcBef>
                <a:spcPts val="2000"/>
              </a:spcBef>
              <a:spcAft>
                <a:spcPts val="0"/>
              </a:spcAft>
              <a:buSzPts val="1700"/>
              <a:buNone/>
              <a:defRPr/>
            </a:lvl4pPr>
            <a:lvl5pPr indent="-228600" lvl="4" marL="2286000" algn="l">
              <a:lnSpc>
                <a:spcPct val="115000"/>
              </a:lnSpc>
              <a:spcBef>
                <a:spcPts val="2000"/>
              </a:spcBef>
              <a:spcAft>
                <a:spcPts val="0"/>
              </a:spcAft>
              <a:buSzPts val="1700"/>
              <a:buNone/>
              <a:defRPr/>
            </a:lvl5pPr>
            <a:lvl6pPr indent="-228600" lvl="5" marL="2743200" algn="l">
              <a:lnSpc>
                <a:spcPct val="115000"/>
              </a:lnSpc>
              <a:spcBef>
                <a:spcPts val="2000"/>
              </a:spcBef>
              <a:spcAft>
                <a:spcPts val="0"/>
              </a:spcAft>
              <a:buSzPts val="1700"/>
              <a:buNone/>
              <a:defRPr/>
            </a:lvl6pPr>
            <a:lvl7pPr indent="-228600" lvl="6" marL="3200400" algn="l">
              <a:lnSpc>
                <a:spcPct val="115000"/>
              </a:lnSpc>
              <a:spcBef>
                <a:spcPts val="2000"/>
              </a:spcBef>
              <a:spcAft>
                <a:spcPts val="0"/>
              </a:spcAft>
              <a:buSzPts val="1700"/>
              <a:buNone/>
              <a:defRPr/>
            </a:lvl7pPr>
            <a:lvl8pPr indent="-228600" lvl="7" marL="3657600" algn="l">
              <a:lnSpc>
                <a:spcPct val="115000"/>
              </a:lnSpc>
              <a:spcBef>
                <a:spcPts val="2000"/>
              </a:spcBef>
              <a:spcAft>
                <a:spcPts val="0"/>
              </a:spcAft>
              <a:buSzPts val="1700"/>
              <a:buNone/>
              <a:defRPr/>
            </a:lvl8pPr>
            <a:lvl9pPr indent="-228600" lvl="8" marL="4114800" algn="l">
              <a:lnSpc>
                <a:spcPct val="115000"/>
              </a:lnSpc>
              <a:spcBef>
                <a:spcPts val="2000"/>
              </a:spcBef>
              <a:spcAft>
                <a:spcPts val="2000"/>
              </a:spcAft>
              <a:buSzPts val="1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gaca1b8f13c_0_20"/>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30" name="Google Shape;30;gaca1b8f13c_0_20"/>
          <p:cNvSpPr txBox="1"/>
          <p:nvPr>
            <p:ph idx="1" type="body"/>
          </p:nvPr>
        </p:nvSpPr>
        <p:spPr>
          <a:xfrm>
            <a:off x="343628" y="1800778"/>
            <a:ext cx="4409700" cy="49296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1" name="Google Shape;31;gaca1b8f13c_0_20"/>
          <p:cNvSpPr txBox="1"/>
          <p:nvPr>
            <p:ph idx="2" type="body"/>
          </p:nvPr>
        </p:nvSpPr>
        <p:spPr>
          <a:xfrm>
            <a:off x="5327385" y="1800778"/>
            <a:ext cx="4409700" cy="4929600"/>
          </a:xfrm>
          <a:prstGeom prst="rect">
            <a:avLst/>
          </a:prstGeom>
          <a:noFill/>
          <a:ln>
            <a:noFill/>
          </a:ln>
        </p:spPr>
        <p:txBody>
          <a:bodyPr anchorCtr="0" anchor="t" bIns="111975" lIns="111975" spcFirstLastPara="1" rIns="111975" wrap="square" tIns="111975">
            <a:noAutofit/>
          </a:bodyPr>
          <a:lstStyle>
            <a:lvl1pPr indent="-336550" lvl="0" marL="457200" algn="l">
              <a:lnSpc>
                <a:spcPct val="115000"/>
              </a:lnSpc>
              <a:spcBef>
                <a:spcPts val="0"/>
              </a:spcBef>
              <a:spcAft>
                <a:spcPts val="0"/>
              </a:spcAft>
              <a:buSzPts val="1700"/>
              <a:buChar char="●"/>
              <a:defRPr sz="17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2" name="Google Shape;32;gaca1b8f13c_0_2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aca1b8f13c_0_25"/>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5100"/>
              <a:buNone/>
              <a:defRPr/>
            </a:lvl1pPr>
            <a:lvl2pPr lvl="1" algn="l">
              <a:lnSpc>
                <a:spcPct val="100000"/>
              </a:lnSpc>
              <a:spcBef>
                <a:spcPts val="0"/>
              </a:spcBef>
              <a:spcAft>
                <a:spcPts val="0"/>
              </a:spcAft>
              <a:buSzPts val="5100"/>
              <a:buNone/>
              <a:defRPr/>
            </a:lvl2pPr>
            <a:lvl3pPr lvl="2" algn="l">
              <a:lnSpc>
                <a:spcPct val="100000"/>
              </a:lnSpc>
              <a:spcBef>
                <a:spcPts val="0"/>
              </a:spcBef>
              <a:spcAft>
                <a:spcPts val="0"/>
              </a:spcAft>
              <a:buSzPts val="5100"/>
              <a:buNone/>
              <a:defRPr/>
            </a:lvl3pPr>
            <a:lvl4pPr lvl="3" algn="l">
              <a:lnSpc>
                <a:spcPct val="100000"/>
              </a:lnSpc>
              <a:spcBef>
                <a:spcPts val="0"/>
              </a:spcBef>
              <a:spcAft>
                <a:spcPts val="0"/>
              </a:spcAft>
              <a:buSzPts val="5100"/>
              <a:buNone/>
              <a:defRPr/>
            </a:lvl4pPr>
            <a:lvl5pPr lvl="4" algn="l">
              <a:lnSpc>
                <a:spcPct val="100000"/>
              </a:lnSpc>
              <a:spcBef>
                <a:spcPts val="0"/>
              </a:spcBef>
              <a:spcAft>
                <a:spcPts val="0"/>
              </a:spcAft>
              <a:buSzPts val="5100"/>
              <a:buNone/>
              <a:defRPr/>
            </a:lvl5pPr>
            <a:lvl6pPr lvl="5" algn="l">
              <a:lnSpc>
                <a:spcPct val="100000"/>
              </a:lnSpc>
              <a:spcBef>
                <a:spcPts val="0"/>
              </a:spcBef>
              <a:spcAft>
                <a:spcPts val="0"/>
              </a:spcAft>
              <a:buSzPts val="5100"/>
              <a:buNone/>
              <a:defRPr/>
            </a:lvl6pPr>
            <a:lvl7pPr lvl="6" algn="l">
              <a:lnSpc>
                <a:spcPct val="100000"/>
              </a:lnSpc>
              <a:spcBef>
                <a:spcPts val="0"/>
              </a:spcBef>
              <a:spcAft>
                <a:spcPts val="0"/>
              </a:spcAft>
              <a:buSzPts val="5100"/>
              <a:buNone/>
              <a:defRPr/>
            </a:lvl7pPr>
            <a:lvl8pPr lvl="7" algn="l">
              <a:lnSpc>
                <a:spcPct val="100000"/>
              </a:lnSpc>
              <a:spcBef>
                <a:spcPts val="0"/>
              </a:spcBef>
              <a:spcAft>
                <a:spcPts val="0"/>
              </a:spcAft>
              <a:buSzPts val="5100"/>
              <a:buNone/>
              <a:defRPr/>
            </a:lvl8pPr>
            <a:lvl9pPr lvl="8" algn="l">
              <a:lnSpc>
                <a:spcPct val="100000"/>
              </a:lnSpc>
              <a:spcBef>
                <a:spcPts val="0"/>
              </a:spcBef>
              <a:spcAft>
                <a:spcPts val="0"/>
              </a:spcAft>
              <a:buSzPts val="5100"/>
              <a:buNone/>
              <a:defRPr/>
            </a:lvl9pPr>
          </a:lstStyle>
          <a:p/>
        </p:txBody>
      </p:sp>
      <p:sp>
        <p:nvSpPr>
          <p:cNvPr id="35" name="Google Shape;35;gaca1b8f13c_0_25"/>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aca1b8f13c_0_28"/>
          <p:cNvSpPr txBox="1"/>
          <p:nvPr>
            <p:ph type="title"/>
          </p:nvPr>
        </p:nvSpPr>
        <p:spPr>
          <a:xfrm>
            <a:off x="343628" y="816595"/>
            <a:ext cx="3095700" cy="1110600"/>
          </a:xfrm>
          <a:prstGeom prst="rect">
            <a:avLst/>
          </a:prstGeom>
          <a:noFill/>
          <a:ln>
            <a:noFill/>
          </a:ln>
        </p:spPr>
        <p:txBody>
          <a:bodyPr anchorCtr="0" anchor="b" bIns="111975" lIns="111975" spcFirstLastPara="1" rIns="111975" wrap="square" tIns="111975">
            <a:noAutofit/>
          </a:bodyPr>
          <a:lstStyle>
            <a:lvl1pPr lvl="0" algn="l">
              <a:lnSpc>
                <a:spcPct val="100000"/>
              </a:lnSpc>
              <a:spcBef>
                <a:spcPts val="0"/>
              </a:spcBef>
              <a:spcAft>
                <a:spcPts val="0"/>
              </a:spcAft>
              <a:buSzPts val="3700"/>
              <a:buNone/>
              <a:defRPr sz="3700"/>
            </a:lvl1pPr>
            <a:lvl2pPr lvl="1" algn="l">
              <a:lnSpc>
                <a:spcPct val="100000"/>
              </a:lnSpc>
              <a:spcBef>
                <a:spcPts val="0"/>
              </a:spcBef>
              <a:spcAft>
                <a:spcPts val="0"/>
              </a:spcAft>
              <a:buSzPts val="3700"/>
              <a:buNone/>
              <a:defRPr sz="3700"/>
            </a:lvl2pPr>
            <a:lvl3pPr lvl="2" algn="l">
              <a:lnSpc>
                <a:spcPct val="100000"/>
              </a:lnSpc>
              <a:spcBef>
                <a:spcPts val="0"/>
              </a:spcBef>
              <a:spcAft>
                <a:spcPts val="0"/>
              </a:spcAft>
              <a:buSzPts val="3700"/>
              <a:buNone/>
              <a:defRPr sz="3700"/>
            </a:lvl3pPr>
            <a:lvl4pPr lvl="3" algn="l">
              <a:lnSpc>
                <a:spcPct val="100000"/>
              </a:lnSpc>
              <a:spcBef>
                <a:spcPts val="0"/>
              </a:spcBef>
              <a:spcAft>
                <a:spcPts val="0"/>
              </a:spcAft>
              <a:buSzPts val="3700"/>
              <a:buNone/>
              <a:defRPr sz="3700"/>
            </a:lvl4pPr>
            <a:lvl5pPr lvl="4" algn="l">
              <a:lnSpc>
                <a:spcPct val="100000"/>
              </a:lnSpc>
              <a:spcBef>
                <a:spcPts val="0"/>
              </a:spcBef>
              <a:spcAft>
                <a:spcPts val="0"/>
              </a:spcAft>
              <a:buSzPts val="3700"/>
              <a:buNone/>
              <a:defRPr sz="3700"/>
            </a:lvl5pPr>
            <a:lvl6pPr lvl="5" algn="l">
              <a:lnSpc>
                <a:spcPct val="100000"/>
              </a:lnSpc>
              <a:spcBef>
                <a:spcPts val="0"/>
              </a:spcBef>
              <a:spcAft>
                <a:spcPts val="0"/>
              </a:spcAft>
              <a:buSzPts val="3700"/>
              <a:buNone/>
              <a:defRPr sz="3700"/>
            </a:lvl6pPr>
            <a:lvl7pPr lvl="6" algn="l">
              <a:lnSpc>
                <a:spcPct val="100000"/>
              </a:lnSpc>
              <a:spcBef>
                <a:spcPts val="0"/>
              </a:spcBef>
              <a:spcAft>
                <a:spcPts val="0"/>
              </a:spcAft>
              <a:buSzPts val="3700"/>
              <a:buNone/>
              <a:defRPr sz="3700"/>
            </a:lvl7pPr>
            <a:lvl8pPr lvl="7" algn="l">
              <a:lnSpc>
                <a:spcPct val="100000"/>
              </a:lnSpc>
              <a:spcBef>
                <a:spcPts val="0"/>
              </a:spcBef>
              <a:spcAft>
                <a:spcPts val="0"/>
              </a:spcAft>
              <a:buSzPts val="3700"/>
              <a:buNone/>
              <a:defRPr sz="3700"/>
            </a:lvl8pPr>
            <a:lvl9pPr lvl="8" algn="l">
              <a:lnSpc>
                <a:spcPct val="100000"/>
              </a:lnSpc>
              <a:spcBef>
                <a:spcPts val="0"/>
              </a:spcBef>
              <a:spcAft>
                <a:spcPts val="0"/>
              </a:spcAft>
              <a:buSzPts val="3700"/>
              <a:buNone/>
              <a:defRPr sz="3700"/>
            </a:lvl9pPr>
          </a:lstStyle>
          <a:p/>
        </p:txBody>
      </p:sp>
      <p:sp>
        <p:nvSpPr>
          <p:cNvPr id="38" name="Google Shape;38;gaca1b8f13c_0_28"/>
          <p:cNvSpPr txBox="1"/>
          <p:nvPr>
            <p:ph idx="1" type="body"/>
          </p:nvPr>
        </p:nvSpPr>
        <p:spPr>
          <a:xfrm>
            <a:off x="343628" y="2056772"/>
            <a:ext cx="3095700" cy="4093200"/>
          </a:xfrm>
          <a:prstGeom prst="rect">
            <a:avLst/>
          </a:prstGeom>
          <a:noFill/>
          <a:ln>
            <a:noFill/>
          </a:ln>
        </p:spPr>
        <p:txBody>
          <a:bodyPr anchorCtr="0" anchor="t" bIns="111975" lIns="111975" spcFirstLastPara="1" rIns="111975" wrap="square" tIns="111975">
            <a:noAutofit/>
          </a:bodyPr>
          <a:lstStyle>
            <a:lvl1pPr indent="-323850" lvl="0" marL="457200" algn="l">
              <a:lnSpc>
                <a:spcPct val="115000"/>
              </a:lnSpc>
              <a:spcBef>
                <a:spcPts val="0"/>
              </a:spcBef>
              <a:spcAft>
                <a:spcPts val="0"/>
              </a:spcAft>
              <a:buSzPts val="1500"/>
              <a:buChar char="●"/>
              <a:defRPr sz="1500"/>
            </a:lvl1pPr>
            <a:lvl2pPr indent="-323850" lvl="1" marL="914400" algn="l">
              <a:lnSpc>
                <a:spcPct val="115000"/>
              </a:lnSpc>
              <a:spcBef>
                <a:spcPts val="2000"/>
              </a:spcBef>
              <a:spcAft>
                <a:spcPts val="0"/>
              </a:spcAft>
              <a:buSzPts val="1500"/>
              <a:buChar char="○"/>
              <a:defRPr sz="1500"/>
            </a:lvl2pPr>
            <a:lvl3pPr indent="-323850" lvl="2" marL="1371600" algn="l">
              <a:lnSpc>
                <a:spcPct val="115000"/>
              </a:lnSpc>
              <a:spcBef>
                <a:spcPts val="2000"/>
              </a:spcBef>
              <a:spcAft>
                <a:spcPts val="0"/>
              </a:spcAft>
              <a:buSzPts val="1500"/>
              <a:buChar char="■"/>
              <a:defRPr sz="1500"/>
            </a:lvl3pPr>
            <a:lvl4pPr indent="-323850" lvl="3" marL="1828800" algn="l">
              <a:lnSpc>
                <a:spcPct val="115000"/>
              </a:lnSpc>
              <a:spcBef>
                <a:spcPts val="2000"/>
              </a:spcBef>
              <a:spcAft>
                <a:spcPts val="0"/>
              </a:spcAft>
              <a:buSzPts val="1500"/>
              <a:buChar char="●"/>
              <a:defRPr sz="1500"/>
            </a:lvl4pPr>
            <a:lvl5pPr indent="-323850" lvl="4" marL="2286000" algn="l">
              <a:lnSpc>
                <a:spcPct val="115000"/>
              </a:lnSpc>
              <a:spcBef>
                <a:spcPts val="2000"/>
              </a:spcBef>
              <a:spcAft>
                <a:spcPts val="0"/>
              </a:spcAft>
              <a:buSzPts val="1500"/>
              <a:buChar char="○"/>
              <a:defRPr sz="1500"/>
            </a:lvl5pPr>
            <a:lvl6pPr indent="-323850" lvl="5" marL="2743200" algn="l">
              <a:lnSpc>
                <a:spcPct val="115000"/>
              </a:lnSpc>
              <a:spcBef>
                <a:spcPts val="2000"/>
              </a:spcBef>
              <a:spcAft>
                <a:spcPts val="0"/>
              </a:spcAft>
              <a:buSzPts val="1500"/>
              <a:buChar char="■"/>
              <a:defRPr sz="1500"/>
            </a:lvl6pPr>
            <a:lvl7pPr indent="-323850" lvl="6" marL="3200400" algn="l">
              <a:lnSpc>
                <a:spcPct val="115000"/>
              </a:lnSpc>
              <a:spcBef>
                <a:spcPts val="2000"/>
              </a:spcBef>
              <a:spcAft>
                <a:spcPts val="0"/>
              </a:spcAft>
              <a:buSzPts val="1500"/>
              <a:buChar char="●"/>
              <a:defRPr sz="1500"/>
            </a:lvl7pPr>
            <a:lvl8pPr indent="-323850" lvl="7" marL="3657600" algn="l">
              <a:lnSpc>
                <a:spcPct val="115000"/>
              </a:lnSpc>
              <a:spcBef>
                <a:spcPts val="2000"/>
              </a:spcBef>
              <a:spcAft>
                <a:spcPts val="0"/>
              </a:spcAft>
              <a:buSzPts val="1500"/>
              <a:buChar char="○"/>
              <a:defRPr sz="1500"/>
            </a:lvl8pPr>
            <a:lvl9pPr indent="-323850" lvl="8" marL="4114800" algn="l">
              <a:lnSpc>
                <a:spcPct val="115000"/>
              </a:lnSpc>
              <a:spcBef>
                <a:spcPts val="2000"/>
              </a:spcBef>
              <a:spcAft>
                <a:spcPts val="2000"/>
              </a:spcAft>
              <a:buSzPts val="1500"/>
              <a:buChar char="■"/>
              <a:defRPr sz="1500"/>
            </a:lvl9pPr>
          </a:lstStyle>
          <a:p/>
        </p:txBody>
      </p:sp>
      <p:sp>
        <p:nvSpPr>
          <p:cNvPr id="39" name="Google Shape;39;gaca1b8f13c_0_28"/>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gaca1b8f13c_0_32"/>
          <p:cNvSpPr/>
          <p:nvPr/>
        </p:nvSpPr>
        <p:spPr>
          <a:xfrm>
            <a:off x="0" y="7415933"/>
            <a:ext cx="10080600" cy="143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aca1b8f13c_0_32"/>
          <p:cNvSpPr txBox="1"/>
          <p:nvPr>
            <p:ph type="title"/>
          </p:nvPr>
        </p:nvSpPr>
        <p:spPr>
          <a:xfrm>
            <a:off x="540467" y="661609"/>
            <a:ext cx="6480900" cy="6012600"/>
          </a:xfrm>
          <a:prstGeom prst="rect">
            <a:avLst/>
          </a:prstGeom>
          <a:noFill/>
          <a:ln>
            <a:noFill/>
          </a:ln>
        </p:spPr>
        <p:txBody>
          <a:bodyPr anchorCtr="0" anchor="ctr" bIns="111975" lIns="111975" spcFirstLastPara="1" rIns="111975" wrap="square" tIns="111975">
            <a:noAutofit/>
          </a:bodyPr>
          <a:lstStyle>
            <a:lvl1pPr lvl="0" algn="l">
              <a:lnSpc>
                <a:spcPct val="100000"/>
              </a:lnSpc>
              <a:spcBef>
                <a:spcPts val="0"/>
              </a:spcBef>
              <a:spcAft>
                <a:spcPts val="0"/>
              </a:spcAft>
              <a:buSzPts val="5900"/>
              <a:buNone/>
              <a:defRPr sz="5900"/>
            </a:lvl1pPr>
            <a:lvl2pPr lvl="1" algn="l">
              <a:lnSpc>
                <a:spcPct val="100000"/>
              </a:lnSpc>
              <a:spcBef>
                <a:spcPts val="0"/>
              </a:spcBef>
              <a:spcAft>
                <a:spcPts val="0"/>
              </a:spcAft>
              <a:buSzPts val="5900"/>
              <a:buNone/>
              <a:defRPr sz="5900"/>
            </a:lvl2pPr>
            <a:lvl3pPr lvl="2" algn="l">
              <a:lnSpc>
                <a:spcPct val="100000"/>
              </a:lnSpc>
              <a:spcBef>
                <a:spcPts val="0"/>
              </a:spcBef>
              <a:spcAft>
                <a:spcPts val="0"/>
              </a:spcAft>
              <a:buSzPts val="5900"/>
              <a:buNone/>
              <a:defRPr sz="5900"/>
            </a:lvl3pPr>
            <a:lvl4pPr lvl="3" algn="l">
              <a:lnSpc>
                <a:spcPct val="100000"/>
              </a:lnSpc>
              <a:spcBef>
                <a:spcPts val="0"/>
              </a:spcBef>
              <a:spcAft>
                <a:spcPts val="0"/>
              </a:spcAft>
              <a:buSzPts val="5900"/>
              <a:buNone/>
              <a:defRPr sz="5900"/>
            </a:lvl4pPr>
            <a:lvl5pPr lvl="4" algn="l">
              <a:lnSpc>
                <a:spcPct val="100000"/>
              </a:lnSpc>
              <a:spcBef>
                <a:spcPts val="0"/>
              </a:spcBef>
              <a:spcAft>
                <a:spcPts val="0"/>
              </a:spcAft>
              <a:buSzPts val="5900"/>
              <a:buNone/>
              <a:defRPr sz="5900"/>
            </a:lvl5pPr>
            <a:lvl6pPr lvl="5" algn="l">
              <a:lnSpc>
                <a:spcPct val="100000"/>
              </a:lnSpc>
              <a:spcBef>
                <a:spcPts val="0"/>
              </a:spcBef>
              <a:spcAft>
                <a:spcPts val="0"/>
              </a:spcAft>
              <a:buSzPts val="5900"/>
              <a:buNone/>
              <a:defRPr sz="5900"/>
            </a:lvl6pPr>
            <a:lvl7pPr lvl="6" algn="l">
              <a:lnSpc>
                <a:spcPct val="100000"/>
              </a:lnSpc>
              <a:spcBef>
                <a:spcPts val="0"/>
              </a:spcBef>
              <a:spcAft>
                <a:spcPts val="0"/>
              </a:spcAft>
              <a:buSzPts val="5900"/>
              <a:buNone/>
              <a:defRPr sz="5900"/>
            </a:lvl7pPr>
            <a:lvl8pPr lvl="7" algn="l">
              <a:lnSpc>
                <a:spcPct val="100000"/>
              </a:lnSpc>
              <a:spcBef>
                <a:spcPts val="0"/>
              </a:spcBef>
              <a:spcAft>
                <a:spcPts val="0"/>
              </a:spcAft>
              <a:buSzPts val="5900"/>
              <a:buNone/>
              <a:defRPr sz="5900"/>
            </a:lvl8pPr>
            <a:lvl9pPr lvl="8" algn="l">
              <a:lnSpc>
                <a:spcPct val="100000"/>
              </a:lnSpc>
              <a:spcBef>
                <a:spcPts val="0"/>
              </a:spcBef>
              <a:spcAft>
                <a:spcPts val="0"/>
              </a:spcAft>
              <a:buSzPts val="5900"/>
              <a:buNone/>
              <a:defRPr sz="5900"/>
            </a:lvl9pPr>
          </a:lstStyle>
          <a:p/>
        </p:txBody>
      </p:sp>
      <p:sp>
        <p:nvSpPr>
          <p:cNvPr id="43" name="Google Shape;43;gaca1b8f13c_0_32"/>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aca1b8f13c_0_36"/>
          <p:cNvSpPr/>
          <p:nvPr/>
        </p:nvSpPr>
        <p:spPr>
          <a:xfrm>
            <a:off x="5040313" y="-37"/>
            <a:ext cx="5040300" cy="7559700"/>
          </a:xfrm>
          <a:prstGeom prst="rect">
            <a:avLst/>
          </a:prstGeom>
          <a:solidFill>
            <a:schemeClr val="lt2"/>
          </a:solidFill>
          <a:ln>
            <a:noFill/>
          </a:ln>
        </p:spPr>
        <p:txBody>
          <a:bodyPr anchorCtr="0" anchor="ctr" bIns="111975" lIns="111975" spcFirstLastPara="1" rIns="111975" wrap="square" tIns="1119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gaca1b8f13c_0_36"/>
          <p:cNvCxnSpPr/>
          <p:nvPr/>
        </p:nvCxnSpPr>
        <p:spPr>
          <a:xfrm>
            <a:off x="5544867" y="6607275"/>
            <a:ext cx="516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gaca1b8f13c_0_36"/>
          <p:cNvSpPr txBox="1"/>
          <p:nvPr>
            <p:ph type="title"/>
          </p:nvPr>
        </p:nvSpPr>
        <p:spPr>
          <a:xfrm>
            <a:off x="292695" y="1365805"/>
            <a:ext cx="4459500" cy="2625300"/>
          </a:xfrm>
          <a:prstGeom prst="rect">
            <a:avLst/>
          </a:prstGeom>
          <a:noFill/>
          <a:ln>
            <a:noFill/>
          </a:ln>
        </p:spPr>
        <p:txBody>
          <a:bodyPr anchorCtr="0" anchor="b" bIns="111975" lIns="111975" spcFirstLastPara="1" rIns="111975" wrap="square" tIns="111975">
            <a:noAutofit/>
          </a:bodyPr>
          <a:lstStyle>
            <a:lvl1pPr lvl="0" algn="ctr">
              <a:lnSpc>
                <a:spcPct val="100000"/>
              </a:lnSpc>
              <a:spcBef>
                <a:spcPts val="0"/>
              </a:spcBef>
              <a:spcAft>
                <a:spcPts val="0"/>
              </a:spcAft>
              <a:buClr>
                <a:schemeClr val="lt2"/>
              </a:buClr>
              <a:buSzPts val="5100"/>
              <a:buNone/>
              <a:defRPr>
                <a:solidFill>
                  <a:schemeClr val="lt2"/>
                </a:solidFill>
              </a:defRPr>
            </a:lvl1pPr>
            <a:lvl2pPr lvl="1" algn="ctr">
              <a:lnSpc>
                <a:spcPct val="100000"/>
              </a:lnSpc>
              <a:spcBef>
                <a:spcPts val="0"/>
              </a:spcBef>
              <a:spcAft>
                <a:spcPts val="0"/>
              </a:spcAft>
              <a:buClr>
                <a:schemeClr val="lt2"/>
              </a:buClr>
              <a:buSzPts val="5100"/>
              <a:buNone/>
              <a:defRPr>
                <a:solidFill>
                  <a:schemeClr val="lt2"/>
                </a:solidFill>
              </a:defRPr>
            </a:lvl2pPr>
            <a:lvl3pPr lvl="2" algn="ctr">
              <a:lnSpc>
                <a:spcPct val="100000"/>
              </a:lnSpc>
              <a:spcBef>
                <a:spcPts val="0"/>
              </a:spcBef>
              <a:spcAft>
                <a:spcPts val="0"/>
              </a:spcAft>
              <a:buClr>
                <a:schemeClr val="lt2"/>
              </a:buClr>
              <a:buSzPts val="5100"/>
              <a:buNone/>
              <a:defRPr>
                <a:solidFill>
                  <a:schemeClr val="lt2"/>
                </a:solidFill>
              </a:defRPr>
            </a:lvl3pPr>
            <a:lvl4pPr lvl="3" algn="ctr">
              <a:lnSpc>
                <a:spcPct val="100000"/>
              </a:lnSpc>
              <a:spcBef>
                <a:spcPts val="0"/>
              </a:spcBef>
              <a:spcAft>
                <a:spcPts val="0"/>
              </a:spcAft>
              <a:buClr>
                <a:schemeClr val="lt2"/>
              </a:buClr>
              <a:buSzPts val="5100"/>
              <a:buNone/>
              <a:defRPr>
                <a:solidFill>
                  <a:schemeClr val="lt2"/>
                </a:solidFill>
              </a:defRPr>
            </a:lvl4pPr>
            <a:lvl5pPr lvl="4" algn="ctr">
              <a:lnSpc>
                <a:spcPct val="100000"/>
              </a:lnSpc>
              <a:spcBef>
                <a:spcPts val="0"/>
              </a:spcBef>
              <a:spcAft>
                <a:spcPts val="0"/>
              </a:spcAft>
              <a:buClr>
                <a:schemeClr val="lt2"/>
              </a:buClr>
              <a:buSzPts val="5100"/>
              <a:buNone/>
              <a:defRPr>
                <a:solidFill>
                  <a:schemeClr val="lt2"/>
                </a:solidFill>
              </a:defRPr>
            </a:lvl5pPr>
            <a:lvl6pPr lvl="5" algn="ctr">
              <a:lnSpc>
                <a:spcPct val="100000"/>
              </a:lnSpc>
              <a:spcBef>
                <a:spcPts val="0"/>
              </a:spcBef>
              <a:spcAft>
                <a:spcPts val="0"/>
              </a:spcAft>
              <a:buClr>
                <a:schemeClr val="lt2"/>
              </a:buClr>
              <a:buSzPts val="5100"/>
              <a:buNone/>
              <a:defRPr>
                <a:solidFill>
                  <a:schemeClr val="lt2"/>
                </a:solidFill>
              </a:defRPr>
            </a:lvl6pPr>
            <a:lvl7pPr lvl="6" algn="ctr">
              <a:lnSpc>
                <a:spcPct val="100000"/>
              </a:lnSpc>
              <a:spcBef>
                <a:spcPts val="0"/>
              </a:spcBef>
              <a:spcAft>
                <a:spcPts val="0"/>
              </a:spcAft>
              <a:buClr>
                <a:schemeClr val="lt2"/>
              </a:buClr>
              <a:buSzPts val="5100"/>
              <a:buNone/>
              <a:defRPr>
                <a:solidFill>
                  <a:schemeClr val="lt2"/>
                </a:solidFill>
              </a:defRPr>
            </a:lvl7pPr>
            <a:lvl8pPr lvl="7" algn="ctr">
              <a:lnSpc>
                <a:spcPct val="100000"/>
              </a:lnSpc>
              <a:spcBef>
                <a:spcPts val="0"/>
              </a:spcBef>
              <a:spcAft>
                <a:spcPts val="0"/>
              </a:spcAft>
              <a:buClr>
                <a:schemeClr val="lt2"/>
              </a:buClr>
              <a:buSzPts val="5100"/>
              <a:buNone/>
              <a:defRPr>
                <a:solidFill>
                  <a:schemeClr val="lt2"/>
                </a:solidFill>
              </a:defRPr>
            </a:lvl8pPr>
            <a:lvl9pPr lvl="8" algn="ctr">
              <a:lnSpc>
                <a:spcPct val="100000"/>
              </a:lnSpc>
              <a:spcBef>
                <a:spcPts val="0"/>
              </a:spcBef>
              <a:spcAft>
                <a:spcPts val="0"/>
              </a:spcAft>
              <a:buClr>
                <a:schemeClr val="lt2"/>
              </a:buClr>
              <a:buSzPts val="5100"/>
              <a:buNone/>
              <a:defRPr>
                <a:solidFill>
                  <a:schemeClr val="lt2"/>
                </a:solidFill>
              </a:defRPr>
            </a:lvl9pPr>
          </a:lstStyle>
          <a:p/>
        </p:txBody>
      </p:sp>
      <p:sp>
        <p:nvSpPr>
          <p:cNvPr id="48" name="Google Shape;48;gaca1b8f13c_0_36"/>
          <p:cNvSpPr txBox="1"/>
          <p:nvPr>
            <p:ph idx="1" type="subTitle"/>
          </p:nvPr>
        </p:nvSpPr>
        <p:spPr>
          <a:xfrm>
            <a:off x="292695" y="4069747"/>
            <a:ext cx="4459500" cy="2313600"/>
          </a:xfrm>
          <a:prstGeom prst="rect">
            <a:avLst/>
          </a:prstGeom>
          <a:noFill/>
          <a:ln>
            <a:noFill/>
          </a:ln>
        </p:spPr>
        <p:txBody>
          <a:bodyPr anchorCtr="0" anchor="t" bIns="111975" lIns="111975" spcFirstLastPara="1" rIns="111975" wrap="square" tIns="111975">
            <a:noAutofit/>
          </a:bodyPr>
          <a:lstStyle>
            <a:lvl1pPr lvl="0" algn="ctr">
              <a:lnSpc>
                <a:spcPct val="100000"/>
              </a:lnSpc>
              <a:spcBef>
                <a:spcPts val="0"/>
              </a:spcBef>
              <a:spcAft>
                <a:spcPts val="0"/>
              </a:spcAft>
              <a:buSzPts val="2900"/>
              <a:buFont typeface="Economica"/>
              <a:buNone/>
              <a:defRPr sz="2900">
                <a:latin typeface="Economica"/>
                <a:ea typeface="Economica"/>
                <a:cs typeface="Economica"/>
                <a:sym typeface="Economica"/>
              </a:defRPr>
            </a:lvl1pPr>
            <a:lvl2pPr lvl="1" algn="ctr">
              <a:lnSpc>
                <a:spcPct val="100000"/>
              </a:lnSpc>
              <a:spcBef>
                <a:spcPts val="0"/>
              </a:spcBef>
              <a:spcAft>
                <a:spcPts val="0"/>
              </a:spcAft>
              <a:buSzPts val="2900"/>
              <a:buFont typeface="Economica"/>
              <a:buNone/>
              <a:defRPr sz="2900">
                <a:latin typeface="Economica"/>
                <a:ea typeface="Economica"/>
                <a:cs typeface="Economica"/>
                <a:sym typeface="Economica"/>
              </a:defRPr>
            </a:lvl2pPr>
            <a:lvl3pPr lvl="2" algn="ctr">
              <a:lnSpc>
                <a:spcPct val="100000"/>
              </a:lnSpc>
              <a:spcBef>
                <a:spcPts val="0"/>
              </a:spcBef>
              <a:spcAft>
                <a:spcPts val="0"/>
              </a:spcAft>
              <a:buSzPts val="2900"/>
              <a:buFont typeface="Economica"/>
              <a:buNone/>
              <a:defRPr sz="2900">
                <a:latin typeface="Economica"/>
                <a:ea typeface="Economica"/>
                <a:cs typeface="Economica"/>
                <a:sym typeface="Economica"/>
              </a:defRPr>
            </a:lvl3pPr>
            <a:lvl4pPr lvl="3" algn="ctr">
              <a:lnSpc>
                <a:spcPct val="100000"/>
              </a:lnSpc>
              <a:spcBef>
                <a:spcPts val="0"/>
              </a:spcBef>
              <a:spcAft>
                <a:spcPts val="0"/>
              </a:spcAft>
              <a:buSzPts val="2900"/>
              <a:buFont typeface="Economica"/>
              <a:buNone/>
              <a:defRPr sz="2900">
                <a:latin typeface="Economica"/>
                <a:ea typeface="Economica"/>
                <a:cs typeface="Economica"/>
                <a:sym typeface="Economica"/>
              </a:defRPr>
            </a:lvl4pPr>
            <a:lvl5pPr lvl="4" algn="ctr">
              <a:lnSpc>
                <a:spcPct val="100000"/>
              </a:lnSpc>
              <a:spcBef>
                <a:spcPts val="0"/>
              </a:spcBef>
              <a:spcAft>
                <a:spcPts val="0"/>
              </a:spcAft>
              <a:buSzPts val="2900"/>
              <a:buFont typeface="Economica"/>
              <a:buNone/>
              <a:defRPr sz="2900">
                <a:latin typeface="Economica"/>
                <a:ea typeface="Economica"/>
                <a:cs typeface="Economica"/>
                <a:sym typeface="Economica"/>
              </a:defRPr>
            </a:lvl5pPr>
            <a:lvl6pPr lvl="5" algn="ctr">
              <a:lnSpc>
                <a:spcPct val="100000"/>
              </a:lnSpc>
              <a:spcBef>
                <a:spcPts val="0"/>
              </a:spcBef>
              <a:spcAft>
                <a:spcPts val="0"/>
              </a:spcAft>
              <a:buSzPts val="2900"/>
              <a:buFont typeface="Economica"/>
              <a:buNone/>
              <a:defRPr sz="2900">
                <a:latin typeface="Economica"/>
                <a:ea typeface="Economica"/>
                <a:cs typeface="Economica"/>
                <a:sym typeface="Economica"/>
              </a:defRPr>
            </a:lvl6pPr>
            <a:lvl7pPr lvl="6" algn="ctr">
              <a:lnSpc>
                <a:spcPct val="100000"/>
              </a:lnSpc>
              <a:spcBef>
                <a:spcPts val="0"/>
              </a:spcBef>
              <a:spcAft>
                <a:spcPts val="0"/>
              </a:spcAft>
              <a:buSzPts val="2900"/>
              <a:buFont typeface="Economica"/>
              <a:buNone/>
              <a:defRPr sz="2900">
                <a:latin typeface="Economica"/>
                <a:ea typeface="Economica"/>
                <a:cs typeface="Economica"/>
                <a:sym typeface="Economica"/>
              </a:defRPr>
            </a:lvl7pPr>
            <a:lvl8pPr lvl="7" algn="ctr">
              <a:lnSpc>
                <a:spcPct val="100000"/>
              </a:lnSpc>
              <a:spcBef>
                <a:spcPts val="0"/>
              </a:spcBef>
              <a:spcAft>
                <a:spcPts val="0"/>
              </a:spcAft>
              <a:buSzPts val="2900"/>
              <a:buFont typeface="Economica"/>
              <a:buNone/>
              <a:defRPr sz="2900">
                <a:latin typeface="Economica"/>
                <a:ea typeface="Economica"/>
                <a:cs typeface="Economica"/>
                <a:sym typeface="Economica"/>
              </a:defRPr>
            </a:lvl8pPr>
            <a:lvl9pPr lvl="8" algn="ctr">
              <a:lnSpc>
                <a:spcPct val="100000"/>
              </a:lnSpc>
              <a:spcBef>
                <a:spcPts val="0"/>
              </a:spcBef>
              <a:spcAft>
                <a:spcPts val="0"/>
              </a:spcAft>
              <a:buSzPts val="2900"/>
              <a:buFont typeface="Economica"/>
              <a:buNone/>
              <a:defRPr sz="2900">
                <a:latin typeface="Economica"/>
                <a:ea typeface="Economica"/>
                <a:cs typeface="Economica"/>
                <a:sym typeface="Economica"/>
              </a:defRPr>
            </a:lvl9pPr>
          </a:lstStyle>
          <a:p/>
        </p:txBody>
      </p:sp>
      <p:sp>
        <p:nvSpPr>
          <p:cNvPr id="49" name="Google Shape;49;gaca1b8f13c_0_36"/>
          <p:cNvSpPr txBox="1"/>
          <p:nvPr>
            <p:ph idx="2" type="body"/>
          </p:nvPr>
        </p:nvSpPr>
        <p:spPr>
          <a:xfrm>
            <a:off x="5445456" y="1064395"/>
            <a:ext cx="4230000" cy="5430900"/>
          </a:xfrm>
          <a:prstGeom prst="rect">
            <a:avLst/>
          </a:prstGeom>
          <a:noFill/>
          <a:ln>
            <a:noFill/>
          </a:ln>
        </p:spPr>
        <p:txBody>
          <a:bodyPr anchorCtr="0" anchor="ctr" bIns="111975" lIns="111975" spcFirstLastPara="1" rIns="111975" wrap="square" tIns="111975">
            <a:noAutofit/>
          </a:bodyPr>
          <a:lstStyle>
            <a:lvl1pPr indent="-368300" lvl="0" marL="457200" algn="l">
              <a:lnSpc>
                <a:spcPct val="115000"/>
              </a:lnSpc>
              <a:spcBef>
                <a:spcPts val="0"/>
              </a:spcBef>
              <a:spcAft>
                <a:spcPts val="0"/>
              </a:spcAft>
              <a:buClr>
                <a:schemeClr val="lt1"/>
              </a:buClr>
              <a:buSzPts val="2200"/>
              <a:buChar char="●"/>
              <a:defRPr>
                <a:solidFill>
                  <a:schemeClr val="lt1"/>
                </a:solidFill>
              </a:defRPr>
            </a:lvl1pPr>
            <a:lvl2pPr indent="-336550" lvl="1" marL="914400" algn="l">
              <a:lnSpc>
                <a:spcPct val="115000"/>
              </a:lnSpc>
              <a:spcBef>
                <a:spcPts val="2000"/>
              </a:spcBef>
              <a:spcAft>
                <a:spcPts val="0"/>
              </a:spcAft>
              <a:buClr>
                <a:schemeClr val="lt1"/>
              </a:buClr>
              <a:buSzPts val="1700"/>
              <a:buChar char="○"/>
              <a:defRPr>
                <a:solidFill>
                  <a:schemeClr val="lt1"/>
                </a:solidFill>
              </a:defRPr>
            </a:lvl2pPr>
            <a:lvl3pPr indent="-336550" lvl="2" marL="1371600" algn="l">
              <a:lnSpc>
                <a:spcPct val="115000"/>
              </a:lnSpc>
              <a:spcBef>
                <a:spcPts val="2000"/>
              </a:spcBef>
              <a:spcAft>
                <a:spcPts val="0"/>
              </a:spcAft>
              <a:buClr>
                <a:schemeClr val="lt1"/>
              </a:buClr>
              <a:buSzPts val="1700"/>
              <a:buChar char="■"/>
              <a:defRPr>
                <a:solidFill>
                  <a:schemeClr val="lt1"/>
                </a:solidFill>
              </a:defRPr>
            </a:lvl3pPr>
            <a:lvl4pPr indent="-336550" lvl="3" marL="1828800" algn="l">
              <a:lnSpc>
                <a:spcPct val="115000"/>
              </a:lnSpc>
              <a:spcBef>
                <a:spcPts val="2000"/>
              </a:spcBef>
              <a:spcAft>
                <a:spcPts val="0"/>
              </a:spcAft>
              <a:buClr>
                <a:schemeClr val="lt1"/>
              </a:buClr>
              <a:buSzPts val="1700"/>
              <a:buChar char="●"/>
              <a:defRPr>
                <a:solidFill>
                  <a:schemeClr val="lt1"/>
                </a:solidFill>
              </a:defRPr>
            </a:lvl4pPr>
            <a:lvl5pPr indent="-336550" lvl="4" marL="2286000" algn="l">
              <a:lnSpc>
                <a:spcPct val="115000"/>
              </a:lnSpc>
              <a:spcBef>
                <a:spcPts val="2000"/>
              </a:spcBef>
              <a:spcAft>
                <a:spcPts val="0"/>
              </a:spcAft>
              <a:buClr>
                <a:schemeClr val="lt1"/>
              </a:buClr>
              <a:buSzPts val="1700"/>
              <a:buChar char="○"/>
              <a:defRPr>
                <a:solidFill>
                  <a:schemeClr val="lt1"/>
                </a:solidFill>
              </a:defRPr>
            </a:lvl5pPr>
            <a:lvl6pPr indent="-336550" lvl="5" marL="2743200" algn="l">
              <a:lnSpc>
                <a:spcPct val="115000"/>
              </a:lnSpc>
              <a:spcBef>
                <a:spcPts val="2000"/>
              </a:spcBef>
              <a:spcAft>
                <a:spcPts val="0"/>
              </a:spcAft>
              <a:buClr>
                <a:schemeClr val="lt1"/>
              </a:buClr>
              <a:buSzPts val="1700"/>
              <a:buChar char="■"/>
              <a:defRPr>
                <a:solidFill>
                  <a:schemeClr val="lt1"/>
                </a:solidFill>
              </a:defRPr>
            </a:lvl6pPr>
            <a:lvl7pPr indent="-336550" lvl="6" marL="3200400" algn="l">
              <a:lnSpc>
                <a:spcPct val="115000"/>
              </a:lnSpc>
              <a:spcBef>
                <a:spcPts val="2000"/>
              </a:spcBef>
              <a:spcAft>
                <a:spcPts val="0"/>
              </a:spcAft>
              <a:buClr>
                <a:schemeClr val="lt1"/>
              </a:buClr>
              <a:buSzPts val="1700"/>
              <a:buChar char="●"/>
              <a:defRPr>
                <a:solidFill>
                  <a:schemeClr val="lt1"/>
                </a:solidFill>
              </a:defRPr>
            </a:lvl7pPr>
            <a:lvl8pPr indent="-336550" lvl="7" marL="3657600" algn="l">
              <a:lnSpc>
                <a:spcPct val="115000"/>
              </a:lnSpc>
              <a:spcBef>
                <a:spcPts val="2000"/>
              </a:spcBef>
              <a:spcAft>
                <a:spcPts val="0"/>
              </a:spcAft>
              <a:buClr>
                <a:schemeClr val="lt1"/>
              </a:buClr>
              <a:buSzPts val="1700"/>
              <a:buChar char="○"/>
              <a:defRPr>
                <a:solidFill>
                  <a:schemeClr val="lt1"/>
                </a:solidFill>
              </a:defRPr>
            </a:lvl8pPr>
            <a:lvl9pPr indent="-336550" lvl="8" marL="4114800" algn="l">
              <a:lnSpc>
                <a:spcPct val="115000"/>
              </a:lnSpc>
              <a:spcBef>
                <a:spcPts val="2000"/>
              </a:spcBef>
              <a:spcAft>
                <a:spcPts val="2000"/>
              </a:spcAft>
              <a:buClr>
                <a:schemeClr val="lt1"/>
              </a:buClr>
              <a:buSzPts val="1700"/>
              <a:buChar char="■"/>
              <a:defRPr>
                <a:solidFill>
                  <a:schemeClr val="lt1"/>
                </a:solidFill>
              </a:defRPr>
            </a:lvl9pPr>
          </a:lstStyle>
          <a:p/>
        </p:txBody>
      </p:sp>
      <p:sp>
        <p:nvSpPr>
          <p:cNvPr id="50" name="Google Shape;50;gaca1b8f13c_0_36"/>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aca1b8f13c_0_0"/>
          <p:cNvSpPr txBox="1"/>
          <p:nvPr>
            <p:ph type="title"/>
          </p:nvPr>
        </p:nvSpPr>
        <p:spPr>
          <a:xfrm>
            <a:off x="343628" y="464332"/>
            <a:ext cx="9393300" cy="1221900"/>
          </a:xfrm>
          <a:prstGeom prst="rect">
            <a:avLst/>
          </a:prstGeom>
          <a:noFill/>
          <a:ln>
            <a:noFill/>
          </a:ln>
        </p:spPr>
        <p:txBody>
          <a:bodyPr anchorCtr="0" anchor="b" bIns="111975" lIns="111975" spcFirstLastPara="1" rIns="111975" wrap="square" tIns="111975">
            <a:noAutofit/>
          </a:bodyPr>
          <a:lstStyle>
            <a:lvl1pPr lvl="0"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5100"/>
              <a:buFont typeface="Economica"/>
              <a:buNone/>
              <a:defRPr b="0" i="0" sz="5100" u="none" cap="none" strike="noStrike">
                <a:solidFill>
                  <a:schemeClr val="dk1"/>
                </a:solidFill>
                <a:latin typeface="Economica"/>
                <a:ea typeface="Economica"/>
                <a:cs typeface="Economica"/>
                <a:sym typeface="Economica"/>
              </a:defRPr>
            </a:lvl9pPr>
          </a:lstStyle>
          <a:p/>
        </p:txBody>
      </p:sp>
      <p:sp>
        <p:nvSpPr>
          <p:cNvPr id="7" name="Google Shape;7;gaca1b8f13c_0_0"/>
          <p:cNvSpPr txBox="1"/>
          <p:nvPr>
            <p:ph idx="1" type="body"/>
          </p:nvPr>
        </p:nvSpPr>
        <p:spPr>
          <a:xfrm>
            <a:off x="343628" y="1800778"/>
            <a:ext cx="9393300" cy="4929600"/>
          </a:xfrm>
          <a:prstGeom prst="rect">
            <a:avLst/>
          </a:prstGeom>
          <a:noFill/>
          <a:ln>
            <a:noFill/>
          </a:ln>
        </p:spPr>
        <p:txBody>
          <a:bodyPr anchorCtr="0" anchor="t" bIns="111975" lIns="111975" spcFirstLastPara="1" rIns="111975" wrap="square" tIns="111975">
            <a:noAutofit/>
          </a:bodyPr>
          <a:lstStyle>
            <a:lvl1pPr indent="-368300" lvl="0" marL="457200" marR="0" rtl="0" algn="l">
              <a:lnSpc>
                <a:spcPct val="115000"/>
              </a:lnSpc>
              <a:spcBef>
                <a:spcPts val="0"/>
              </a:spcBef>
              <a:spcAft>
                <a:spcPts val="0"/>
              </a:spcAft>
              <a:buClr>
                <a:schemeClr val="dk1"/>
              </a:buClr>
              <a:buSzPts val="2200"/>
              <a:buFont typeface="Open Sans"/>
              <a:buChar char="●"/>
              <a:defRPr b="0" i="0" sz="2200" u="none" cap="none" strike="noStrike">
                <a:solidFill>
                  <a:schemeClr val="dk1"/>
                </a:solidFill>
                <a:latin typeface="Open Sans"/>
                <a:ea typeface="Open Sans"/>
                <a:cs typeface="Open Sans"/>
                <a:sym typeface="Open Sans"/>
              </a:defRPr>
            </a:lvl1pPr>
            <a:lvl2pPr indent="-336550" lvl="1" marL="9144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2pPr>
            <a:lvl3pPr indent="-336550" lvl="2" marL="13716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3pPr>
            <a:lvl4pPr indent="-336550" lvl="3" marL="18288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4pPr>
            <a:lvl5pPr indent="-336550" lvl="4" marL="22860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5pPr>
            <a:lvl6pPr indent="-336550" lvl="5" marL="27432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6pPr>
            <a:lvl7pPr indent="-336550" lvl="6" marL="32004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7pPr>
            <a:lvl8pPr indent="-336550" lvl="7" marL="3657600" marR="0" rtl="0" algn="l">
              <a:lnSpc>
                <a:spcPct val="115000"/>
              </a:lnSpc>
              <a:spcBef>
                <a:spcPts val="2000"/>
              </a:spcBef>
              <a:spcAft>
                <a:spcPts val="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8pPr>
            <a:lvl9pPr indent="-336550" lvl="8" marL="4114800" marR="0" rtl="0" algn="l">
              <a:lnSpc>
                <a:spcPct val="115000"/>
              </a:lnSpc>
              <a:spcBef>
                <a:spcPts val="2000"/>
              </a:spcBef>
              <a:spcAft>
                <a:spcPts val="2000"/>
              </a:spcAft>
              <a:buClr>
                <a:schemeClr val="dk1"/>
              </a:buClr>
              <a:buSzPts val="1700"/>
              <a:buFont typeface="Open Sans"/>
              <a:buChar char="■"/>
              <a:defRPr b="0" i="0" sz="1700" u="none" cap="none" strike="noStrike">
                <a:solidFill>
                  <a:schemeClr val="dk1"/>
                </a:solidFill>
                <a:latin typeface="Open Sans"/>
                <a:ea typeface="Open Sans"/>
                <a:cs typeface="Open Sans"/>
                <a:sym typeface="Open Sans"/>
              </a:defRPr>
            </a:lvl9pPr>
          </a:lstStyle>
          <a:p/>
        </p:txBody>
      </p:sp>
      <p:sp>
        <p:nvSpPr>
          <p:cNvPr id="8" name="Google Shape;8;gaca1b8f13c_0_0"/>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356575" y="1853725"/>
            <a:ext cx="3876600" cy="2528400"/>
          </a:xfrm>
          <a:prstGeom prst="rect">
            <a:avLst/>
          </a:prstGeom>
          <a:noFill/>
          <a:ln>
            <a:noFill/>
          </a:ln>
        </p:spPr>
        <p:txBody>
          <a:bodyPr anchorCtr="0" anchor="b" bIns="111975" lIns="111975" spcFirstLastPara="1" rIns="111975" wrap="square" tIns="111975">
            <a:noAutofit/>
          </a:bodyPr>
          <a:lstStyle/>
          <a:p>
            <a:pPr indent="0" lvl="0" marL="0" rtl="0" algn="ctr">
              <a:lnSpc>
                <a:spcPct val="100000"/>
              </a:lnSpc>
              <a:spcBef>
                <a:spcPts val="0"/>
              </a:spcBef>
              <a:spcAft>
                <a:spcPts val="0"/>
              </a:spcAft>
              <a:buSzPts val="5100"/>
              <a:buNone/>
            </a:pPr>
            <a:r>
              <a:rPr lang="es-AR"/>
              <a:t>ARQUITECTURA DE COMPUTADORAS</a:t>
            </a:r>
            <a:endParaRPr/>
          </a:p>
        </p:txBody>
      </p:sp>
      <p:sp>
        <p:nvSpPr>
          <p:cNvPr id="71" name="Google Shape;71;p1"/>
          <p:cNvSpPr txBox="1"/>
          <p:nvPr>
            <p:ph idx="1" type="subTitle"/>
          </p:nvPr>
        </p:nvSpPr>
        <p:spPr>
          <a:xfrm>
            <a:off x="3356570" y="4580603"/>
            <a:ext cx="3367500" cy="1030800"/>
          </a:xfrm>
          <a:prstGeom prst="rect">
            <a:avLst/>
          </a:prstGeom>
          <a:noFill/>
          <a:ln>
            <a:noFill/>
          </a:ln>
        </p:spPr>
        <p:txBody>
          <a:bodyPr anchorCtr="0" anchor="t" bIns="111975" lIns="111975" spcFirstLastPara="1" rIns="111975" wrap="square" tIns="111975">
            <a:noAutofit/>
          </a:bodyPr>
          <a:lstStyle/>
          <a:p>
            <a:pPr indent="0" lvl="0" marL="0" rtl="0" algn="ctr">
              <a:lnSpc>
                <a:spcPct val="100000"/>
              </a:lnSpc>
              <a:spcBef>
                <a:spcPts val="0"/>
              </a:spcBef>
              <a:spcAft>
                <a:spcPts val="0"/>
              </a:spcAft>
              <a:buSzPts val="2600"/>
              <a:buNone/>
            </a:pPr>
            <a:r>
              <a:rPr lang="es-AR"/>
              <a:t>Clase 13: 09/11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nvSpPr>
        <p:spPr>
          <a:xfrm>
            <a:off x="936000" y="887040"/>
            <a:ext cx="8712000" cy="5736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CONTROL: .word32 0x10000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.word32 0x10008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entero_sin_signo: .word 50213</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$s0, DATA(r0) 		; $s0 = dirección de 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$s1, CONTROL(r0) 	; $s1 = dirección de CONTROL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daddi $t0, $0, 6 			; $t0 = 6 -&gt; función 6: limpiar pantalla alfanumérica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sd $t0, 0($s1) 			; CONTROL recibe 6 y limpia la pantalla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ld $t0, entero_sin_signo($0)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0($s0) 				</a:t>
            </a:r>
            <a:r>
              <a:rPr b="0" i="0" lang="es-AR" sz="1800" u="none" cap="none" strike="noStrike">
                <a:solidFill>
                  <a:srgbClr val="000000"/>
                </a:solidFill>
                <a:latin typeface="Arial"/>
                <a:ea typeface="Arial"/>
                <a:cs typeface="Arial"/>
                <a:sym typeface="Arial"/>
              </a:rPr>
              <a:t>; DATA recibe el entero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daddi $t0, $0, 1 </a:t>
            </a:r>
            <a:r>
              <a:rPr b="0" i="0" lang="es-AR" sz="1800" u="none" cap="none" strike="noStrike">
                <a:solidFill>
                  <a:srgbClr val="000000"/>
                </a:solidFill>
                <a:latin typeface="Arial"/>
                <a:ea typeface="Arial"/>
                <a:cs typeface="Arial"/>
                <a:sym typeface="Arial"/>
              </a:rPr>
              <a:t>			; $t0 = 1 -&gt; función 1: salida de un entero sin signo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0($s1) </a:t>
            </a:r>
            <a:r>
              <a:rPr b="0" i="0" lang="es-AR" sz="1800" u="none" cap="none" strike="noStrike">
                <a:solidFill>
                  <a:srgbClr val="000000"/>
                </a:solidFill>
                <a:latin typeface="Arial"/>
                <a:ea typeface="Arial"/>
                <a:cs typeface="Arial"/>
                <a:sym typeface="Arial"/>
              </a:rPr>
              <a:t>			; CONTROL recibe 1 y produce la salida del numero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halt</a:t>
            </a:r>
            <a:endParaRPr b="0" i="0" sz="1800" u="none" cap="none" strike="noStrike">
              <a:solidFill>
                <a:srgbClr val="000000"/>
              </a:solidFill>
              <a:latin typeface="Arial"/>
              <a:ea typeface="Arial"/>
              <a:cs typeface="Arial"/>
              <a:sym typeface="Arial"/>
            </a:endParaRPr>
          </a:p>
        </p:txBody>
      </p:sp>
      <p:sp>
        <p:nvSpPr>
          <p:cNvPr id="129" name="Google Shape;129;p10"/>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Alfanumérica: imprimir entero sin signo</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1008000" y="864000"/>
            <a:ext cx="8424000" cy="5760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CONTROL: .word32 0x10000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.word32 0x10008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entero_con_signo: .word -125</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.code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$s0, DATA(r0) 		; $s0 = dirección de 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$s1, CONTROL(r0) 	; $s1 = dirección de CONTROL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daddi $t0, $0, 6 			; $t0 = 6 -&gt; función 6: limpiar pantalla alfanumérica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sd $t0, 0($s1) 			; CONTROL recibe 6 y limpia la pantalla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ld $t0, entero_con_signo($0)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0($s0) </a:t>
            </a:r>
            <a:r>
              <a:rPr b="0" i="0" lang="es-AR" sz="1800" u="none" cap="none" strike="noStrike">
                <a:solidFill>
                  <a:srgbClr val="000000"/>
                </a:solidFill>
                <a:latin typeface="Arial"/>
                <a:ea typeface="Arial"/>
                <a:cs typeface="Arial"/>
                <a:sym typeface="Arial"/>
              </a:rPr>
              <a:t>				; DATA recibe el entero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daddi $t0, $0, 2 </a:t>
            </a:r>
            <a:r>
              <a:rPr b="0" i="0" lang="es-AR" sz="1800" u="none" cap="none" strike="noStrike">
                <a:solidFill>
                  <a:srgbClr val="000000"/>
                </a:solidFill>
                <a:latin typeface="Arial"/>
                <a:ea typeface="Arial"/>
                <a:cs typeface="Arial"/>
                <a:sym typeface="Arial"/>
              </a:rPr>
              <a:t>			; $t0 = 2 -&gt; función 2: salida de un entero con signo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0($s1) </a:t>
            </a:r>
            <a:r>
              <a:rPr b="0" i="0" lang="es-AR" sz="1800" u="none" cap="none" strike="noStrike">
                <a:solidFill>
                  <a:srgbClr val="000000"/>
                </a:solidFill>
                <a:latin typeface="Arial"/>
                <a:ea typeface="Arial"/>
                <a:cs typeface="Arial"/>
                <a:sym typeface="Arial"/>
              </a:rPr>
              <a:t>			; CONTROL recibe 2 y produce la salida del numero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Halt</a:t>
            </a:r>
            <a:endParaRPr b="0" i="0" sz="1800" u="none" cap="none" strike="noStrike">
              <a:solidFill>
                <a:srgbClr val="000000"/>
              </a:solidFill>
              <a:latin typeface="Arial"/>
              <a:ea typeface="Arial"/>
              <a:cs typeface="Arial"/>
              <a:sym typeface="Arial"/>
            </a:endParaRPr>
          </a:p>
        </p:txBody>
      </p:sp>
      <p:sp>
        <p:nvSpPr>
          <p:cNvPr id="135" name="Google Shape;135;p11"/>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Pantalla Alfanumérica: imprimir entero con signo</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nvSpPr>
        <p:spPr>
          <a:xfrm>
            <a:off x="1008000" y="864000"/>
            <a:ext cx="8568000" cy="59774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CONTROL: .word32 0x10000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.word32 0x10008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flotante: .double 3.1415926</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.code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$s0, DATA(r0) 		; $s0 = dirección de 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$s1, CONTROL(r0) 	; $s1 = dirección de CONTROL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daddi $t0, $0, 6 			; $t0 = 6 -&gt; función 6: limpiar pantalla alfanumérica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sd $t0, 0($s1) 			; CONTROL recibe 6 y limpia la pantalla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ld $t0, flotante($0)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0($s0)</a:t>
            </a:r>
            <a:r>
              <a:rPr b="0" i="0" lang="es-AR" sz="1800" u="none" cap="none" strike="noStrike">
                <a:solidFill>
                  <a:srgbClr val="000000"/>
                </a:solidFill>
                <a:latin typeface="Arial"/>
                <a:ea typeface="Arial"/>
                <a:cs typeface="Arial"/>
                <a:sym typeface="Arial"/>
              </a:rPr>
              <a:t> 			; DATA recibe el nro en punto flotate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daddi $t0, $0, 3</a:t>
            </a:r>
            <a:r>
              <a:rPr b="0" i="0" lang="es-AR" sz="1800" u="none" cap="none" strike="noStrike">
                <a:solidFill>
                  <a:srgbClr val="000000"/>
                </a:solidFill>
                <a:latin typeface="Arial"/>
                <a:ea typeface="Arial"/>
                <a:cs typeface="Arial"/>
                <a:sym typeface="Arial"/>
              </a:rPr>
              <a:t> 			; $t0 = 3 -&gt; función 3: salida de un nro en punto flotante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0($s1)</a:t>
            </a:r>
            <a:r>
              <a:rPr b="0" i="0" lang="es-AR" sz="1800" u="none" cap="none" strike="noStrike">
                <a:solidFill>
                  <a:srgbClr val="000000"/>
                </a:solidFill>
                <a:latin typeface="Arial"/>
                <a:ea typeface="Arial"/>
                <a:cs typeface="Arial"/>
                <a:sym typeface="Arial"/>
              </a:rPr>
              <a:t> 			; CONTROL recibe 3 y produce la salida del numero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Halt</a:t>
            </a:r>
            <a:endParaRPr b="0" i="0" sz="1800" u="none" cap="none" strike="noStrike">
              <a:solidFill>
                <a:srgbClr val="000000"/>
              </a:solidFill>
              <a:latin typeface="Arial"/>
              <a:ea typeface="Arial"/>
              <a:cs typeface="Arial"/>
              <a:sym typeface="Arial"/>
            </a:endParaRPr>
          </a:p>
        </p:txBody>
      </p:sp>
      <p:sp>
        <p:nvSpPr>
          <p:cNvPr id="141" name="Google Shape;141;p12"/>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Pantalla Alfanumérica: imprimir punto flotante</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Para imprimir se debe:</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Asegurar que la cadena finaliza con el carácter ASCII 0 (nota mental: existe el tipo </a:t>
            </a:r>
            <a:r>
              <a:rPr b="0" i="1" lang="es-AR" sz="2800" u="none" cap="none" strike="noStrike">
                <a:solidFill>
                  <a:srgbClr val="000000"/>
                </a:solidFill>
                <a:latin typeface="Arial"/>
                <a:ea typeface="Arial"/>
                <a:cs typeface="Arial"/>
                <a:sym typeface="Arial"/>
              </a:rPr>
              <a:t>.asciiz</a:t>
            </a:r>
            <a:r>
              <a:rPr b="0" i="0" lang="es-AR"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Poner en DATA la posición de memoria donde está la cadena.</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Cargar en CONTROL el valor 4.</a:t>
            </a:r>
            <a:endParaRPr b="0" i="0" sz="2800" u="none" cap="none" strike="noStrike">
              <a:solidFill>
                <a:srgbClr val="000000"/>
              </a:solidFill>
              <a:latin typeface="Arial"/>
              <a:ea typeface="Arial"/>
              <a:cs typeface="Arial"/>
              <a:sym typeface="Arial"/>
            </a:endParaRPr>
          </a:p>
        </p:txBody>
      </p:sp>
      <p:sp>
        <p:nvSpPr>
          <p:cNvPr id="147" name="Google Shape;147;p13"/>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Pantalla Alfanumérica: imprimir una cadena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nvSpPr>
        <p:spPr>
          <a:xfrm>
            <a:off x="936000" y="1152000"/>
            <a:ext cx="8496000" cy="53280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texto: .asciiz "Hagan las practicas!"  	; El mensaje a mostrar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CONTROL: 	.word32 0x10000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.word32 0x10008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$s0, DATA(r0) 		; $s0 = dirección de 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$s1, CONTROL(r0) 	; $s1 = dirección de CONTROL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daddi $t0, $0, 6 			; $t0 = 6 -&gt; función 6: limpiar pantalla alfanumérica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sd $t0, 0($s1) 			; CONTROL recibe 6 y limpia la pantalla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daddi $t0, $0, texto</a:t>
            </a:r>
            <a:r>
              <a:rPr b="0" i="0" lang="es-AR" sz="1800" u="none" cap="none" strike="noStrike">
                <a:solidFill>
                  <a:srgbClr val="000000"/>
                </a:solidFill>
                <a:latin typeface="Arial"/>
                <a:ea typeface="Arial"/>
                <a:cs typeface="Arial"/>
                <a:sym typeface="Arial"/>
              </a:rPr>
              <a:t> 		; $t0 = dirección del mensaje a mostrar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0($s0) </a:t>
            </a:r>
            <a:r>
              <a:rPr b="0" i="0" lang="es-AR" sz="1800" u="none" cap="none" strike="noStrike">
                <a:solidFill>
                  <a:srgbClr val="000000"/>
                </a:solidFill>
                <a:latin typeface="Arial"/>
                <a:ea typeface="Arial"/>
                <a:cs typeface="Arial"/>
                <a:sym typeface="Arial"/>
              </a:rPr>
              <a:t>			; DATA recibe el puntero al comienzo del mensaje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daddi $t0, $0, 4</a:t>
            </a:r>
            <a:r>
              <a:rPr b="0" i="0" lang="es-AR" sz="1800" u="none" cap="none" strike="noStrike">
                <a:solidFill>
                  <a:srgbClr val="000000"/>
                </a:solidFill>
                <a:latin typeface="Arial"/>
                <a:ea typeface="Arial"/>
                <a:cs typeface="Arial"/>
                <a:sym typeface="Arial"/>
              </a:rPr>
              <a:t> 			; $t0 = 4 -&gt; función 4: salida de una cadena ASCII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s-AR" sz="1800" u="none" cap="none" strike="noStrike">
                <a:solidFill>
                  <a:srgbClr val="000000"/>
                </a:solidFill>
                <a:latin typeface="Arial"/>
                <a:ea typeface="Arial"/>
                <a:cs typeface="Arial"/>
                <a:sym typeface="Arial"/>
              </a:rPr>
              <a:t>sd $t0, 0($s1)</a:t>
            </a:r>
            <a:r>
              <a:rPr b="0" i="0" lang="es-AR" sz="1800" u="none" cap="none" strike="noStrike">
                <a:solidFill>
                  <a:srgbClr val="000000"/>
                </a:solidFill>
                <a:latin typeface="Arial"/>
                <a:ea typeface="Arial"/>
                <a:cs typeface="Arial"/>
                <a:sym typeface="Arial"/>
              </a:rPr>
              <a:t> 			; CONTROL recibe 4 y produce la salida del mensaje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halt </a:t>
            </a:r>
            <a:endParaRPr b="0" i="0" sz="1800" u="none" cap="none" strike="noStrike">
              <a:solidFill>
                <a:srgbClr val="000000"/>
              </a:solidFill>
              <a:latin typeface="Arial"/>
              <a:ea typeface="Arial"/>
              <a:cs typeface="Arial"/>
              <a:sym typeface="Arial"/>
            </a:endParaRPr>
          </a:p>
        </p:txBody>
      </p:sp>
      <p:sp>
        <p:nvSpPr>
          <p:cNvPr id="153" name="Google Shape;153;p14"/>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Pantalla Alfanumérica: imprimir una cadena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Para leer un número se debe:</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Cargar en CONTROL el valor 8</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Leer de DATA el valor numérico leído</a:t>
            </a:r>
            <a:endParaRPr b="0" i="0" sz="28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Si el nro ingresado tiene un punto (.) se lo convertirá a punto flotante, sino será entero.</a:t>
            </a:r>
            <a:endParaRPr b="0" i="0" sz="24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No hay manera fácil de saber si el usuario escribió un nro entero o flotante desde el programa.</a:t>
            </a:r>
            <a:endParaRPr b="0" i="0" sz="2400" u="none" cap="none" strike="noStrike">
              <a:solidFill>
                <a:srgbClr val="000000"/>
              </a:solidFill>
              <a:latin typeface="Arial"/>
              <a:ea typeface="Arial"/>
              <a:cs typeface="Arial"/>
              <a:sym typeface="Arial"/>
            </a:endParaRPr>
          </a:p>
        </p:txBody>
      </p:sp>
      <p:sp>
        <p:nvSpPr>
          <p:cNvPr id="159" name="Google Shape;159;p15"/>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Leer un número</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nvSpPr>
        <p:spPr>
          <a:xfrm>
            <a:off x="504000" y="864000"/>
            <a:ext cx="8712000" cy="59774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a:t>
            </a:r>
            <a:r>
              <a:rPr b="0" i="0" lang="es-AR" sz="1600" u="none" cap="none" strike="noStrike">
                <a:solidFill>
                  <a:srgbClr val="000000"/>
                </a:solidFill>
                <a:latin typeface="Arial"/>
                <a:ea typeface="Arial"/>
                <a:cs typeface="Arial"/>
                <a:sym typeface="Arial"/>
              </a:rPr>
              <a:t>data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preg:	 .asciiz  "Ingrese un numero: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entero:	 .asciiz  "Como entero: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pflot:	 .asciiz  "Como punto flotante: "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CONTROL: .word32  0x10000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DATA:	 .word32  0x10008</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.code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lwu	$s0, DATA(r0)  			; $s0 = dirección de DATA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lwu	$s1, CONTROL(r0)  		; $s1 = dirección de CONTROL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daddi	$t0, $0, 6  			; $t0 = 6 -&gt; función 6: limpiar pantalla alfanumérica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sd	$t0, 0($s1)  				; CONTROL recibe 6 y limpia la pantalla</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a:t>
            </a:r>
            <a:r>
              <a:rPr b="0" i="1" lang="es-AR" sz="1600" u="none" cap="none" strike="noStrike">
                <a:solidFill>
                  <a:srgbClr val="000000"/>
                </a:solidFill>
                <a:latin typeface="Arial"/>
                <a:ea typeface="Arial"/>
                <a:cs typeface="Arial"/>
                <a:sym typeface="Arial"/>
              </a:rPr>
              <a:t>imprimir msj bonitos para que ingresen un nro</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daddi	$t0, $0, 8  			 ; $t0 = 8 -&gt; función 8: entrada de un nro</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sd	$t0, 0($s1)  				 ; CONTROL recibe 8</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ld	$s2, 0($s0)				 ; Leo de DATA el nro ingresado como entero</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l.d	f1, 0($s0)					 ; Leo de DATA el nro ingresado como entero</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a:t>
            </a:r>
            <a:r>
              <a:rPr b="0" i="1" lang="es-AR" sz="1600" u="none" cap="none" strike="noStrike">
                <a:solidFill>
                  <a:srgbClr val="000000"/>
                </a:solidFill>
                <a:latin typeface="Arial"/>
                <a:ea typeface="Arial"/>
                <a:cs typeface="Arial"/>
                <a:sym typeface="Arial"/>
              </a:rPr>
              <a:t>; hacer otras cosas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
        <p:nvSpPr>
          <p:cNvPr id="165" name="Google Shape;165;p16"/>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Leer un número</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Para leer un carácter se debe:</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Cargar en CONTROL el valor 9.</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Leer de DATA el carácter</a:t>
            </a:r>
            <a:endParaRPr b="0" i="0" sz="28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Se leerá el código ASCII del carácter leído</a:t>
            </a:r>
            <a:endParaRPr b="0" i="0" sz="24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Como el carácter es de 8 bits, nos conviene utilizar una instrucción LBU para su lectura.</a:t>
            </a:r>
            <a:endParaRPr b="0" i="0" sz="2400" u="none" cap="none" strike="noStrike">
              <a:solidFill>
                <a:srgbClr val="000000"/>
              </a:solidFill>
              <a:latin typeface="Arial"/>
              <a:ea typeface="Arial"/>
              <a:cs typeface="Arial"/>
              <a:sym typeface="Arial"/>
            </a:endParaRPr>
          </a:p>
        </p:txBody>
      </p:sp>
      <p:sp>
        <p:nvSpPr>
          <p:cNvPr id="171" name="Google Shape;171;p17"/>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Leer un caracter</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nvSpPr>
        <p:spPr>
          <a:xfrm>
            <a:off x="421200" y="1462250"/>
            <a:ext cx="8990100" cy="55545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r>
              <a:rPr b="0" i="1" lang="es-AR" sz="1800" u="none" cap="none" strike="noStrike">
                <a:solidFill>
                  <a:srgbClr val="000000"/>
                </a:solidFill>
                <a:latin typeface="Arial"/>
                <a:ea typeface="Arial"/>
                <a:cs typeface="Arial"/>
                <a:sym typeface="Arial"/>
              </a:rPr>
              <a:t>variables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.code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lwu	$s0, DATA(r0)  			; $s0 = dirección de 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lwu	$s1, CONTROL(r0)  		; $s1 = dirección de CONTROL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daddi	$t0, $0, 6  				; $t0 = 6 -&gt; función 6: limpiar pantalla alfanumérica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sd	$t0, 0($s1) 					 ; CONTROL recibe 6 y limpia la pantalla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 </a:t>
            </a:r>
            <a:r>
              <a:rPr b="0" i="1" lang="es-AR" sz="1800" u="none" cap="none" strike="noStrike">
                <a:solidFill>
                  <a:srgbClr val="000000"/>
                </a:solidFill>
                <a:latin typeface="Arial"/>
                <a:ea typeface="Arial"/>
                <a:cs typeface="Arial"/>
                <a:sym typeface="Arial"/>
              </a:rPr>
              <a:t>mensajes bonitos para que ingrese un carácter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daddi	$t0, $0, 9  				; $t0 = 9 -&gt; función 9: entrada de un caracter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sd	$t0, 0($s1)  					; CONTROL recibe 9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lbu	$s2, 0($s0)                                ; </a:t>
            </a:r>
            <a:r>
              <a:rPr b="0" i="0" lang="es-AR" sz="1600" u="none" cap="none" strike="noStrike">
                <a:solidFill>
                  <a:schemeClr val="dk1"/>
                </a:solidFill>
                <a:latin typeface="Arial"/>
                <a:ea typeface="Arial"/>
                <a:cs typeface="Arial"/>
                <a:sym typeface="Arial"/>
              </a:rPr>
              <a:t>Leo de DATA el caracter</a:t>
            </a:r>
            <a:endParaRPr b="0" i="0" sz="1800" u="none" cap="none" strike="noStrike">
              <a:solidFill>
                <a:srgbClr val="000000"/>
              </a:solidFill>
              <a:latin typeface="Arial"/>
              <a:ea typeface="Arial"/>
              <a:cs typeface="Arial"/>
              <a:sym typeface="Arial"/>
            </a:endParaRPr>
          </a:p>
        </p:txBody>
      </p:sp>
      <p:sp>
        <p:nvSpPr>
          <p:cNvPr id="177" name="Google Shape;177;p18"/>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Leer un caracter</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La pantalla gráfica cuenta con una resolución de 50x50 puntos</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El punto (0,0) es el punto de la esquina inferior izquierda.</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El punto (49,49) es el punto de esquina superior derecha.</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Cada punto puede tener un color independiente de los otros puntos</a:t>
            </a:r>
            <a:endParaRPr b="0" i="0" sz="3200" u="none" cap="none" strike="noStrike">
              <a:solidFill>
                <a:srgbClr val="000000"/>
              </a:solidFill>
              <a:latin typeface="Arial"/>
              <a:ea typeface="Arial"/>
              <a:cs typeface="Arial"/>
              <a:sym typeface="Arial"/>
            </a:endParaRPr>
          </a:p>
        </p:txBody>
      </p:sp>
      <p:sp>
        <p:nvSpPr>
          <p:cNvPr id="183" name="Google Shape;183;p19"/>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gráfica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852913" y="2654998"/>
            <a:ext cx="8374800" cy="2249700"/>
          </a:xfrm>
          <a:prstGeom prst="rect">
            <a:avLst/>
          </a:prstGeom>
          <a:noFill/>
          <a:ln>
            <a:noFill/>
          </a:ln>
        </p:spPr>
        <p:txBody>
          <a:bodyPr anchorCtr="0" anchor="ctr" bIns="111975" lIns="111975" spcFirstLastPara="1" rIns="111975" wrap="square" tIns="111975">
            <a:noAutofit/>
          </a:bodyPr>
          <a:lstStyle/>
          <a:p>
            <a:pPr indent="0" lvl="0" marL="0" rtl="0" algn="ctr">
              <a:lnSpc>
                <a:spcPct val="100000"/>
              </a:lnSpc>
              <a:spcBef>
                <a:spcPts val="0"/>
              </a:spcBef>
              <a:spcAft>
                <a:spcPts val="0"/>
              </a:spcAft>
              <a:buClr>
                <a:schemeClr val="dk1"/>
              </a:buClr>
              <a:buSzPts val="5100"/>
              <a:buFont typeface="Arial"/>
              <a:buNone/>
            </a:pPr>
            <a:r>
              <a:rPr lang="es-AR" sz="4000">
                <a:latin typeface="Arial"/>
                <a:ea typeface="Arial"/>
                <a:cs typeface="Arial"/>
                <a:sym typeface="Arial"/>
              </a:rPr>
              <a:t>Entrada/ Salida </a:t>
            </a:r>
            <a:endParaRPr sz="4000">
              <a:latin typeface="Arial"/>
              <a:ea typeface="Arial"/>
              <a:cs typeface="Arial"/>
              <a:sym typeface="Arial"/>
            </a:endParaRPr>
          </a:p>
          <a:p>
            <a:pPr indent="0" lvl="0" marL="0" rtl="0" algn="ctr">
              <a:lnSpc>
                <a:spcPct val="100000"/>
              </a:lnSpc>
              <a:spcBef>
                <a:spcPts val="0"/>
              </a:spcBef>
              <a:spcAft>
                <a:spcPts val="0"/>
              </a:spcAft>
              <a:buSzPts val="5100"/>
              <a:buNone/>
            </a:pPr>
            <a:r>
              <a:rPr lang="es-AR" sz="4000">
                <a:latin typeface="Arial"/>
                <a:ea typeface="Arial"/>
                <a:cs typeface="Arial"/>
                <a:sym typeface="Arial"/>
              </a:rPr>
              <a:t>mapeada en memoria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Cada color está compuesto de 3 partes: </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R (Red): rojo</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G (Green): verde</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B (Blue): azul</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Cada componente RGB vade 0 a 255 (8 bits):</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0: ese color no está presente</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255: fuerte presencia de ese color</a:t>
            </a:r>
            <a:endParaRPr b="0" i="0" sz="2800" u="none" cap="none" strike="noStrike">
              <a:solidFill>
                <a:srgbClr val="000000"/>
              </a:solidFill>
              <a:latin typeface="Arial"/>
              <a:ea typeface="Arial"/>
              <a:cs typeface="Arial"/>
              <a:sym typeface="Arial"/>
            </a:endParaRPr>
          </a:p>
        </p:txBody>
      </p:sp>
      <p:sp>
        <p:nvSpPr>
          <p:cNvPr id="189" name="Google Shape;189;p20"/>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gráfica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nvSpPr>
        <p:spPr>
          <a:xfrm>
            <a:off x="718250" y="1524190"/>
            <a:ext cx="9071700" cy="438450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Para limpiar la pantalla hay que cargar en  CONTROL el valor 7</a:t>
            </a:r>
            <a:endParaRPr b="0" i="0" sz="3200" u="none" cap="none" strike="noStrike">
              <a:solidFill>
                <a:srgbClr val="000000"/>
              </a:solidFill>
              <a:latin typeface="Arial"/>
              <a:ea typeface="Arial"/>
              <a:cs typeface="Arial"/>
              <a:sym typeface="Arial"/>
            </a:endParaRPr>
          </a:p>
        </p:txBody>
      </p:sp>
      <p:sp>
        <p:nvSpPr>
          <p:cNvPr id="195" name="Google Shape;195;p21"/>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gráfica: limpiar pantalla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nvSpPr>
        <p:spPr>
          <a:xfrm>
            <a:off x="684000" y="1582200"/>
            <a:ext cx="8568000" cy="36738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CONTROL:.word32 0x10000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DATA:	.word32 0x10008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.code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$s6, CONTROL(r0)  			; $s6 = dirección de CONTROL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lwu  $s7, DATA(r0)  				; $s7 = dirección de DATA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daddi  $t0, $0, 7  					; $t0 = 7 -&gt; función 7: limpiar pantalla gráfica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sd  $t0, 0($s6)  					; CONTROL recibe 7 y limpia la pantalla gráfica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 name="Google Shape;201;p22"/>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gráfica: limpiar pantalla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nvSpPr>
        <p:spPr>
          <a:xfrm>
            <a:off x="504000" y="1553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Para pintar con un color indicado un punto de la pantalla:	</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Escribir en DATA un color expresado en RGB (usando 4 bytes para representarlo)</a:t>
            </a:r>
            <a:endParaRPr b="0" i="0" sz="28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Un byte para cada componente ignorando el valor del 4to byte)</a:t>
            </a:r>
            <a:endParaRPr b="0" i="0" sz="24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En DATA+4 la coordenada Y</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En DATA+5 la coordenada X</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Cargar en control el valor 5</a:t>
            </a:r>
            <a:endParaRPr b="0" i="0" sz="2800" u="none" cap="none" strike="noStrike">
              <a:solidFill>
                <a:srgbClr val="000000"/>
              </a:solidFill>
              <a:latin typeface="Arial"/>
              <a:ea typeface="Arial"/>
              <a:cs typeface="Arial"/>
              <a:sym typeface="Arial"/>
            </a:endParaRPr>
          </a:p>
        </p:txBody>
      </p:sp>
      <p:sp>
        <p:nvSpPr>
          <p:cNvPr id="207" name="Google Shape;207;p23"/>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gráfica: dibujar un punto</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432000" y="1245000"/>
            <a:ext cx="9009900" cy="63672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Arial"/>
                <a:ea typeface="Arial"/>
                <a:cs typeface="Arial"/>
                <a:sym typeface="Arial"/>
              </a:rPr>
              <a:t>	</a:t>
            </a:r>
            <a:r>
              <a:rPr b="0" i="0" lang="es-AR" sz="1600" u="none" cap="none" strike="noStrike">
                <a:solidFill>
                  <a:srgbClr val="000000"/>
                </a:solidFill>
                <a:latin typeface="Arial"/>
                <a:ea typeface="Arial"/>
                <a:cs typeface="Arial"/>
                <a:sym typeface="Arial"/>
              </a:rPr>
              <a:t>.data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coorX:	.byte   24  			; coordenada X de un punto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coorY:	.byte   24  			; coordenada Y de un punto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color:	.byte   255, 0, 255, 0  	; color: máximo rojo + máximo azul =&gt; magenta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CONTROL:.word32 0x10000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DATA:	.word32 0x10008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.text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lwu  $s6, CONTROL(r0)   		; $s6 = dirección de CONTROL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lwu  $s7, DATA(r0)  				; $s7 = dirección de DATA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daddi  $t0, $0, 7  				; $t0 = 7 -&gt; función 7: limpiar pantalla gráfica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sd  $t0, 0($s6)  				; CONTROL recibe 7 y limpia la pantalla gráfica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lbu  $s0, coorX(r0)  				; $s0 = valor de coordenada X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sb  $s0, 5($s7)  				; DATA+5 recibe el valor de coordenada X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lbu  $s1, coorY(r0)  				; $s1 = valor de coordenada Y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sb  $s1, 4($s7)  				; DATA+4 recibe el valor de coordenada Y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lwu  $s2, color(r0)  				; $s2 = valor de color a pintar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sw  $s2, 0($s7)  				; DATA recibe el valor del color a pintar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daddi  $t0, $0, 5  				; $t0 = 5 -&gt; función 5: salida gráfica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sd  $t0, 0($s6)  				; CONTROL recibe 5 y produce el dibujo del punto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s-AR" sz="1600" u="none" cap="none" strike="noStrike">
                <a:solidFill>
                  <a:srgbClr val="000000"/>
                </a:solidFill>
                <a:latin typeface="Arial"/>
                <a:ea typeface="Arial"/>
                <a:cs typeface="Arial"/>
                <a:sym typeface="Arial"/>
              </a:rPr>
              <a:t>halt </a:t>
            </a:r>
            <a:endParaRPr b="0" i="0" sz="1600" u="none" cap="none" strike="noStrike">
              <a:solidFill>
                <a:srgbClr val="000000"/>
              </a:solidFill>
              <a:latin typeface="Arial"/>
              <a:ea typeface="Arial"/>
              <a:cs typeface="Arial"/>
              <a:sym typeface="Arial"/>
            </a:endParaRPr>
          </a:p>
        </p:txBody>
      </p:sp>
      <p:sp>
        <p:nvSpPr>
          <p:cNvPr id="213" name="Google Shape;213;p24"/>
          <p:cNvSpPr txBox="1"/>
          <p:nvPr/>
        </p:nvSpPr>
        <p:spPr>
          <a:xfrm>
            <a:off x="13" y="-122425"/>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gráfica: dibujar un punto</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nvSpPr>
        <p:spPr>
          <a:xfrm>
            <a:off x="360000" y="49320"/>
            <a:ext cx="9071640" cy="84708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E/S mapeada en memoria: introducción</a:t>
            </a:r>
            <a:endParaRPr b="0" i="0" sz="3600" u="none" cap="none" strike="noStrike">
              <a:solidFill>
                <a:srgbClr val="FFFFFF"/>
              </a:solidFill>
              <a:latin typeface="Arial"/>
              <a:ea typeface="Arial"/>
              <a:cs typeface="Arial"/>
              <a:sym typeface="Arial"/>
            </a:endParaRPr>
          </a:p>
        </p:txBody>
      </p:sp>
      <p:sp>
        <p:nvSpPr>
          <p:cNvPr id="82" name="Google Shape;82;p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Los puertos de E/S están mapeados en la memoria de datos.</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En MSX88 usamos instrucciones especiales IN y OUT. En WinMips64 usamos LD y SD para acceder a los puertos de entrada y salida.</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Los puertos suelen estar posicionados en un lugar fuera del rango de la memoria de datos.</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La memoria de datos llega hasta la posición 0x400. Los puertos de E/S empiezan en la posición 0x10000.</a:t>
            </a:r>
            <a:endParaRPr b="0" i="0" sz="2800" u="none" cap="none" strike="noStrike">
              <a:solidFill>
                <a:srgbClr val="000000"/>
              </a:solidFill>
              <a:latin typeface="Arial"/>
              <a:ea typeface="Arial"/>
              <a:cs typeface="Arial"/>
              <a:sym typeface="Arial"/>
            </a:endParaRPr>
          </a:p>
        </p:txBody>
      </p:sp>
      <p:sp>
        <p:nvSpPr>
          <p:cNvPr id="83" name="Google Shape;83;p3"/>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E/S mapeada en memoria: introducción</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Dos  puertos: CONTROL y DATA</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CONTROL y DATA son direcciones de memoria  fijas.</a:t>
            </a:r>
            <a:endParaRPr b="0" i="0" sz="32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Aplicando distintos comandos a través de CONTROL es posible producir salidas o ingresar datos a través de la dirección DATA.</a:t>
            </a:r>
            <a:endParaRPr b="0" i="0" sz="3200" u="none" cap="none" strike="noStrike">
              <a:solidFill>
                <a:srgbClr val="000000"/>
              </a:solidFill>
              <a:latin typeface="Arial"/>
              <a:ea typeface="Arial"/>
              <a:cs typeface="Arial"/>
              <a:sym typeface="Arial"/>
            </a:endParaRPr>
          </a:p>
        </p:txBody>
      </p:sp>
      <p:sp>
        <p:nvSpPr>
          <p:cNvPr id="89" name="Google Shape;89;p4"/>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Puertos de E/S</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Una vez cargado el registro CONTROL, se realiza el servicio de E/S.</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1950"/>
              <a:buFont typeface="Noto Sans Symbols"/>
              <a:buChar char="−"/>
            </a:pPr>
            <a:r>
              <a:rPr b="0" i="0" lang="es-AR" sz="2600" u="none" cap="none" strike="noStrike">
                <a:solidFill>
                  <a:srgbClr val="000000"/>
                </a:solidFill>
                <a:latin typeface="Arial"/>
                <a:ea typeface="Arial"/>
                <a:cs typeface="Arial"/>
                <a:sym typeface="Arial"/>
              </a:rPr>
              <a:t>Si necesito pasar algún parámetro, debo cargar DATA antes de invocar al servicio.</a:t>
            </a:r>
            <a:endParaRPr b="0" i="0" sz="26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1950"/>
              <a:buFont typeface="Noto Sans Symbols"/>
              <a:buChar char="−"/>
            </a:pPr>
            <a:r>
              <a:rPr b="0" i="0" lang="es-AR" sz="2600" u="none" cap="none" strike="noStrike">
                <a:solidFill>
                  <a:srgbClr val="000000"/>
                </a:solidFill>
                <a:latin typeface="Arial"/>
                <a:ea typeface="Arial"/>
                <a:cs typeface="Arial"/>
                <a:sym typeface="Arial"/>
              </a:rPr>
              <a:t>Si el servicio devuelve un dato, debo leer DATA después de invocar al servicio.</a:t>
            </a:r>
            <a:endParaRPr b="0" i="0" sz="26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La dirección de CONTROL es 0x10000.</a:t>
            </a:r>
            <a:endParaRPr b="0" i="0" sz="280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La dirección de DATA es 0x10008.</a:t>
            </a:r>
            <a:endParaRPr b="0" i="0" sz="2800" u="none" cap="none" strike="noStrike">
              <a:solidFill>
                <a:srgbClr val="000000"/>
              </a:solidFill>
              <a:latin typeface="Arial"/>
              <a:ea typeface="Arial"/>
              <a:cs typeface="Arial"/>
              <a:sym typeface="Arial"/>
            </a:endParaRPr>
          </a:p>
        </p:txBody>
      </p:sp>
      <p:sp>
        <p:nvSpPr>
          <p:cNvPr id="95" name="Google Shape;95;p5"/>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Puertos de E/S</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nvSpPr>
        <p:spPr>
          <a:xfrm>
            <a:off x="360000" y="49320"/>
            <a:ext cx="9071640" cy="84708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Puertos de Entrada/ Salida</a:t>
            </a:r>
            <a:endParaRPr b="0" i="0" sz="3600" u="none" cap="none" strike="noStrike">
              <a:solidFill>
                <a:srgbClr val="FFFFFF"/>
              </a:solidFill>
              <a:latin typeface="Arial"/>
              <a:ea typeface="Arial"/>
              <a:cs typeface="Arial"/>
              <a:sym typeface="Arial"/>
            </a:endParaRPr>
          </a:p>
        </p:txBody>
      </p:sp>
      <p:sp>
        <p:nvSpPr>
          <p:cNvPr id="101" name="Google Shape;101;p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Como el set de instrucciones del WinMips64 no cuenta con instrucciones que permitan cargar  un valor inmediato de más de 16 bits, resulta conveniente definirlas en la memoria de datos, así:</a:t>
            </a:r>
            <a:endParaRPr b="0" i="0" sz="2800" u="none" cap="none" strike="noStrike">
              <a:solidFill>
                <a:srgbClr val="000000"/>
              </a:solidFill>
              <a:latin typeface="Arial"/>
              <a:ea typeface="Arial"/>
              <a:cs typeface="Arial"/>
              <a:sym typeface="Arial"/>
            </a:endParaRPr>
          </a:p>
          <a:p>
            <a:pPr indent="-243990" lvl="0" marL="432000" marR="0" rtl="0" algn="l">
              <a:lnSpc>
                <a:spcPct val="100000"/>
              </a:lnSpc>
              <a:spcBef>
                <a:spcPts val="1417"/>
              </a:spcBef>
              <a:spcAft>
                <a:spcPts val="0"/>
              </a:spcAft>
              <a:buClr>
                <a:srgbClr val="000000"/>
              </a:buClr>
              <a:buSzPts val="1260"/>
              <a:buFont typeface="Noto Sans Symbols"/>
              <a:buNone/>
            </a:pPr>
            <a:r>
              <a:t/>
            </a:r>
            <a:endParaRPr b="0" i="0" sz="2800" u="none" cap="none" strike="noStrike">
              <a:solidFill>
                <a:srgbClr val="000000"/>
              </a:solidFill>
              <a:latin typeface="Arial"/>
              <a:ea typeface="Arial"/>
              <a:cs typeface="Arial"/>
              <a:sym typeface="Arial"/>
            </a:endParaRPr>
          </a:p>
        </p:txBody>
      </p:sp>
      <p:sp>
        <p:nvSpPr>
          <p:cNvPr id="102" name="Google Shape;102;p6"/>
          <p:cNvSpPr txBox="1"/>
          <p:nvPr/>
        </p:nvSpPr>
        <p:spPr>
          <a:xfrm>
            <a:off x="2592000" y="3913200"/>
            <a:ext cx="5256000" cy="2858100"/>
          </a:xfrm>
          <a:prstGeom prst="rect">
            <a:avLst/>
          </a:prstGeom>
          <a:noFill/>
          <a:ln cap="flat" cmpd="sng" w="9525">
            <a:solidFill>
              <a:srgbClr val="000000"/>
            </a:solidFill>
            <a:prstDash val="solid"/>
            <a:round/>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.data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CONTROL: 	.word32 0x10000</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DATA: 			.word32  0x10008</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.code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LWU $s1, CONTROL($0)  	;$s1 = 0x10000</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LWU $s0, DATA($0)		;$s0 = 0x10008</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03" name="Google Shape;103;p6"/>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Puertos de E/S</a:t>
            </a:r>
            <a:endParaRPr b="0" i="0" sz="36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nvSpPr>
        <p:spPr>
          <a:xfrm>
            <a:off x="504000" y="1938240"/>
            <a:ext cx="9071700" cy="438450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152"/>
              <a:buFont typeface="Noto Sans Symbols"/>
              <a:buChar char="●"/>
            </a:pPr>
            <a:r>
              <a:rPr b="0" i="0" lang="es-AR" sz="2560" u="none" cap="none" strike="noStrike">
                <a:solidFill>
                  <a:srgbClr val="000000"/>
                </a:solidFill>
                <a:latin typeface="Arial"/>
                <a:ea typeface="Arial"/>
                <a:cs typeface="Arial"/>
                <a:sym typeface="Arial"/>
              </a:rPr>
              <a:t>WinMIPS64 posee una terminal donde se pueden realizar las operaciones de E/S</a:t>
            </a:r>
            <a:endParaRPr b="0" i="0" sz="256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152"/>
              <a:buFont typeface="Noto Sans Symbols"/>
              <a:buChar char="●"/>
            </a:pPr>
            <a:r>
              <a:rPr b="0" i="0" lang="es-AR" sz="2560" u="none" cap="none" strike="noStrike">
                <a:solidFill>
                  <a:srgbClr val="000000"/>
                </a:solidFill>
                <a:latin typeface="Arial"/>
                <a:ea typeface="Arial"/>
                <a:cs typeface="Arial"/>
                <a:sym typeface="Arial"/>
              </a:rPr>
              <a:t>Se pueden utilizar como terminal alfanumérica donde:</a:t>
            </a:r>
            <a:endParaRPr b="0" i="0" sz="256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1680"/>
              <a:buFont typeface="Noto Sans Symbols"/>
              <a:buChar char="−"/>
            </a:pPr>
            <a:r>
              <a:rPr b="0" i="0" lang="es-AR" sz="2240" u="none" cap="none" strike="noStrike">
                <a:solidFill>
                  <a:srgbClr val="000000"/>
                </a:solidFill>
                <a:latin typeface="Arial"/>
                <a:ea typeface="Arial"/>
                <a:cs typeface="Arial"/>
                <a:sym typeface="Arial"/>
              </a:rPr>
              <a:t>Se pueden imprimir valores y cadenas de caracteres</a:t>
            </a:r>
            <a:endParaRPr b="0" i="0" sz="224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1680"/>
              <a:buFont typeface="Noto Sans Symbols"/>
              <a:buChar char="−"/>
            </a:pPr>
            <a:r>
              <a:rPr b="0" i="0" lang="es-AR" sz="2240" u="none" cap="none" strike="noStrike">
                <a:solidFill>
                  <a:srgbClr val="000000"/>
                </a:solidFill>
                <a:latin typeface="Arial"/>
                <a:ea typeface="Arial"/>
                <a:cs typeface="Arial"/>
                <a:sym typeface="Arial"/>
              </a:rPr>
              <a:t>Leer números enteros, números de punto flotante o caracteres</a:t>
            </a:r>
            <a:endParaRPr b="0" i="0" sz="2240" u="none" cap="none" strike="noStrike">
              <a:solidFill>
                <a:srgbClr val="000000"/>
              </a:solidFill>
              <a:latin typeface="Arial"/>
              <a:ea typeface="Arial"/>
              <a:cs typeface="Arial"/>
              <a:sym typeface="Arial"/>
            </a:endParaRPr>
          </a:p>
          <a:p>
            <a:pPr indent="-324000" lvl="0" marL="432000" marR="0" rtl="0" algn="l">
              <a:lnSpc>
                <a:spcPct val="100000"/>
              </a:lnSpc>
              <a:spcBef>
                <a:spcPts val="1417"/>
              </a:spcBef>
              <a:spcAft>
                <a:spcPts val="0"/>
              </a:spcAft>
              <a:buClr>
                <a:srgbClr val="000000"/>
              </a:buClr>
              <a:buSzPts val="1152"/>
              <a:buFont typeface="Noto Sans Symbols"/>
              <a:buChar char="●"/>
            </a:pPr>
            <a:r>
              <a:rPr b="0" i="0" lang="es-AR" sz="2560" u="none" cap="none" strike="noStrike">
                <a:solidFill>
                  <a:srgbClr val="000000"/>
                </a:solidFill>
                <a:latin typeface="Arial"/>
                <a:ea typeface="Arial"/>
                <a:cs typeface="Arial"/>
                <a:sym typeface="Arial"/>
              </a:rPr>
              <a:t>Se pueden usar como terminal gráfica:</a:t>
            </a:r>
            <a:endParaRPr b="0" i="0" sz="256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1680"/>
              <a:buFont typeface="Noto Sans Symbols"/>
              <a:buChar char="−"/>
            </a:pPr>
            <a:r>
              <a:rPr b="0" i="0" lang="es-AR" sz="2240" u="none" cap="none" strike="noStrike">
                <a:solidFill>
                  <a:srgbClr val="000000"/>
                </a:solidFill>
                <a:latin typeface="Arial"/>
                <a:ea typeface="Arial"/>
                <a:cs typeface="Arial"/>
                <a:sym typeface="Arial"/>
              </a:rPr>
              <a:t>Tiene una resolución de 50x50 puntos</a:t>
            </a:r>
            <a:endParaRPr b="0" i="0" sz="2240" u="none" cap="none" strike="noStrike">
              <a:solidFill>
                <a:srgbClr val="000000"/>
              </a:solidFill>
              <a:latin typeface="Arial"/>
              <a:ea typeface="Arial"/>
              <a:cs typeface="Arial"/>
              <a:sym typeface="Arial"/>
            </a:endParaRPr>
          </a:p>
        </p:txBody>
      </p:sp>
      <p:sp>
        <p:nvSpPr>
          <p:cNvPr id="109" name="Google Shape;109;p7"/>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Servicio de Entrada/ Salida</a:t>
            </a:r>
            <a:endParaRPr b="0" i="0" sz="36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260"/>
              <a:buFont typeface="Noto Sans Symbols"/>
              <a:buChar char="●"/>
            </a:pPr>
            <a:r>
              <a:rPr b="0" i="0" lang="es-AR" sz="2800" u="none" cap="none" strike="noStrike">
                <a:solidFill>
                  <a:srgbClr val="000000"/>
                </a:solidFill>
                <a:latin typeface="Arial"/>
                <a:ea typeface="Arial"/>
                <a:cs typeface="Arial"/>
                <a:sym typeface="Arial"/>
              </a:rPr>
              <a:t>Para limpiar la pantalla hay que:</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Cargar en CONTROL el valor 6</a:t>
            </a:r>
            <a:endParaRPr b="0" i="0" sz="2800" u="none" cap="none" strike="noStrike">
              <a:solidFill>
                <a:srgbClr val="000000"/>
              </a:solidFill>
              <a:latin typeface="Arial"/>
              <a:ea typeface="Arial"/>
              <a:cs typeface="Arial"/>
              <a:sym typeface="Arial"/>
            </a:endParaRPr>
          </a:p>
        </p:txBody>
      </p:sp>
      <p:sp>
        <p:nvSpPr>
          <p:cNvPr id="115" name="Google Shape;115;p8"/>
          <p:cNvSpPr txBox="1"/>
          <p:nvPr/>
        </p:nvSpPr>
        <p:spPr>
          <a:xfrm>
            <a:off x="268301" y="3139200"/>
            <a:ext cx="9307200" cy="2692800"/>
          </a:xfrm>
          <a:prstGeom prst="rect">
            <a:avLst/>
          </a:prstGeom>
          <a:noFill/>
          <a:ln cap="flat" cmpd="sng" w="72000">
            <a:solidFill>
              <a:srgbClr val="FFA6A6">
                <a:alpha val="54509"/>
              </a:srgbClr>
            </a:solidFill>
            <a:prstDash val="solid"/>
            <a:round/>
            <a:headEnd len="sm" w="sm" type="none"/>
            <a:tailEnd len="sm" w="sm" type="none"/>
          </a:ln>
        </p:spPr>
        <p:txBody>
          <a:bodyPr anchorCtr="0" anchor="t" bIns="81000" lIns="126000" spcFirstLastPara="1" rIns="126000" wrap="square" tIns="81000">
            <a:spAutoFit/>
          </a:bodyPr>
          <a:lstStyle/>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.code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lwu $s0, DATA(r0) 			; $s0 = dirección de DATA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lwu $s1, CONTROL(r0) 	   ; $s1 = dirección de CONTROL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daddi $t0, $0, 6 			   ; $t0 = 6 -&gt; función 6: limpiar pantalla alfanumérica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s-AR" sz="2000" u="none" cap="none" strike="noStrike">
                <a:solidFill>
                  <a:srgbClr val="000000"/>
                </a:solidFill>
                <a:latin typeface="Arial"/>
                <a:ea typeface="Arial"/>
                <a:cs typeface="Arial"/>
                <a:sym typeface="Arial"/>
              </a:rPr>
              <a:t>sd $t0, 0($s1) 			   ; CONTROL recibe 6 y limpia la pantalla</a:t>
            </a:r>
            <a:r>
              <a:rPr b="0" i="0" lang="es-AR"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116" name="Google Shape;116;p8"/>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sp>
        <p:nvSpPr>
          <p:cNvPr id="117" name="Google Shape;117;p8"/>
          <p:cNvSpPr txBox="1"/>
          <p:nvPr/>
        </p:nvSpPr>
        <p:spPr>
          <a:xfrm>
            <a:off x="0" y="0"/>
            <a:ext cx="10080600" cy="1289700"/>
          </a:xfrm>
          <a:prstGeom prst="rect">
            <a:avLst/>
          </a:prstGeom>
          <a:solidFill>
            <a:srgbClr val="000000"/>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Alfanumérica: Limpiar</a:t>
            </a:r>
            <a:endParaRPr b="0" i="0" sz="36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nvSpPr>
        <p:spPr>
          <a:xfrm>
            <a:off x="0" y="0"/>
            <a:ext cx="10080600" cy="1289700"/>
          </a:xfrm>
          <a:prstGeom prst="rect">
            <a:avLst/>
          </a:prstGeom>
          <a:solidFill>
            <a:srgbClr val="000000"/>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FFFFFF"/>
                </a:solidFill>
                <a:latin typeface="Arial"/>
                <a:ea typeface="Arial"/>
                <a:cs typeface="Arial"/>
                <a:sym typeface="Arial"/>
              </a:rPr>
              <a:t>  Pantalla Alfanumérica: imprimir entero sin signo</a:t>
            </a:r>
            <a:endParaRPr b="0" i="0" sz="3600" u="none" cap="none" strike="noStrike">
              <a:solidFill>
                <a:srgbClr val="FFFFFF"/>
              </a:solidFill>
              <a:latin typeface="Arial"/>
              <a:ea typeface="Arial"/>
              <a:cs typeface="Arial"/>
              <a:sym typeface="Arial"/>
            </a:endParaRPr>
          </a:p>
        </p:txBody>
      </p:sp>
      <p:sp>
        <p:nvSpPr>
          <p:cNvPr id="123" name="Google Shape;123;p9"/>
          <p:cNvSpPr txBox="1"/>
          <p:nvPr/>
        </p:nvSpPr>
        <p:spPr>
          <a:xfrm>
            <a:off x="504000" y="2154240"/>
            <a:ext cx="9071700" cy="4384500"/>
          </a:xfrm>
          <a:prstGeom prst="rect">
            <a:avLst/>
          </a:prstGeom>
          <a:noFill/>
          <a:ln>
            <a:noFill/>
          </a:ln>
        </p:spPr>
        <p:txBody>
          <a:bodyPr anchorCtr="0" anchor="t" bIns="0" lIns="0" spcFirstLastPara="1" rIns="0" wrap="square" tIns="0">
            <a:normAutofit/>
          </a:bodyPr>
          <a:lstStyle/>
          <a:p>
            <a:pPr indent="-324000" lvl="0" marL="432000" marR="0" rtl="0" algn="l">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Arial"/>
                <a:ea typeface="Arial"/>
                <a:cs typeface="Arial"/>
                <a:sym typeface="Arial"/>
              </a:rPr>
              <a:t>Para imprimir un número se debe:</a:t>
            </a:r>
            <a:endParaRPr b="0" i="0" sz="32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Poner en DATA el valor a imprimir, entero  o punto flotante</a:t>
            </a:r>
            <a:endParaRPr b="0" i="0" sz="2800" u="none" cap="none" strike="noStrike">
              <a:solidFill>
                <a:srgbClr val="000000"/>
              </a:solidFill>
              <a:latin typeface="Arial"/>
              <a:ea typeface="Arial"/>
              <a:cs typeface="Arial"/>
              <a:sym typeface="Arial"/>
            </a:endParaRPr>
          </a:p>
          <a:p>
            <a:pPr indent="-324000" lvl="1" marL="864000" marR="0" rtl="0" algn="l">
              <a:lnSpc>
                <a:spcPct val="100000"/>
              </a:lnSpc>
              <a:spcBef>
                <a:spcPts val="1134"/>
              </a:spcBef>
              <a:spcAft>
                <a:spcPts val="0"/>
              </a:spcAft>
              <a:buClr>
                <a:srgbClr val="000000"/>
              </a:buClr>
              <a:buSzPts val="2100"/>
              <a:buFont typeface="Noto Sans Symbols"/>
              <a:buChar char="−"/>
            </a:pPr>
            <a:r>
              <a:rPr b="0" i="0" lang="es-AR" sz="2800" u="none" cap="none" strike="noStrike">
                <a:solidFill>
                  <a:srgbClr val="000000"/>
                </a:solidFill>
                <a:latin typeface="Arial"/>
                <a:ea typeface="Arial"/>
                <a:cs typeface="Arial"/>
                <a:sym typeface="Arial"/>
              </a:rPr>
              <a:t>Cargar en CONTROL:</a:t>
            </a:r>
            <a:endParaRPr b="0" i="0" sz="28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Un 1 si el nro es entero SIN signo</a:t>
            </a:r>
            <a:endParaRPr b="0" i="0" sz="24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Un 2 si el nro es entero CON signo</a:t>
            </a:r>
            <a:endParaRPr b="0" i="0" sz="2400" u="none" cap="none" strike="noStrike">
              <a:solidFill>
                <a:srgbClr val="000000"/>
              </a:solidFill>
              <a:latin typeface="Arial"/>
              <a:ea typeface="Arial"/>
              <a:cs typeface="Arial"/>
              <a:sym typeface="Arial"/>
            </a:endParaRPr>
          </a:p>
          <a:p>
            <a:pPr indent="-287999" lvl="2" marL="1296000" marR="0" rtl="0" algn="l">
              <a:lnSpc>
                <a:spcPct val="100000"/>
              </a:lnSpc>
              <a:spcBef>
                <a:spcPts val="850"/>
              </a:spcBef>
              <a:spcAft>
                <a:spcPts val="0"/>
              </a:spcAft>
              <a:buClr>
                <a:srgbClr val="000000"/>
              </a:buClr>
              <a:buSzPts val="1080"/>
              <a:buFont typeface="Noto Sans Symbols"/>
              <a:buChar char="●"/>
            </a:pPr>
            <a:r>
              <a:rPr b="0" i="0" lang="es-AR" sz="2400" u="none" cap="none" strike="noStrike">
                <a:solidFill>
                  <a:srgbClr val="000000"/>
                </a:solidFill>
                <a:latin typeface="Arial"/>
                <a:ea typeface="Arial"/>
                <a:cs typeface="Arial"/>
                <a:sym typeface="Arial"/>
              </a:rPr>
              <a:t>Un 3 si el nro está en punto flotante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2019-10-26T09:37:25Z</dcterms:created>
</cp:coreProperties>
</file>