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40" autoAdjust="0"/>
  </p:normalViewPr>
  <p:slideViewPr>
    <p:cSldViewPr snapToGrid="0" snapToObjects="1">
      <p:cViewPr varScale="1">
        <p:scale>
          <a:sx n="107" d="100"/>
          <a:sy n="107" d="100"/>
        </p:scale>
        <p:origin x="-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10F-BE07-BB45-A63C-7C521E79F558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575-17B7-B347-927A-6B08E57C9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7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10F-BE07-BB45-A63C-7C521E79F558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575-17B7-B347-927A-6B08E57C9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8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10F-BE07-BB45-A63C-7C521E79F558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575-17B7-B347-927A-6B08E57C9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9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10F-BE07-BB45-A63C-7C521E79F558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575-17B7-B347-927A-6B08E57C9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5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10F-BE07-BB45-A63C-7C521E79F558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575-17B7-B347-927A-6B08E57C9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3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10F-BE07-BB45-A63C-7C521E79F558}" type="datetimeFigureOut">
              <a:rPr lang="en-US" smtClean="0"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575-17B7-B347-927A-6B08E57C9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10F-BE07-BB45-A63C-7C521E79F558}" type="datetimeFigureOut">
              <a:rPr lang="en-US" smtClean="0"/>
              <a:t>9/3/13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575-17B7-B347-927A-6B08E57C9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1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10F-BE07-BB45-A63C-7C521E79F558}" type="datetimeFigureOut">
              <a:rPr lang="en-US" smtClean="0"/>
              <a:t>9/3/13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575-17B7-B347-927A-6B08E57C9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10F-BE07-BB45-A63C-7C521E79F558}" type="datetimeFigureOut">
              <a:rPr lang="en-US" smtClean="0"/>
              <a:t>9/3/13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575-17B7-B347-927A-6B08E57C9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5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10F-BE07-BB45-A63C-7C521E79F558}" type="datetimeFigureOut">
              <a:rPr lang="en-US" smtClean="0"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575-17B7-B347-927A-6B08E57C9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610F-BE07-BB45-A63C-7C521E79F558}" type="datetimeFigureOut">
              <a:rPr lang="en-US" smtClean="0"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2575-17B7-B347-927A-6B08E57C9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0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610F-BE07-BB45-A63C-7C521E79F558}" type="datetimeFigureOut">
              <a:rPr lang="en-US" smtClean="0"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E2575-17B7-B347-927A-6B08E57C9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8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00" y="127534"/>
            <a:ext cx="7200000" cy="3501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510" y="157854"/>
            <a:ext cx="165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NewSplotch.pal</a:t>
            </a:r>
            <a:endParaRPr lang="en-US" dirty="0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0" y="618591"/>
            <a:ext cx="7200000" cy="36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511" y="671511"/>
            <a:ext cx="155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OldSplotch.pal</a:t>
            </a:r>
            <a:endParaRPr lang="en-US" dirty="0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944000" y="1173591"/>
            <a:ext cx="7200000" cy="3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5511" y="1728713"/>
            <a:ext cx="94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Blue.pal</a:t>
            </a:r>
            <a:endParaRPr lang="en-US" dirty="0"/>
          </a:p>
        </p:txBody>
      </p:sp>
      <p:pic>
        <p:nvPicPr>
          <p:cNvPr id="12" name="Picture 1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944000" y="1728713"/>
            <a:ext cx="7200000" cy="3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5509" y="1173591"/>
            <a:ext cx="157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BlueSimple.pal</a:t>
            </a:r>
            <a:endParaRPr lang="en-US" dirty="0"/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944000" y="2297064"/>
            <a:ext cx="7200000" cy="36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5510" y="2287732"/>
            <a:ext cx="106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Fancy.pal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5509" y="3857352"/>
            <a:ext cx="105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Orion.pal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5509" y="4315576"/>
            <a:ext cx="116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Martin.pal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5510" y="4972379"/>
            <a:ext cx="1602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OrionNew1.pal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5511" y="2797736"/>
            <a:ext cx="151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LongFancy.pal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5509" y="3353394"/>
            <a:ext cx="102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Klaus.pal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5511" y="5518393"/>
            <a:ext cx="130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RedBlue.pal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5512" y="6037681"/>
            <a:ext cx="100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Tipsy.pal</a:t>
            </a:r>
            <a:endParaRPr lang="en-US" dirty="0"/>
          </a:p>
        </p:txBody>
      </p:sp>
      <p:pic>
        <p:nvPicPr>
          <p:cNvPr id="24" name="Picture 23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944000" y="2797736"/>
            <a:ext cx="7200000" cy="360000"/>
          </a:xfrm>
          <a:prstGeom prst="rect">
            <a:avLst/>
          </a:prstGeom>
        </p:spPr>
      </p:pic>
      <p:pic>
        <p:nvPicPr>
          <p:cNvPr id="25" name="Picture 24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944000" y="3362726"/>
            <a:ext cx="7200000" cy="360000"/>
          </a:xfrm>
          <a:prstGeom prst="rect">
            <a:avLst/>
          </a:prstGeom>
        </p:spPr>
      </p:pic>
      <p:pic>
        <p:nvPicPr>
          <p:cNvPr id="26" name="Picture 25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944000" y="3857352"/>
            <a:ext cx="7200000" cy="360000"/>
          </a:xfrm>
          <a:prstGeom prst="rect">
            <a:avLst/>
          </a:prstGeom>
        </p:spPr>
      </p:pic>
      <p:pic>
        <p:nvPicPr>
          <p:cNvPr id="27" name="Picture 26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1944000" y="4376068"/>
            <a:ext cx="7200000" cy="360000"/>
          </a:xfrm>
          <a:prstGeom prst="rect">
            <a:avLst/>
          </a:prstGeom>
        </p:spPr>
      </p:pic>
      <p:pic>
        <p:nvPicPr>
          <p:cNvPr id="28" name="Picture 27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944000" y="4981711"/>
            <a:ext cx="7200000" cy="360000"/>
          </a:xfrm>
          <a:prstGeom prst="rect">
            <a:avLst/>
          </a:prstGeom>
        </p:spPr>
      </p:pic>
      <p:pic>
        <p:nvPicPr>
          <p:cNvPr id="30" name="Picture 29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944000" y="5527725"/>
            <a:ext cx="7200000" cy="360000"/>
          </a:xfrm>
          <a:prstGeom prst="rect">
            <a:avLst/>
          </a:prstGeom>
        </p:spPr>
      </p:pic>
      <p:pic>
        <p:nvPicPr>
          <p:cNvPr id="31" name="Picture 30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1944000" y="6047013"/>
            <a:ext cx="7200000" cy="360000"/>
          </a:xfrm>
          <a:prstGeom prst="rect">
            <a:avLst/>
          </a:prstGeom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1944000" y="6498000"/>
            <a:ext cx="7200000" cy="360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45512" y="6488668"/>
            <a:ext cx="99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Stars.pal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00" y="177650"/>
            <a:ext cx="7200000" cy="36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510" y="157854"/>
            <a:ext cx="114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Yellow.pal</a:t>
            </a:r>
            <a:endParaRPr lang="en-US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0" y="737209"/>
            <a:ext cx="7200000" cy="3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470" y="703326"/>
            <a:ext cx="152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SimpleRed.pal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CSCS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Gheller </dc:creator>
  <cp:lastModifiedBy>Claudio Gheller </cp:lastModifiedBy>
  <cp:revision>8</cp:revision>
  <dcterms:created xsi:type="dcterms:W3CDTF">2013-09-03T15:05:13Z</dcterms:created>
  <dcterms:modified xsi:type="dcterms:W3CDTF">2013-09-03T16:04:13Z</dcterms:modified>
</cp:coreProperties>
</file>