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M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46AB-B914-DFBA-9712-830A9DAC0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M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07D16-86DF-7682-C9EF-61C24F315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17D3-781D-7236-2357-670934DB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7C9-6C72-CB48-AD74-D0019E1DCF7E}" type="datetimeFigureOut">
              <a:rPr lang="en-MW" smtClean="0"/>
              <a:t>21/01/2025</a:t>
            </a:fld>
            <a:endParaRPr lang="en-M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D3A4-9CD5-5E5B-A75D-65D606D6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C8E8E-1A4A-D657-72EA-69432925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6D3C-6D7F-F542-A53B-53BA64F1C12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248744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C23D-7BE2-0589-F729-938C9F0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D2336-CB8A-D9C9-F2F3-887A0B108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FE232-0487-C9BE-A4AB-073BEAE3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7C9-6C72-CB48-AD74-D0019E1DCF7E}" type="datetimeFigureOut">
              <a:rPr lang="en-MW" smtClean="0"/>
              <a:t>21/01/2025</a:t>
            </a:fld>
            <a:endParaRPr lang="en-M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564DD-8DCA-6586-69CA-7D279774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8DD1D-42AF-B493-4B96-8D670264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6D3C-6D7F-F542-A53B-53BA64F1C12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305323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2F12F-28FE-FA6B-9D04-A8F89A28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M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4485C-F39C-4E17-7D67-AD86FDCD0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7748-22B8-C120-909A-2428C0A3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7C9-6C72-CB48-AD74-D0019E1DCF7E}" type="datetimeFigureOut">
              <a:rPr lang="en-MW" smtClean="0"/>
              <a:t>21/01/2025</a:t>
            </a:fld>
            <a:endParaRPr lang="en-M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1B749-E63C-C466-F816-B57AC1C9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A8144-18EA-B6C7-AFC7-78838CBA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6D3C-6D7F-F542-A53B-53BA64F1C12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64143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331F-59EA-01F6-BC5B-95A86E5F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BBE5-680B-BD37-6496-77A16F7C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C7F85-CBB3-C014-78A6-609F9909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7C9-6C72-CB48-AD74-D0019E1DCF7E}" type="datetimeFigureOut">
              <a:rPr lang="en-MW" smtClean="0"/>
              <a:t>21/01/2025</a:t>
            </a:fld>
            <a:endParaRPr lang="en-M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B750-6701-C509-7AE2-31869FB4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3F185-4588-B8B1-6B27-C8DBB262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6D3C-6D7F-F542-A53B-53BA64F1C12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360379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D880-A0E2-C5E4-FD68-E053168E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M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14C53-53DC-13B3-179F-E9CDCDD82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CE621-5796-B0A4-F9B3-5E121E4D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7C9-6C72-CB48-AD74-D0019E1DCF7E}" type="datetimeFigureOut">
              <a:rPr lang="en-MW" smtClean="0"/>
              <a:t>21/01/2025</a:t>
            </a:fld>
            <a:endParaRPr lang="en-M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B62CA-15BF-F261-F7FE-AB14CE30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6702-2871-9C3B-0587-D2E97A0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6D3C-6D7F-F542-A53B-53BA64F1C12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273066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2F28-2B88-F02D-D6DF-BC1E2E1A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65FE-CE5C-E662-DE67-0D5FD6F26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F18BE-07BE-B86E-CE0C-F056DF75D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2B625-08CF-EBD7-C067-47FE0CEE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7C9-6C72-CB48-AD74-D0019E1DCF7E}" type="datetimeFigureOut">
              <a:rPr lang="en-MW" smtClean="0"/>
              <a:t>21/01/2025</a:t>
            </a:fld>
            <a:endParaRPr lang="en-M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2F670-3A4D-FD9F-9C60-4622562A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EB5E8-E865-C7A9-72EF-B57A62CC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6D3C-6D7F-F542-A53B-53BA64F1C12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267116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066D-9733-7FF1-5EDC-FA7F7FE4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M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799D9-1782-9403-8C9A-44F038B8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9FE59-2A75-1C43-83EF-6242E129B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18989-93C5-DF7B-7E5F-067E23F29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3021E-4A73-E0FD-ECD3-554A11EB7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2754D-D26D-DA9D-4C62-7EE3B882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7C9-6C72-CB48-AD74-D0019E1DCF7E}" type="datetimeFigureOut">
              <a:rPr lang="en-MW" smtClean="0"/>
              <a:t>21/01/2025</a:t>
            </a:fld>
            <a:endParaRPr lang="en-M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B7F1C-C5C9-C696-C267-B657EA48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ED772-E413-56DA-8FE7-915EC5F4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6D3C-6D7F-F542-A53B-53BA64F1C12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301897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7BD0-C951-2020-3186-C60FC3CA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0EC87-1C8E-9F05-7D86-4BE54495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7C9-6C72-CB48-AD74-D0019E1DCF7E}" type="datetimeFigureOut">
              <a:rPr lang="en-MW" smtClean="0"/>
              <a:t>21/01/2025</a:t>
            </a:fld>
            <a:endParaRPr lang="en-M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39C41-5FAE-6A37-D59C-1521A890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5079E-B44B-5F17-E8F2-71F7C4BC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6D3C-6D7F-F542-A53B-53BA64F1C12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368412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DAF08-8B5C-8704-CB04-7DFD9B7C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7C9-6C72-CB48-AD74-D0019E1DCF7E}" type="datetimeFigureOut">
              <a:rPr lang="en-MW" smtClean="0"/>
              <a:t>21/01/2025</a:t>
            </a:fld>
            <a:endParaRPr lang="en-M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DA4B6-8895-B365-3252-54A35BC9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0FE2A-759A-48B2-872A-547CBC96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6D3C-6D7F-F542-A53B-53BA64F1C12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207410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3F22-6037-B238-7C70-52D1FCF4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874A-73E9-24F0-0AF2-C386C1900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1C3F1-0954-EEC1-6BBB-5031A6C74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2DE96-EAFC-0DA2-15AD-528BA478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7C9-6C72-CB48-AD74-D0019E1DCF7E}" type="datetimeFigureOut">
              <a:rPr lang="en-MW" smtClean="0"/>
              <a:t>21/01/2025</a:t>
            </a:fld>
            <a:endParaRPr lang="en-M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086E0-31B3-7BFC-3924-7ADC0F50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01550-747F-396F-4B28-03236796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6D3C-6D7F-F542-A53B-53BA64F1C12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101536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6597-B892-3274-9F98-F03080CE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67A86-6446-8D64-84F0-5CF58319B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DDC6E-D9C9-71A7-B0D5-19D4AF78C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E00C-486C-7542-7134-3C8E955D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7C9-6C72-CB48-AD74-D0019E1DCF7E}" type="datetimeFigureOut">
              <a:rPr lang="en-MW" smtClean="0"/>
              <a:t>21/01/2025</a:t>
            </a:fld>
            <a:endParaRPr lang="en-M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E134E-FF63-F76B-FB84-04759ACB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2E8E8-AD98-6D81-2E77-0D8880BA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6D3C-6D7F-F542-A53B-53BA64F1C12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358474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1BA27-2BCF-BEF1-8983-6D0CED28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M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8FC43-BF20-2FF2-A456-5C2DFF116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56F4-C6FB-C633-C36B-E3FFB07C2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C57C9-6C72-CB48-AD74-D0019E1DCF7E}" type="datetimeFigureOut">
              <a:rPr lang="en-MW" smtClean="0"/>
              <a:t>21/01/2025</a:t>
            </a:fld>
            <a:endParaRPr lang="en-M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350A3-6DF6-F213-8F77-6366CF4BD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D807-3F07-57C3-E812-4D71496EE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B6D3C-6D7F-F542-A53B-53BA64F1C12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367062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73517A-69A6-AA3A-35F1-988DDDCDC180}"/>
              </a:ext>
            </a:extLst>
          </p:cNvPr>
          <p:cNvSpPr/>
          <p:nvPr/>
        </p:nvSpPr>
        <p:spPr>
          <a:xfrm>
            <a:off x="5124450" y="1854374"/>
            <a:ext cx="971550" cy="7715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W" sz="32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C909FA-CECA-C724-1538-55CCCE2C178C}"/>
              </a:ext>
            </a:extLst>
          </p:cNvPr>
          <p:cNvSpPr/>
          <p:nvPr/>
        </p:nvSpPr>
        <p:spPr>
          <a:xfrm>
            <a:off x="3705234" y="3643317"/>
            <a:ext cx="971550" cy="7715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W" sz="3200" b="1" dirty="0">
                <a:solidFill>
                  <a:schemeClr val="tx1"/>
                </a:solidFill>
              </a:rPr>
              <a:t>I</a:t>
            </a:r>
            <a:r>
              <a:rPr lang="en-MW" sz="3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622DBD-6246-1DC0-C284-43F12D0D0062}"/>
              </a:ext>
            </a:extLst>
          </p:cNvPr>
          <p:cNvSpPr/>
          <p:nvPr/>
        </p:nvSpPr>
        <p:spPr>
          <a:xfrm>
            <a:off x="6515091" y="3629028"/>
            <a:ext cx="971550" cy="7715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W" sz="3200" b="1" dirty="0">
                <a:solidFill>
                  <a:schemeClr val="tx1"/>
                </a:solidFill>
              </a:rPr>
              <a:t>I</a:t>
            </a:r>
            <a:r>
              <a:rPr lang="en-MW" sz="3200" b="1" baseline="-25000" dirty="0">
                <a:solidFill>
                  <a:schemeClr val="tx1"/>
                </a:solidFill>
              </a:rPr>
              <a:t>2</a:t>
            </a:r>
            <a:endParaRPr lang="en-MW" sz="32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285871-16C0-A80E-117B-614F52F8D9F4}"/>
              </a:ext>
            </a:extLst>
          </p:cNvPr>
          <p:cNvCxnSpPr>
            <a:cxnSpLocks/>
          </p:cNvCxnSpPr>
          <p:nvPr/>
        </p:nvCxnSpPr>
        <p:spPr>
          <a:xfrm flipV="1">
            <a:off x="4073192" y="2540172"/>
            <a:ext cx="885825" cy="903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6A7932-422B-3B4E-2023-4DB83CB6D17C}"/>
              </a:ext>
            </a:extLst>
          </p:cNvPr>
          <p:cNvCxnSpPr>
            <a:cxnSpLocks/>
          </p:cNvCxnSpPr>
          <p:nvPr/>
        </p:nvCxnSpPr>
        <p:spPr>
          <a:xfrm flipH="1">
            <a:off x="4244641" y="2695577"/>
            <a:ext cx="879809" cy="8732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FBE7D7-D59D-949D-79BC-885059CAED40}"/>
              </a:ext>
            </a:extLst>
          </p:cNvPr>
          <p:cNvCxnSpPr>
            <a:cxnSpLocks/>
          </p:cNvCxnSpPr>
          <p:nvPr/>
        </p:nvCxnSpPr>
        <p:spPr>
          <a:xfrm flipH="1">
            <a:off x="4724400" y="4210303"/>
            <a:ext cx="16900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917C79-8447-30DB-AE48-EBE889C3C118}"/>
              </a:ext>
            </a:extLst>
          </p:cNvPr>
          <p:cNvCxnSpPr>
            <a:cxnSpLocks/>
          </p:cNvCxnSpPr>
          <p:nvPr/>
        </p:nvCxnSpPr>
        <p:spPr>
          <a:xfrm>
            <a:off x="4787565" y="4014792"/>
            <a:ext cx="166085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E8CD5B-CB3B-A0F6-E520-D938A49966FA}"/>
              </a:ext>
            </a:extLst>
          </p:cNvPr>
          <p:cNvCxnSpPr>
            <a:cxnSpLocks/>
          </p:cNvCxnSpPr>
          <p:nvPr/>
        </p:nvCxnSpPr>
        <p:spPr>
          <a:xfrm flipH="1" flipV="1">
            <a:off x="6122500" y="2652966"/>
            <a:ext cx="812571" cy="9301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87A81F-F3CB-4295-07D3-E61C80D08CCF}"/>
              </a:ext>
            </a:extLst>
          </p:cNvPr>
          <p:cNvCxnSpPr>
            <a:cxnSpLocks/>
          </p:cNvCxnSpPr>
          <p:nvPr/>
        </p:nvCxnSpPr>
        <p:spPr>
          <a:xfrm>
            <a:off x="6285870" y="2541010"/>
            <a:ext cx="730543" cy="851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E4841D-367D-9C2C-B1BE-4B889209D0C4}"/>
                  </a:ext>
                </a:extLst>
              </p:cNvPr>
              <p:cNvSpPr txBox="1"/>
              <p:nvPr/>
            </p:nvSpPr>
            <p:spPr>
              <a:xfrm>
                <a:off x="4070688" y="2541010"/>
                <a:ext cx="5171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W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E4841D-367D-9C2C-B1BE-4B889209D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688" y="2541010"/>
                <a:ext cx="51719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CB30FA-12F8-7C29-87E0-6EF106401065}"/>
                  </a:ext>
                </a:extLst>
              </p:cNvPr>
              <p:cNvSpPr txBox="1"/>
              <p:nvPr/>
            </p:nvSpPr>
            <p:spPr>
              <a:xfrm>
                <a:off x="6535259" y="2554460"/>
                <a:ext cx="5484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MW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CB30FA-12F8-7C29-87E0-6EF106401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259" y="2554460"/>
                <a:ext cx="5484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3AA1D1-D96E-80F2-446D-80C9D28E3106}"/>
                  </a:ext>
                </a:extLst>
              </p:cNvPr>
              <p:cNvSpPr txBox="1"/>
              <p:nvPr/>
            </p:nvSpPr>
            <p:spPr>
              <a:xfrm>
                <a:off x="6073299" y="2864024"/>
                <a:ext cx="5018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MW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3AA1D1-D96E-80F2-446D-80C9D28E3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299" y="2864024"/>
                <a:ext cx="50186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820E9D-36E0-4D7B-4152-43E69D6B2B5E}"/>
                  </a:ext>
                </a:extLst>
              </p:cNvPr>
              <p:cNvSpPr txBox="1"/>
              <p:nvPr/>
            </p:nvSpPr>
            <p:spPr>
              <a:xfrm>
                <a:off x="4654067" y="2930697"/>
                <a:ext cx="5638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W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820E9D-36E0-4D7B-4152-43E69D6B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067" y="2930697"/>
                <a:ext cx="56380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E45842-F549-EC9E-C1D6-1F82BEEDFCE6}"/>
                  </a:ext>
                </a:extLst>
              </p:cNvPr>
              <p:cNvSpPr txBox="1"/>
              <p:nvPr/>
            </p:nvSpPr>
            <p:spPr>
              <a:xfrm>
                <a:off x="5239867" y="3502721"/>
                <a:ext cx="570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M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MW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E45842-F549-EC9E-C1D6-1F82BEED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67" y="3502721"/>
                <a:ext cx="570926" cy="461665"/>
              </a:xfrm>
              <a:prstGeom prst="rect">
                <a:avLst/>
              </a:prstGeom>
              <a:blipFill>
                <a:blip r:embed="rId6"/>
                <a:stretch>
                  <a:fillRect l="-8696" r="-39130" b="-16667"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655DE-443A-3BC1-6E2C-76A375F1B804}"/>
                  </a:ext>
                </a:extLst>
              </p:cNvPr>
              <p:cNvSpPr txBox="1"/>
              <p:nvPr/>
            </p:nvSpPr>
            <p:spPr>
              <a:xfrm>
                <a:off x="5220816" y="4126611"/>
                <a:ext cx="570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M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W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655DE-443A-3BC1-6E2C-76A375F1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16" y="4126611"/>
                <a:ext cx="570926" cy="461665"/>
              </a:xfrm>
              <a:prstGeom prst="rect">
                <a:avLst/>
              </a:prstGeom>
              <a:blipFill>
                <a:blip r:embed="rId7"/>
                <a:stretch>
                  <a:fillRect l="-6383" r="-36170" b="-13158"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548095-B3E1-6CE4-010A-B53C41DAA1E3}"/>
              </a:ext>
            </a:extLst>
          </p:cNvPr>
          <p:cNvSpPr/>
          <p:nvPr/>
        </p:nvSpPr>
        <p:spPr>
          <a:xfrm>
            <a:off x="6793841" y="3021476"/>
            <a:ext cx="971550" cy="7715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W" sz="3200" b="1" dirty="0">
                <a:solidFill>
                  <a:schemeClr val="tx1"/>
                </a:solidFill>
              </a:rPr>
              <a:t>I</a:t>
            </a:r>
            <a:r>
              <a:rPr lang="en-MW" sz="3200" b="1" baseline="-25000" dirty="0">
                <a:solidFill>
                  <a:schemeClr val="tx1"/>
                </a:solidFill>
              </a:rPr>
              <a:t>1</a:t>
            </a:r>
            <a:endParaRPr lang="en-MW" sz="32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E3F370-ADC9-CE2A-F005-DC8A946F32A2}"/>
              </a:ext>
            </a:extLst>
          </p:cNvPr>
          <p:cNvCxnSpPr>
            <a:cxnSpLocks/>
          </p:cNvCxnSpPr>
          <p:nvPr/>
        </p:nvCxnSpPr>
        <p:spPr>
          <a:xfrm flipH="1">
            <a:off x="5101989" y="3586169"/>
            <a:ext cx="16204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0B0F30-8D2D-EEC5-7C5F-A33C8D6949E9}"/>
                  </a:ext>
                </a:extLst>
              </p:cNvPr>
              <p:cNvSpPr txBox="1"/>
              <p:nvPr/>
            </p:nvSpPr>
            <p:spPr>
              <a:xfrm>
                <a:off x="5662612" y="2835615"/>
                <a:ext cx="499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W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0B0F30-8D2D-EEC5-7C5F-A33C8D69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612" y="2835615"/>
                <a:ext cx="49916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491CCB6-7879-C46E-4252-529E1A6AC7EA}"/>
              </a:ext>
            </a:extLst>
          </p:cNvPr>
          <p:cNvSpPr/>
          <p:nvPr/>
        </p:nvSpPr>
        <p:spPr>
          <a:xfrm>
            <a:off x="4070321" y="3021477"/>
            <a:ext cx="971550" cy="7715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W" sz="3200" b="1" dirty="0">
                <a:solidFill>
                  <a:schemeClr val="tx1"/>
                </a:solidFill>
              </a:rPr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7CBAB-2085-9C3E-93E7-66B80306CC12}"/>
                  </a:ext>
                </a:extLst>
              </p:cNvPr>
              <p:cNvSpPr txBox="1"/>
              <p:nvPr/>
            </p:nvSpPr>
            <p:spPr>
              <a:xfrm>
                <a:off x="5590852" y="3519304"/>
                <a:ext cx="5709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W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7CBAB-2085-9C3E-93E7-66B80306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852" y="3519304"/>
                <a:ext cx="5709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ED7641-8650-E1B8-27AD-E45642C6AADD}"/>
              </a:ext>
            </a:extLst>
          </p:cNvPr>
          <p:cNvCxnSpPr>
            <a:cxnSpLocks/>
          </p:cNvCxnSpPr>
          <p:nvPr/>
        </p:nvCxnSpPr>
        <p:spPr>
          <a:xfrm flipH="1">
            <a:off x="5101989" y="3297280"/>
            <a:ext cx="162041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8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Thindwa, Deus</dc:creator>
  <cp:lastModifiedBy>Thindwa, Deus</cp:lastModifiedBy>
  <cp:revision>2</cp:revision>
  <dcterms:created xsi:type="dcterms:W3CDTF">2025-01-21T19:21:32Z</dcterms:created>
  <dcterms:modified xsi:type="dcterms:W3CDTF">2025-01-21T19:55:04Z</dcterms:modified>
</cp:coreProperties>
</file>