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62" r:id="rId4"/>
    <p:sldId id="260" r:id="rId5"/>
    <p:sldId id="261" r:id="rId6"/>
    <p:sldId id="264" r:id="rId7"/>
    <p:sldId id="265" r:id="rId8"/>
    <p:sldId id="267" r:id="rId9"/>
    <p:sldId id="270" r:id="rId10"/>
    <p:sldId id="271" r:id="rId11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241DE-2059-4B62-99CA-87FDF7ACD24C}" v="92" dt="2020-10-27T08:57:18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>
        <p:scale>
          <a:sx n="93" d="100"/>
          <a:sy n="93" d="100"/>
        </p:scale>
        <p:origin x="3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Pühringer" userId="070ee7c4bc434beb" providerId="Windows Live" clId="Web-{B53241DE-2059-4B62-99CA-87FDF7ACD24C}"/>
    <pc:docChg chg="modSld">
      <pc:chgData name="Paul Pühringer" userId="070ee7c4bc434beb" providerId="Windows Live" clId="Web-{B53241DE-2059-4B62-99CA-87FDF7ACD24C}" dt="2020-10-27T08:57:18.243" v="90"/>
      <pc:docMkLst>
        <pc:docMk/>
      </pc:docMkLst>
      <pc:sldChg chg="addSp delSp modSp">
        <pc:chgData name="Paul Pühringer" userId="070ee7c4bc434beb" providerId="Windows Live" clId="Web-{B53241DE-2059-4B62-99CA-87FDF7ACD24C}" dt="2020-10-27T08:55:00.053" v="49" actId="1076"/>
        <pc:sldMkLst>
          <pc:docMk/>
          <pc:sldMk cId="4235787332" sldId="267"/>
        </pc:sldMkLst>
        <pc:spChg chg="del">
          <ac:chgData name="Paul Pühringer" userId="070ee7c4bc434beb" providerId="Windows Live" clId="Web-{B53241DE-2059-4B62-99CA-87FDF7ACD24C}" dt="2020-10-27T08:50:56.275" v="0"/>
          <ac:spMkLst>
            <pc:docMk/>
            <pc:sldMk cId="4235787332" sldId="267"/>
            <ac:spMk id="6" creationId="{C4574AC4-9ABC-4FC8-A404-E1809F755913}"/>
          </ac:spMkLst>
        </pc:spChg>
        <pc:spChg chg="add del mod">
          <ac:chgData name="Paul Pühringer" userId="070ee7c4bc434beb" providerId="Windows Live" clId="Web-{B53241DE-2059-4B62-99CA-87FDF7ACD24C}" dt="2020-10-27T08:54:41.226" v="46" actId="20577"/>
          <ac:spMkLst>
            <pc:docMk/>
            <pc:sldMk cId="4235787332" sldId="267"/>
            <ac:spMk id="7" creationId="{A6B00C18-5092-49AC-8A82-2D08B913B2EF}"/>
          </ac:spMkLst>
        </pc:spChg>
        <pc:picChg chg="add mod">
          <ac:chgData name="Paul Pühringer" userId="070ee7c4bc434beb" providerId="Windows Live" clId="Web-{B53241DE-2059-4B62-99CA-87FDF7ACD24C}" dt="2020-10-27T08:54:50.959" v="48" actId="1076"/>
          <ac:picMkLst>
            <pc:docMk/>
            <pc:sldMk cId="4235787332" sldId="267"/>
            <ac:picMk id="2" creationId="{89D42E7B-D801-4529-9D0E-34E0A94F68E6}"/>
          </ac:picMkLst>
        </pc:picChg>
        <pc:picChg chg="add del mod">
          <ac:chgData name="Paul Pühringer" userId="070ee7c4bc434beb" providerId="Windows Live" clId="Web-{B53241DE-2059-4B62-99CA-87FDF7ACD24C}" dt="2020-10-27T08:52:44.099" v="14"/>
          <ac:picMkLst>
            <pc:docMk/>
            <pc:sldMk cId="4235787332" sldId="267"/>
            <ac:picMk id="3" creationId="{46DC0DC4-404D-4D43-90A6-38E8E2201689}"/>
          </ac:picMkLst>
        </pc:picChg>
        <pc:picChg chg="add mod">
          <ac:chgData name="Paul Pühringer" userId="070ee7c4bc434beb" providerId="Windows Live" clId="Web-{B53241DE-2059-4B62-99CA-87FDF7ACD24C}" dt="2020-10-27T08:55:00.053" v="49" actId="1076"/>
          <ac:picMkLst>
            <pc:docMk/>
            <pc:sldMk cId="4235787332" sldId="267"/>
            <ac:picMk id="4" creationId="{B7C2AD7A-218E-43D5-BC32-EA7ABD4C241B}"/>
          </ac:picMkLst>
        </pc:picChg>
      </pc:sldChg>
      <pc:sldChg chg="addSp delSp modSp">
        <pc:chgData name="Paul Pühringer" userId="070ee7c4bc434beb" providerId="Windows Live" clId="Web-{B53241DE-2059-4B62-99CA-87FDF7ACD24C}" dt="2020-10-27T08:56:35.071" v="88" actId="1076"/>
        <pc:sldMkLst>
          <pc:docMk/>
          <pc:sldMk cId="1792088101" sldId="268"/>
        </pc:sldMkLst>
        <pc:spChg chg="del">
          <ac:chgData name="Paul Pühringer" userId="070ee7c4bc434beb" providerId="Windows Live" clId="Web-{B53241DE-2059-4B62-99CA-87FDF7ACD24C}" dt="2020-10-27T08:55:20.078" v="52"/>
          <ac:spMkLst>
            <pc:docMk/>
            <pc:sldMk cId="1792088101" sldId="268"/>
            <ac:spMk id="3" creationId="{989CFD87-8A9C-49BD-9220-21D019852985}"/>
          </ac:spMkLst>
        </pc:spChg>
        <pc:spChg chg="add mod">
          <ac:chgData name="Paul Pühringer" userId="070ee7c4bc434beb" providerId="Windows Live" clId="Web-{B53241DE-2059-4B62-99CA-87FDF7ACD24C}" dt="2020-10-27T08:56:35.071" v="88" actId="1076"/>
          <ac:spMkLst>
            <pc:docMk/>
            <pc:sldMk cId="1792088101" sldId="268"/>
            <ac:spMk id="4" creationId="{5CF2DCDA-D5C7-485D-8BAB-954E97C3B419}"/>
          </ac:spMkLst>
        </pc:spChg>
        <pc:spChg chg="del">
          <ac:chgData name="Paul Pühringer" userId="070ee7c4bc434beb" providerId="Windows Live" clId="Web-{B53241DE-2059-4B62-99CA-87FDF7ACD24C}" dt="2020-10-27T08:55:17.700" v="51"/>
          <ac:spMkLst>
            <pc:docMk/>
            <pc:sldMk cId="1792088101" sldId="268"/>
            <ac:spMk id="7" creationId="{FDCEC620-7C4B-44AA-98A5-C5EB08DBC9A9}"/>
          </ac:spMkLst>
        </pc:spChg>
        <pc:picChg chg="add mod">
          <ac:chgData name="Paul Pühringer" userId="070ee7c4bc434beb" providerId="Windows Live" clId="Web-{B53241DE-2059-4B62-99CA-87FDF7ACD24C}" dt="2020-10-27T08:56:29.914" v="87" actId="1076"/>
          <ac:picMkLst>
            <pc:docMk/>
            <pc:sldMk cId="1792088101" sldId="268"/>
            <ac:picMk id="2" creationId="{D2E090D7-E026-4ECC-A45F-D76497CD2431}"/>
          </ac:picMkLst>
        </pc:picChg>
      </pc:sldChg>
      <pc:sldChg chg="addSp delSp modSp">
        <pc:chgData name="Paul Pühringer" userId="070ee7c4bc434beb" providerId="Windows Live" clId="Web-{B53241DE-2059-4B62-99CA-87FDF7ACD24C}" dt="2020-10-27T08:57:18.243" v="90"/>
        <pc:sldMkLst>
          <pc:docMk/>
          <pc:sldMk cId="505999592" sldId="269"/>
        </pc:sldMkLst>
        <pc:picChg chg="add del mod">
          <ac:chgData name="Paul Pühringer" userId="070ee7c4bc434beb" providerId="Windows Live" clId="Web-{B53241DE-2059-4B62-99CA-87FDF7ACD24C}" dt="2020-10-27T08:57:18.243" v="90"/>
          <ac:picMkLst>
            <pc:docMk/>
            <pc:sldMk cId="505999592" sldId="269"/>
            <ac:picMk id="2" creationId="{A3494124-6705-44FE-8D75-66A1884DC0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27.10.2020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27.10.2020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5656DCC-150D-4D75-847B-5FD470542CB4}"/>
              </a:ext>
            </a:extLst>
          </p:cNvPr>
          <p:cNvSpPr/>
          <p:nvPr/>
        </p:nvSpPr>
        <p:spPr>
          <a:xfrm>
            <a:off x="6712133" y="5198771"/>
            <a:ext cx="1820410" cy="135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46B587-45D8-4562-BC63-B135E0B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 </a:t>
            </a:r>
            <a:r>
              <a:rPr lang="de-AT" b="1" dirty="0"/>
              <a:t>Data &amp; Knowledge Engineering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32A46-336E-44C2-A4ED-BC5570B4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45" y="4059662"/>
            <a:ext cx="7926926" cy="845078"/>
          </a:xfrm>
        </p:spPr>
        <p:txBody>
          <a:bodyPr/>
          <a:lstStyle/>
          <a:p>
            <a:r>
              <a:rPr lang="de-AT" dirty="0"/>
              <a:t>Deutsch Thomas		Pühringer Paul		</a:t>
            </a:r>
          </a:p>
          <a:p>
            <a:r>
              <a:rPr lang="de-AT" dirty="0"/>
              <a:t>Lindner Sabine		Esen Samed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30D27E-9B4D-45AA-B53C-6961BFAA3F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AT" dirty="0"/>
              <a:t>Gruppe 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83F961-1DA2-43FB-9681-0CA6FCD4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33" y="5573742"/>
            <a:ext cx="216247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FFE4A-C4C8-4EFF-B430-98F47B5D6A6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FC3D209-AC5B-4574-B276-9CCAD582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7" y="1241783"/>
            <a:ext cx="3772736" cy="41497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188F6B1-DCA4-494F-A5B4-5980BDC8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89" y="4258637"/>
            <a:ext cx="4918054" cy="20859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BB49E0-108C-4C33-BBCF-E72D8FACB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9" y="786407"/>
            <a:ext cx="8337977" cy="334801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2A707B60-5A48-4744-AF80-519E3579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09" y="194500"/>
            <a:ext cx="7938194" cy="427087"/>
          </a:xfrm>
        </p:spPr>
        <p:txBody>
          <a:bodyPr/>
          <a:lstStyle/>
          <a:p>
            <a:r>
              <a:rPr lang="de-AT" dirty="0" err="1"/>
              <a:t>Cypher</a:t>
            </a:r>
            <a:r>
              <a:rPr lang="de-AT" dirty="0"/>
              <a:t> </a:t>
            </a:r>
            <a:r>
              <a:rPr lang="de-AT" dirty="0" err="1"/>
              <a:t>queries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85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F285DE-3BAE-48D4-BB7D-EE814A1B0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Aufwandsschätzung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Mikroservice – 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neo4j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AFC511-EDF9-4AC7-AE65-926CAAB0DD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B36597B-2F22-4A43-B71F-5C139D6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0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B7F8E41-39BB-4F03-B37D-128EDC411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" r="771"/>
          <a:stretch/>
        </p:blipFill>
        <p:spPr>
          <a:xfrm>
            <a:off x="1425487" y="2360957"/>
            <a:ext cx="5696125" cy="213608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470CF2-068D-4FFE-9FF5-278E21BD3D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8DE116-EF36-4C55-AA92-8B8D1F8F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Aufwandsschätzung</a:t>
            </a:r>
          </a:p>
        </p:txBody>
      </p:sp>
    </p:spTree>
    <p:extLst>
      <p:ext uri="{BB962C8B-B14F-4D97-AF65-F5344CB8AC3E}">
        <p14:creationId xmlns:p14="http://schemas.microsoft.com/office/powerpoint/2010/main" val="24184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A1558A8-87D6-4259-9111-7EFC5782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4" y="1590396"/>
            <a:ext cx="7182852" cy="424874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B6E9C-F76F-497D-A933-EC6F14D525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C4A86F2-5B22-46FC-82CB-51FD5DE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Aufwandsschätzung</a:t>
            </a:r>
          </a:p>
        </p:txBody>
      </p:sp>
    </p:spTree>
    <p:extLst>
      <p:ext uri="{BB962C8B-B14F-4D97-AF65-F5344CB8AC3E}">
        <p14:creationId xmlns:p14="http://schemas.microsoft.com/office/powerpoint/2010/main" val="57163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FF0AE01-DB81-4E24-B9E1-2F0DC1BD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1305202"/>
            <a:ext cx="7163800" cy="480127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2A69BB-3437-4032-9B72-648ED0EB7E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1C0EA88-27CB-4DE9-A986-33A48E4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Aufwandsschätzung</a:t>
            </a:r>
          </a:p>
        </p:txBody>
      </p:sp>
    </p:spTree>
    <p:extLst>
      <p:ext uri="{BB962C8B-B14F-4D97-AF65-F5344CB8AC3E}">
        <p14:creationId xmlns:p14="http://schemas.microsoft.com/office/powerpoint/2010/main" val="31609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FCB996-CE05-4F95-9323-025B34BF22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574AC4-9ABC-4FC8-A404-E1809F75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Mikroservice - Architektur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B61940-A015-4689-A4B6-E9C6BCE8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96" y="1590396"/>
            <a:ext cx="7008845" cy="43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FCB996-CE05-4F95-9323-025B34BF22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574AC4-9ABC-4FC8-A404-E1809F75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Mikroservice – Architektur</a:t>
            </a:r>
            <a:br>
              <a:rPr lang="de-AT" dirty="0"/>
            </a:br>
            <a:r>
              <a:rPr lang="de-AT" dirty="0"/>
              <a:t>(Alternative)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B61940-A015-4689-A4B6-E9C6BCE8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996" y="1604940"/>
            <a:ext cx="7008845" cy="43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3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FCB996-CE05-4F95-9323-025B34BF22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A6B00C18-5092-49AC-8A82-2D08B913B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423" y="1297466"/>
            <a:ext cx="8052874" cy="49183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Stores data in shape of a graph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data is organized as nodes, relationships, and properties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 err="1">
                <a:latin typeface="Arial"/>
                <a:ea typeface="+mj-lt"/>
                <a:cs typeface="+mj-lt"/>
              </a:rPr>
              <a:t>language</a:t>
            </a:r>
            <a:r>
              <a:rPr lang="de-AT" sz="1100" b="1">
                <a:latin typeface="Arial"/>
                <a:ea typeface="+mj-lt"/>
                <a:cs typeface="+mj-lt"/>
              </a:rPr>
              <a:t> -&gt; </a:t>
            </a:r>
            <a:r>
              <a:rPr lang="de-AT" sz="1100" b="1" err="1">
                <a:latin typeface="Arial"/>
                <a:ea typeface="+mj-lt"/>
                <a:cs typeface="+mj-lt"/>
              </a:rPr>
              <a:t>Cypher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DB-Erstellung auf het.io oder neo4j </a:t>
            </a:r>
            <a:r>
              <a:rPr lang="de-AT" sz="1100" b="1" err="1">
                <a:latin typeface="Arial"/>
                <a:ea typeface="+mj-lt"/>
                <a:cs typeface="+mj-lt"/>
              </a:rPr>
              <a:t>sandbox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Daten werden gespeichert, ohne sie einem zuvor definierten Modell zuzuordnen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gespeichert wird in jener Reihenfolge, wie es abgebildet/gezeichnet wird (Beziehungen, Entitäten, etc.)  -&gt; </a:t>
            </a:r>
            <a:r>
              <a:rPr lang="de-AT" sz="1100" b="1" err="1">
                <a:latin typeface="Arial"/>
                <a:ea typeface="+mj-lt"/>
                <a:cs typeface="+mj-lt"/>
              </a:rPr>
              <a:t>you</a:t>
            </a:r>
            <a:r>
              <a:rPr lang="de-AT" sz="1100" b="1">
                <a:latin typeface="Arial"/>
                <a:ea typeface="+mj-lt"/>
                <a:cs typeface="+mj-lt"/>
              </a:rPr>
              <a:t> </a:t>
            </a:r>
            <a:r>
              <a:rPr lang="de-AT" sz="1100" b="1" err="1">
                <a:latin typeface="Arial"/>
                <a:ea typeface="+mj-lt"/>
                <a:cs typeface="+mj-lt"/>
              </a:rPr>
              <a:t>store</a:t>
            </a:r>
            <a:r>
              <a:rPr lang="de-AT" sz="1100" b="1">
                <a:latin typeface="Arial"/>
                <a:ea typeface="+mj-lt"/>
                <a:cs typeface="+mj-lt"/>
              </a:rPr>
              <a:t> </a:t>
            </a:r>
            <a:r>
              <a:rPr lang="de-AT" sz="1100" b="1" err="1">
                <a:latin typeface="Arial"/>
                <a:ea typeface="+mj-lt"/>
                <a:cs typeface="+mj-lt"/>
              </a:rPr>
              <a:t>what</a:t>
            </a:r>
            <a:r>
              <a:rPr lang="de-AT" sz="1100" b="1">
                <a:latin typeface="Arial"/>
                <a:ea typeface="+mj-lt"/>
                <a:cs typeface="+mj-lt"/>
              </a:rPr>
              <a:t> </a:t>
            </a:r>
            <a:r>
              <a:rPr lang="de-AT" sz="1100" b="1" err="1">
                <a:latin typeface="Arial"/>
                <a:ea typeface="+mj-lt"/>
                <a:cs typeface="+mj-lt"/>
              </a:rPr>
              <a:t>you</a:t>
            </a:r>
            <a:r>
              <a:rPr lang="de-AT" sz="1100" b="1">
                <a:latin typeface="Arial"/>
                <a:ea typeface="+mj-lt"/>
                <a:cs typeface="+mj-lt"/>
              </a:rPr>
              <a:t> </a:t>
            </a:r>
            <a:r>
              <a:rPr lang="de-AT" sz="1100" b="1" err="1">
                <a:latin typeface="Arial"/>
                <a:ea typeface="+mj-lt"/>
                <a:cs typeface="+mj-lt"/>
              </a:rPr>
              <a:t>draw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komlpexe Suchabfragen sehr schnell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in dynamischen Systemen, wo Datentopologie schwer vorhersagbar ist effektiver als rel. DB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 err="1">
                <a:latin typeface="Arial"/>
                <a:ea typeface="+mj-lt"/>
                <a:cs typeface="+mj-lt"/>
              </a:rPr>
              <a:t>deeply</a:t>
            </a:r>
            <a:r>
              <a:rPr lang="de-AT" sz="1100" b="1">
                <a:latin typeface="Arial"/>
                <a:ea typeface="+mj-lt"/>
                <a:cs typeface="+mj-lt"/>
              </a:rPr>
              <a:t> </a:t>
            </a:r>
            <a:r>
              <a:rPr lang="de-AT" sz="1100" b="1" err="1">
                <a:latin typeface="Arial"/>
                <a:ea typeface="+mj-lt"/>
                <a:cs typeface="+mj-lt"/>
              </a:rPr>
              <a:t>connected</a:t>
            </a:r>
            <a:r>
              <a:rPr lang="de-AT" sz="1100" b="1">
                <a:latin typeface="Arial"/>
                <a:ea typeface="+mj-lt"/>
                <a:cs typeface="+mj-lt"/>
              </a:rPr>
              <a:t> </a:t>
            </a:r>
            <a:r>
              <a:rPr lang="de-AT" sz="1100" b="1" err="1">
                <a:latin typeface="Arial"/>
                <a:ea typeface="+mj-lt"/>
                <a:cs typeface="+mj-lt"/>
              </a:rPr>
              <a:t>data</a:t>
            </a:r>
            <a:r>
              <a:rPr lang="de-AT" sz="1100" b="1">
                <a:latin typeface="Arial"/>
                <a:ea typeface="+mj-lt"/>
                <a:cs typeface="+mj-lt"/>
              </a:rPr>
              <a:t> kann 10-100 mal schneller gelesen werden als bspw. MySQL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z.B. Freunde 20. Grades -&gt; Transitive Verbindungen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Queries viel kürzer als bei SQL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Verwendung: Profile, Identity &amp; Access Management (Registrierung, Login), Speicherung der Follower</a:t>
            </a:r>
            <a:endParaRPr lang="de-AT" sz="1100" b="1">
              <a:latin typeface="Arial"/>
              <a:cs typeface="Arial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de-AT" sz="1100" b="1">
                <a:latin typeface="Arial"/>
                <a:ea typeface="+mj-lt"/>
                <a:cs typeface="+mj-lt"/>
              </a:rPr>
              <a:t>Nachteil: unübersichtlich</a:t>
            </a:r>
            <a:endParaRPr lang="de-AT" sz="1100" b="1">
              <a:latin typeface="Arial"/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endParaRPr lang="de-AT" sz="1100" b="1" dirty="0">
              <a:latin typeface="Arial"/>
              <a:cs typeface="Arial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9D42E7B-D801-4529-9D0E-34E0A94F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" y="22759"/>
            <a:ext cx="2011498" cy="1094992"/>
          </a:xfrm>
          <a:prstGeom prst="rect">
            <a:avLst/>
          </a:prstGeo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B7C2AD7A-218E-43D5-BC32-EA7ABD4C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46" y="833"/>
            <a:ext cx="5310642" cy="17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870E8-3173-4D5A-8006-9F4C5220BE0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53F2C2-A71B-4666-A8C2-82AB2669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57" y="640081"/>
            <a:ext cx="6177441" cy="5755460"/>
          </a:xfrm>
          <a:prstGeom prst="rect">
            <a:avLst/>
          </a:prstGeom>
        </p:spPr>
      </p:pic>
      <p:sp>
        <p:nvSpPr>
          <p:cNvPr id="5" name="Titel 5">
            <a:extLst>
              <a:ext uri="{FF2B5EF4-FFF2-40B4-BE49-F238E27FC236}">
                <a16:creationId xmlns:a16="http://schemas.microsoft.com/office/drawing/2014/main" id="{75A87447-BA92-45B3-BD25-9D4E95B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2" y="97335"/>
            <a:ext cx="8735953" cy="427087"/>
          </a:xfrm>
        </p:spPr>
        <p:txBody>
          <a:bodyPr/>
          <a:lstStyle/>
          <a:p>
            <a:r>
              <a:rPr lang="de-AT" dirty="0"/>
              <a:t>Neo4j </a:t>
            </a:r>
            <a:r>
              <a:rPr lang="de-AT" dirty="0" err="1"/>
              <a:t>sandbox</a:t>
            </a:r>
            <a:r>
              <a:rPr lang="de-AT" dirty="0"/>
              <a:t> – </a:t>
            </a:r>
            <a:r>
              <a:rPr lang="de-AT" dirty="0" err="1"/>
              <a:t>database</a:t>
            </a:r>
            <a:r>
              <a:rPr lang="de-AT" dirty="0"/>
              <a:t> </a:t>
            </a:r>
            <a:r>
              <a:rPr lang="de-AT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464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187</Words>
  <Application>Microsoft Office PowerPoint</Application>
  <PresentationFormat>Bildschirmpräsentation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Wingdings</vt:lpstr>
      <vt:lpstr>Wingdings 2</vt:lpstr>
      <vt:lpstr>Office-Design</vt:lpstr>
      <vt:lpstr>PR Data &amp; Knowledge Engineering</vt:lpstr>
      <vt:lpstr>AGENDA</vt:lpstr>
      <vt:lpstr>Aufwandsschätzung</vt:lpstr>
      <vt:lpstr>Aufwandsschätzung</vt:lpstr>
      <vt:lpstr>Aufwandsschätzung</vt:lpstr>
      <vt:lpstr>Mikroservice - Architektur</vt:lpstr>
      <vt:lpstr>Mikroservice – Architektur (Alternative)</vt:lpstr>
      <vt:lpstr>PowerPoint-Präsentation</vt:lpstr>
      <vt:lpstr>Neo4j sandbox – database example</vt:lpstr>
      <vt:lpstr>Cypher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Paul Pühringer</cp:lastModifiedBy>
  <cp:revision>67</cp:revision>
  <cp:lastPrinted>2015-10-19T12:36:16Z</cp:lastPrinted>
  <dcterms:created xsi:type="dcterms:W3CDTF">2018-04-19T12:56:50Z</dcterms:created>
  <dcterms:modified xsi:type="dcterms:W3CDTF">2020-10-27T09:07:14Z</dcterms:modified>
</cp:coreProperties>
</file>