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0" r:id="rId3"/>
    <p:sldId id="278" r:id="rId4"/>
    <p:sldId id="277" r:id="rId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21F30-03F4-4CD3-A172-8F24EDDA82A0}" v="178" dt="2021-01-12T12:45:38.925"/>
    <p1510:client id="{9F25B50A-39C6-4A8C-946A-93C80D8536CE}" v="2" dt="2021-01-12T11:26:31.955"/>
    <p1510:client id="{EE96E615-F3FD-4ED6-8647-9ECF307A8CE9}" v="326" dt="2020-11-17T13:07:20.014"/>
    <p1510:client id="{FE945BBE-A9FF-4192-9753-55D7AFC91A7E}" v="72" dt="2021-01-12T11:10:02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51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99412dc3b55f85fd" providerId="Windows Live" clId="Web-{CCCE0B45-4E97-464E-8327-B31EF9B06D47}"/>
    <pc:docChg chg="sldOrd">
      <pc:chgData name="Gastbenutzer" userId="99412dc3b55f85fd" providerId="Windows Live" clId="Web-{CCCE0B45-4E97-464E-8327-B31EF9B06D47}" dt="2020-10-27T12:12:45.552" v="2"/>
      <pc:docMkLst>
        <pc:docMk/>
      </pc:docMkLst>
      <pc:sldChg chg="ord">
        <pc:chgData name="Gastbenutzer" userId="99412dc3b55f85fd" providerId="Windows Live" clId="Web-{CCCE0B45-4E97-464E-8327-B31EF9B06D47}" dt="2020-10-27T12:12:43.802" v="1"/>
        <pc:sldMkLst>
          <pc:docMk/>
          <pc:sldMk cId="2124645254" sldId="270"/>
        </pc:sldMkLst>
      </pc:sldChg>
      <pc:sldChg chg="ord">
        <pc:chgData name="Gastbenutzer" userId="99412dc3b55f85fd" providerId="Windows Live" clId="Web-{CCCE0B45-4E97-464E-8327-B31EF9B06D47}" dt="2020-10-27T12:12:45.552" v="2"/>
        <pc:sldMkLst>
          <pc:docMk/>
          <pc:sldMk cId="628566056" sldId="271"/>
        </pc:sldMkLst>
      </pc:sldChg>
    </pc:docChg>
  </pc:docChgLst>
  <pc:docChgLst>
    <pc:chgData name="Paul Pühringer" userId="070ee7c4bc434beb" providerId="Windows Live" clId="Web-{8D9D30C9-0BF6-4D84-9390-F95AFD3B8D9B}"/>
    <pc:docChg chg="modSld">
      <pc:chgData name="Paul Pühringer" userId="070ee7c4bc434beb" providerId="Windows Live" clId="Web-{8D9D30C9-0BF6-4D84-9390-F95AFD3B8D9B}" dt="2020-10-27T09:34:29.171" v="120" actId="20577"/>
      <pc:docMkLst>
        <pc:docMk/>
      </pc:docMkLst>
      <pc:sldChg chg="modSp">
        <pc:chgData name="Paul Pühringer" userId="070ee7c4bc434beb" providerId="Windows Live" clId="Web-{8D9D30C9-0BF6-4D84-9390-F95AFD3B8D9B}" dt="2020-10-27T09:10:58.694" v="26" actId="20577"/>
        <pc:sldMkLst>
          <pc:docMk/>
          <pc:sldMk cId="4235787332" sldId="267"/>
        </pc:sldMkLst>
        <pc:spChg chg="mod">
          <ac:chgData name="Paul Pühringer" userId="070ee7c4bc434beb" providerId="Windows Live" clId="Web-{8D9D30C9-0BF6-4D84-9390-F95AFD3B8D9B}" dt="2020-10-27T09:10:58.694" v="2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addSp modSp">
        <pc:chgData name="Paul Pühringer" userId="070ee7c4bc434beb" providerId="Windows Live" clId="Web-{8D9D30C9-0BF6-4D84-9390-F95AFD3B8D9B}" dt="2020-10-27T09:21:08.977" v="50" actId="1076"/>
        <pc:sldMkLst>
          <pc:docMk/>
          <pc:sldMk cId="2124645254" sldId="270"/>
        </pc:sldMkLst>
        <pc:spChg chg="add mod">
          <ac:chgData name="Paul Pühringer" userId="070ee7c4bc434beb" providerId="Windows Live" clId="Web-{8D9D30C9-0BF6-4D84-9390-F95AFD3B8D9B}" dt="2020-10-27T09:21:08.977" v="50" actId="1076"/>
          <ac:spMkLst>
            <pc:docMk/>
            <pc:sldMk cId="2124645254" sldId="270"/>
            <ac:spMk id="2" creationId="{8E759FD5-18D4-446A-BFC1-C442201C8648}"/>
          </ac:spMkLst>
        </pc:spChg>
        <pc:picChg chg="mod">
          <ac:chgData name="Paul Pühringer" userId="070ee7c4bc434beb" providerId="Windows Live" clId="Web-{8D9D30C9-0BF6-4D84-9390-F95AFD3B8D9B}" dt="2020-10-27T09:16:10.609" v="27" actId="1076"/>
          <ac:picMkLst>
            <pc:docMk/>
            <pc:sldMk cId="2124645254" sldId="270"/>
            <ac:picMk id="8" creationId="{AA53F2C2-A71B-4666-A8C2-82AB2669F1EE}"/>
          </ac:picMkLst>
        </pc:picChg>
      </pc:sldChg>
      <pc:sldChg chg="addSp modSp">
        <pc:chgData name="Paul Pühringer" userId="070ee7c4bc434beb" providerId="Windows Live" clId="Web-{8D9D30C9-0BF6-4D84-9390-F95AFD3B8D9B}" dt="2020-10-27T09:34:29.171" v="120" actId="20577"/>
        <pc:sldMkLst>
          <pc:docMk/>
          <pc:sldMk cId="628566056" sldId="271"/>
        </pc:sldMkLst>
        <pc:spChg chg="add mod">
          <ac:chgData name="Paul Pühringer" userId="070ee7c4bc434beb" providerId="Windows Live" clId="Web-{8D9D30C9-0BF6-4D84-9390-F95AFD3B8D9B}" dt="2020-10-27T09:34:10.217" v="110" actId="1076"/>
          <ac:spMkLst>
            <pc:docMk/>
            <pc:sldMk cId="628566056" sldId="271"/>
            <ac:spMk id="2" creationId="{E24FAE1C-4D57-4C2D-B659-15FB7A9CF802}"/>
          </ac:spMkLst>
        </pc:spChg>
        <pc:spChg chg="add mod">
          <ac:chgData name="Paul Pühringer" userId="070ee7c4bc434beb" providerId="Windows Live" clId="Web-{8D9D30C9-0BF6-4D84-9390-F95AFD3B8D9B}" dt="2020-10-27T09:34:18.811" v="114" actId="1076"/>
          <ac:spMkLst>
            <pc:docMk/>
            <pc:sldMk cId="628566056" sldId="271"/>
            <ac:spMk id="3" creationId="{DB86D607-B8E6-4827-A1B4-632227965AC7}"/>
          </ac:spMkLst>
        </pc:spChg>
        <pc:spChg chg="mod">
          <ac:chgData name="Paul Pühringer" userId="070ee7c4bc434beb" providerId="Windows Live" clId="Web-{8D9D30C9-0BF6-4D84-9390-F95AFD3B8D9B}" dt="2020-10-27T09:34:29.171" v="120" actId="20577"/>
          <ac:spMkLst>
            <pc:docMk/>
            <pc:sldMk cId="628566056" sldId="271"/>
            <ac:spMk id="7" creationId="{2A707B60-5A48-4744-AF80-519E3579A10D}"/>
          </ac:spMkLst>
        </pc:spChg>
        <pc:picChg chg="mod">
          <ac:chgData name="Paul Pühringer" userId="070ee7c4bc434beb" providerId="Windows Live" clId="Web-{8D9D30C9-0BF6-4D84-9390-F95AFD3B8D9B}" dt="2020-10-27T09:23:41.700" v="55" actId="1076"/>
          <ac:picMkLst>
            <pc:docMk/>
            <pc:sldMk cId="628566056" sldId="271"/>
            <ac:picMk id="8" creationId="{FFC3D209-AC5B-4574-B276-9CCAD582BBB2}"/>
          </ac:picMkLst>
        </pc:picChg>
        <pc:picChg chg="mod">
          <ac:chgData name="Paul Pühringer" userId="070ee7c4bc434beb" providerId="Windows Live" clId="Web-{8D9D30C9-0BF6-4D84-9390-F95AFD3B8D9B}" dt="2020-10-27T09:24:00.825" v="65" actId="1076"/>
          <ac:picMkLst>
            <pc:docMk/>
            <pc:sldMk cId="628566056" sldId="271"/>
            <ac:picMk id="9" creationId="{2188F6B1-DCA4-494F-A5B4-5980BDC8A61D}"/>
          </ac:picMkLst>
        </pc:picChg>
      </pc:sldChg>
    </pc:docChg>
  </pc:docChgLst>
  <pc:docChgLst>
    <pc:chgData name="Thomas Deutsch" userId="8059bfa9dbe74db4" providerId="LiveId" clId="{102DD58A-D2A4-4A52-AA87-DCF161A7DD54}"/>
    <pc:docChg chg="undo modSld">
      <pc:chgData name="Thomas Deutsch" userId="8059bfa9dbe74db4" providerId="LiveId" clId="{102DD58A-D2A4-4A52-AA87-DCF161A7DD54}" dt="2020-10-27T12:12:18.413" v="1" actId="1076"/>
      <pc:docMkLst>
        <pc:docMk/>
      </pc:docMkLst>
      <pc:sldChg chg="modSp">
        <pc:chgData name="Thomas Deutsch" userId="8059bfa9dbe74db4" providerId="LiveId" clId="{102DD58A-D2A4-4A52-AA87-DCF161A7DD54}" dt="2020-10-27T12:12:18.413" v="1" actId="1076"/>
        <pc:sldMkLst>
          <pc:docMk/>
          <pc:sldMk cId="143932649" sldId="264"/>
        </pc:sldMkLst>
        <pc:picChg chg="mod">
          <ac:chgData name="Thomas Deutsch" userId="8059bfa9dbe74db4" providerId="LiveId" clId="{102DD58A-D2A4-4A52-AA87-DCF161A7DD54}" dt="2020-10-27T12:12:18.413" v="1" actId="1076"/>
          <ac:picMkLst>
            <pc:docMk/>
            <pc:sldMk cId="143932649" sldId="264"/>
            <ac:picMk id="8" creationId="{A1B61940-A015-4689-A4B6-E9C6BCE8DFC4}"/>
          </ac:picMkLst>
        </pc:picChg>
      </pc:sldChg>
    </pc:docChg>
  </pc:docChgLst>
  <pc:docChgLst>
    <pc:chgData name="Samed Esen" userId="a553ce86f98a7257" providerId="Windows Live" clId="Web-{9F25B50A-39C6-4A8C-946A-93C80D8536CE}"/>
    <pc:docChg chg="modSld">
      <pc:chgData name="Samed Esen" userId="a553ce86f98a7257" providerId="Windows Live" clId="Web-{9F25B50A-39C6-4A8C-946A-93C80D8536CE}" dt="2021-01-12T11:26:27.408" v="0" actId="20577"/>
      <pc:docMkLst>
        <pc:docMk/>
      </pc:docMkLst>
      <pc:sldChg chg="modSp">
        <pc:chgData name="Samed Esen" userId="a553ce86f98a7257" providerId="Windows Live" clId="Web-{9F25B50A-39C6-4A8C-946A-93C80D8536CE}" dt="2021-01-12T11:26:27.408" v="0" actId="20577"/>
        <pc:sldMkLst>
          <pc:docMk/>
          <pc:sldMk cId="1323173605" sldId="277"/>
        </pc:sldMkLst>
        <pc:spChg chg="mod">
          <ac:chgData name="Samed Esen" userId="a553ce86f98a7257" providerId="Windows Live" clId="Web-{9F25B50A-39C6-4A8C-946A-93C80D8536CE}" dt="2021-01-12T11:26:27.408" v="0" actId="20577"/>
          <ac:spMkLst>
            <pc:docMk/>
            <pc:sldMk cId="1323173605" sldId="277"/>
            <ac:spMk id="6" creationId="{85A873BC-A66A-4234-97F4-1F03394D5BB9}"/>
          </ac:spMkLst>
        </pc:spChg>
      </pc:sldChg>
    </pc:docChg>
  </pc:docChgLst>
  <pc:docChgLst>
    <pc:chgData name="Paul Pühringer" userId="070ee7c4bc434beb" providerId="Windows Live" clId="Web-{B97E93F7-B9C7-4066-8ED2-1393BC36189D}"/>
    <pc:docChg chg="modSld sldOrd">
      <pc:chgData name="Paul Pühringer" userId="070ee7c4bc434beb" providerId="Windows Live" clId="Web-{B97E93F7-B9C7-4066-8ED2-1393BC36189D}" dt="2020-10-27T13:51:09.867" v="6" actId="20577"/>
      <pc:docMkLst>
        <pc:docMk/>
      </pc:docMkLst>
      <pc:sldChg chg="modSp">
        <pc:chgData name="Paul Pühringer" userId="070ee7c4bc434beb" providerId="Windows Live" clId="Web-{B97E93F7-B9C7-4066-8ED2-1393BC36189D}" dt="2020-10-27T13:51:09.867" v="6" actId="20577"/>
        <pc:sldMkLst>
          <pc:docMk/>
          <pc:sldMk cId="4235787332" sldId="267"/>
        </pc:sldMkLst>
        <pc:spChg chg="mod">
          <ac:chgData name="Paul Pühringer" userId="070ee7c4bc434beb" providerId="Windows Live" clId="Web-{B97E93F7-B9C7-4066-8ED2-1393BC36189D}" dt="2020-10-27T13:51:09.867" v="6" actId="20577"/>
          <ac:spMkLst>
            <pc:docMk/>
            <pc:sldMk cId="4235787332" sldId="267"/>
            <ac:spMk id="7" creationId="{A6B00C18-5092-49AC-8A82-2D08B913B2EF}"/>
          </ac:spMkLst>
        </pc:spChg>
      </pc:sldChg>
      <pc:sldChg chg="ord">
        <pc:chgData name="Paul Pühringer" userId="070ee7c4bc434beb" providerId="Windows Live" clId="Web-{B97E93F7-B9C7-4066-8ED2-1393BC36189D}" dt="2020-10-27T13:32:44.605" v="0"/>
        <pc:sldMkLst>
          <pc:docMk/>
          <pc:sldMk cId="2124645254" sldId="270"/>
        </pc:sldMkLst>
      </pc:sldChg>
    </pc:docChg>
  </pc:docChgLst>
  <pc:docChgLst>
    <pc:chgData name="Guest User" providerId="Windows Live" clId="Web-{36E21F30-03F4-4CD3-A172-8F24EDDA82A0}"/>
    <pc:docChg chg="delSld modSld sldOrd">
      <pc:chgData name="Guest User" userId="" providerId="Windows Live" clId="Web-{36E21F30-03F4-4CD3-A172-8F24EDDA82A0}" dt="2021-01-12T12:45:38.925" v="171" actId="1076"/>
      <pc:docMkLst>
        <pc:docMk/>
      </pc:docMkLst>
      <pc:sldChg chg="addSp delSp modSp">
        <pc:chgData name="Guest User" userId="" providerId="Windows Live" clId="Web-{36E21F30-03F4-4CD3-A172-8F24EDDA82A0}" dt="2021-01-12T12:45:38.925" v="171" actId="1076"/>
        <pc:sldMkLst>
          <pc:docMk/>
          <pc:sldMk cId="571636827" sldId="260"/>
        </pc:sldMkLst>
        <pc:picChg chg="add mod">
          <ac:chgData name="Guest User" userId="" providerId="Windows Live" clId="Web-{36E21F30-03F4-4CD3-A172-8F24EDDA82A0}" dt="2021-01-12T12:45:38.925" v="171" actId="1076"/>
          <ac:picMkLst>
            <pc:docMk/>
            <pc:sldMk cId="571636827" sldId="260"/>
            <ac:picMk id="2" creationId="{DE683DF5-E763-4BF0-A8F9-8A1916B44827}"/>
          </ac:picMkLst>
        </pc:picChg>
        <pc:cxnChg chg="del">
          <ac:chgData name="Guest User" userId="" providerId="Windows Live" clId="Web-{36E21F30-03F4-4CD3-A172-8F24EDDA82A0}" dt="2021-01-12T12:13:26.762" v="22"/>
          <ac:cxnSpMkLst>
            <pc:docMk/>
            <pc:sldMk cId="571636827" sldId="260"/>
            <ac:cxnSpMk id="10" creationId="{FE3DB94F-4696-40D1-BE95-2BC9C65309FD}"/>
          </ac:cxnSpMkLst>
        </pc:cxnChg>
        <pc:cxnChg chg="del">
          <ac:chgData name="Guest User" userId="" providerId="Windows Live" clId="Web-{36E21F30-03F4-4CD3-A172-8F24EDDA82A0}" dt="2021-01-12T12:13:28.793" v="23"/>
          <ac:cxnSpMkLst>
            <pc:docMk/>
            <pc:sldMk cId="571636827" sldId="260"/>
            <ac:cxnSpMk id="12" creationId="{53C2DE79-BA01-4270-A809-DCA10E89C209}"/>
          </ac:cxnSpMkLst>
        </pc:cxnChg>
        <pc:cxnChg chg="del">
          <ac:chgData name="Guest User" userId="" providerId="Windows Live" clId="Web-{36E21F30-03F4-4CD3-A172-8F24EDDA82A0}" dt="2021-01-12T12:13:29.918" v="24"/>
          <ac:cxnSpMkLst>
            <pc:docMk/>
            <pc:sldMk cId="571636827" sldId="260"/>
            <ac:cxnSpMk id="14" creationId="{CB6DCC19-57D8-4D8F-86B9-5774B5E939DA}"/>
          </ac:cxnSpMkLst>
        </pc:cxnChg>
        <pc:cxnChg chg="del">
          <ac:chgData name="Guest User" userId="" providerId="Windows Live" clId="Web-{36E21F30-03F4-4CD3-A172-8F24EDDA82A0}" dt="2021-01-12T12:13:30.980" v="25"/>
          <ac:cxnSpMkLst>
            <pc:docMk/>
            <pc:sldMk cId="571636827" sldId="260"/>
            <ac:cxnSpMk id="16" creationId="{2D86B364-7899-452E-AA57-A3D2B4991489}"/>
          </ac:cxnSpMkLst>
        </pc:cxnChg>
      </pc:sldChg>
      <pc:sldChg chg="del">
        <pc:chgData name="Guest User" userId="" providerId="Windows Live" clId="Web-{36E21F30-03F4-4CD3-A172-8F24EDDA82A0}" dt="2021-01-12T12:10:29.545" v="4"/>
        <pc:sldMkLst>
          <pc:docMk/>
          <pc:sldMk cId="1365395344" sldId="275"/>
        </pc:sldMkLst>
      </pc:sldChg>
      <pc:sldChg chg="del">
        <pc:chgData name="Guest User" userId="" providerId="Windows Live" clId="Web-{36E21F30-03F4-4CD3-A172-8F24EDDA82A0}" dt="2021-01-12T12:10:30.998" v="5"/>
        <pc:sldMkLst>
          <pc:docMk/>
          <pc:sldMk cId="2049312803" sldId="276"/>
        </pc:sldMkLst>
      </pc:sldChg>
      <pc:sldChg chg="addSp modSp mod ord modClrScheme chgLayout">
        <pc:chgData name="Guest User" userId="" providerId="Windows Live" clId="Web-{36E21F30-03F4-4CD3-A172-8F24EDDA82A0}" dt="2021-01-12T12:19:38.460" v="28" actId="20577"/>
        <pc:sldMkLst>
          <pc:docMk/>
          <pc:sldMk cId="1323173605" sldId="277"/>
        </pc:sldMkLst>
        <pc:spChg chg="add mod ord">
          <ac:chgData name="Guest User" userId="" providerId="Windows Live" clId="Web-{36E21F30-03F4-4CD3-A172-8F24EDDA82A0}" dt="2021-01-12T12:19:38.460" v="28" actId="20577"/>
          <ac:spMkLst>
            <pc:docMk/>
            <pc:sldMk cId="1323173605" sldId="277"/>
            <ac:spMk id="2" creationId="{B0D05D08-F26F-4660-914B-46A1331AF024}"/>
          </ac:spMkLst>
        </pc:spChg>
        <pc:spChg chg="add 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3" creationId="{05376BA1-4AF2-402A-BB2F-778FF31A13FD}"/>
          </ac:spMkLst>
        </pc:spChg>
        <pc:spChg chg="add 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4" creationId="{3218AA2D-894D-49E7-8C0E-5A9275DB9D20}"/>
          </ac:spMkLst>
        </pc:spChg>
        <pc:spChg chg="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5" creationId="{28409262-A2A2-4D26-9963-44FB3B5E2E11}"/>
          </ac:spMkLst>
        </pc:spChg>
        <pc:spChg chg="mod ord">
          <ac:chgData name="Guest User" userId="" providerId="Windows Live" clId="Web-{36E21F30-03F4-4CD3-A172-8F24EDDA82A0}" dt="2021-01-12T12:11:23.888" v="11"/>
          <ac:spMkLst>
            <pc:docMk/>
            <pc:sldMk cId="1323173605" sldId="277"/>
            <ac:spMk id="6" creationId="{85A873BC-A66A-4234-97F4-1F03394D5BB9}"/>
          </ac:spMkLst>
        </pc:spChg>
      </pc:sldChg>
      <pc:sldChg chg="addSp delSp modSp mod modClrScheme chgLayout">
        <pc:chgData name="Guest User" userId="" providerId="Windows Live" clId="Web-{36E21F30-03F4-4CD3-A172-8F24EDDA82A0}" dt="2021-01-12T12:40:31.445" v="166" actId="20577"/>
        <pc:sldMkLst>
          <pc:docMk/>
          <pc:sldMk cId="3908938757" sldId="278"/>
        </pc:sldMkLst>
        <pc:spChg chg="add mod ord">
          <ac:chgData name="Guest User" userId="" providerId="Windows Live" clId="Web-{36E21F30-03F4-4CD3-A172-8F24EDDA82A0}" dt="2021-01-12T12:40:31.445" v="166" actId="20577"/>
          <ac:spMkLst>
            <pc:docMk/>
            <pc:sldMk cId="3908938757" sldId="278"/>
            <ac:spMk id="2" creationId="{38083486-06ED-4274-A45B-838FCE8D1778}"/>
          </ac:spMkLst>
        </pc:spChg>
        <pc:spChg chg="add 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3" creationId="{A2ADC5C9-4D75-47B2-967B-7037719944C4}"/>
          </ac:spMkLst>
        </pc:spChg>
        <pc:spChg chg="add 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4" creationId="{EEF6F315-11ED-4942-B89A-1E737E12FF9C}"/>
          </ac:spMkLst>
        </pc:spChg>
        <pc:spChg chg="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5" creationId="{C96B6E9C-F76F-497D-A933-EC6F14D525AB}"/>
          </ac:spMkLst>
        </pc:spChg>
        <pc:spChg chg="mod ord">
          <ac:chgData name="Guest User" userId="" providerId="Windows Live" clId="Web-{36E21F30-03F4-4CD3-A172-8F24EDDA82A0}" dt="2021-01-12T12:20:55.959" v="47"/>
          <ac:spMkLst>
            <pc:docMk/>
            <pc:sldMk cId="3908938757" sldId="278"/>
            <ac:spMk id="6" creationId="{AC4A86F2-5B22-46FC-82CB-51FD5DEE7CDF}"/>
          </ac:spMkLst>
        </pc:spChg>
        <pc:cxnChg chg="del">
          <ac:chgData name="Guest User" userId="" providerId="Windows Live" clId="Web-{36E21F30-03F4-4CD3-A172-8F24EDDA82A0}" dt="2021-01-12T12:10:23.686" v="1"/>
          <ac:cxnSpMkLst>
            <pc:docMk/>
            <pc:sldMk cId="3908938757" sldId="278"/>
            <ac:cxnSpMk id="10" creationId="{FE3DB94F-4696-40D1-BE95-2BC9C65309FD}"/>
          </ac:cxnSpMkLst>
        </pc:cxnChg>
        <pc:cxnChg chg="del">
          <ac:chgData name="Guest User" userId="" providerId="Windows Live" clId="Web-{36E21F30-03F4-4CD3-A172-8F24EDDA82A0}" dt="2021-01-12T12:10:22.342" v="0"/>
          <ac:cxnSpMkLst>
            <pc:docMk/>
            <pc:sldMk cId="3908938757" sldId="278"/>
            <ac:cxnSpMk id="12" creationId="{53C2DE79-BA01-4270-A809-DCA10E89C209}"/>
          </ac:cxnSpMkLst>
        </pc:cxnChg>
        <pc:cxnChg chg="del">
          <ac:chgData name="Guest User" userId="" providerId="Windows Live" clId="Web-{36E21F30-03F4-4CD3-A172-8F24EDDA82A0}" dt="2021-01-12T12:10:25.030" v="2"/>
          <ac:cxnSpMkLst>
            <pc:docMk/>
            <pc:sldMk cId="3908938757" sldId="278"/>
            <ac:cxnSpMk id="14" creationId="{CB6DCC19-57D8-4D8F-86B9-5774B5E939DA}"/>
          </ac:cxnSpMkLst>
        </pc:cxnChg>
        <pc:cxnChg chg="del">
          <ac:chgData name="Guest User" userId="" providerId="Windows Live" clId="Web-{36E21F30-03F4-4CD3-A172-8F24EDDA82A0}" dt="2021-01-12T12:10:26.358" v="3"/>
          <ac:cxnSpMkLst>
            <pc:docMk/>
            <pc:sldMk cId="3908938757" sldId="278"/>
            <ac:cxnSpMk id="16" creationId="{2D86B364-7899-452E-AA57-A3D2B4991489}"/>
          </ac:cxnSpMkLst>
        </pc:cxnChg>
      </pc:sldChg>
      <pc:sldChg chg="del">
        <pc:chgData name="Guest User" userId="" providerId="Windows Live" clId="Web-{36E21F30-03F4-4CD3-A172-8F24EDDA82A0}" dt="2021-01-12T12:28:32.516" v="135"/>
        <pc:sldMkLst>
          <pc:docMk/>
          <pc:sldMk cId="175017410" sldId="279"/>
        </pc:sldMkLst>
      </pc:sldChg>
    </pc:docChg>
  </pc:docChgLst>
  <pc:docChgLst>
    <pc:chgData name="Samed Esen" userId="a553ce86f98a7257" providerId="Windows Live" clId="Web-{FE945BBE-A9FF-4192-9753-55D7AFC91A7E}"/>
    <pc:docChg chg="addSld delSld modSld">
      <pc:chgData name="Samed Esen" userId="a553ce86f98a7257" providerId="Windows Live" clId="Web-{FE945BBE-A9FF-4192-9753-55D7AFC91A7E}" dt="2021-01-12T11:10:02.461" v="67" actId="20577"/>
      <pc:docMkLst>
        <pc:docMk/>
      </pc:docMkLst>
      <pc:sldChg chg="delSp">
        <pc:chgData name="Samed Esen" userId="a553ce86f98a7257" providerId="Windows Live" clId="Web-{FE945BBE-A9FF-4192-9753-55D7AFC91A7E}" dt="2021-01-12T11:08:49.896" v="31"/>
        <pc:sldMkLst>
          <pc:docMk/>
          <pc:sldMk cId="571636827" sldId="260"/>
        </pc:sldMkLst>
        <pc:picChg chg="del">
          <ac:chgData name="Samed Esen" userId="a553ce86f98a7257" providerId="Windows Live" clId="Web-{FE945BBE-A9FF-4192-9753-55D7AFC91A7E}" dt="2021-01-12T11:08:49.896" v="31"/>
          <ac:picMkLst>
            <pc:docMk/>
            <pc:sldMk cId="571636827" sldId="260"/>
            <ac:picMk id="3" creationId="{168E1536-A0E5-4CC8-A606-BC3A24D1CCD6}"/>
          </ac:picMkLst>
        </pc:picChg>
      </pc:sldChg>
      <pc:sldChg chg="del">
        <pc:chgData name="Samed Esen" userId="a553ce86f98a7257" providerId="Windows Live" clId="Web-{FE945BBE-A9FF-4192-9753-55D7AFC91A7E}" dt="2021-01-12T11:04:16.697" v="1"/>
        <pc:sldMkLst>
          <pc:docMk/>
          <pc:sldMk cId="2168732530" sldId="272"/>
        </pc:sldMkLst>
      </pc:sldChg>
      <pc:sldChg chg="del">
        <pc:chgData name="Samed Esen" userId="a553ce86f98a7257" providerId="Windows Live" clId="Web-{FE945BBE-A9FF-4192-9753-55D7AFC91A7E}" dt="2021-01-12T11:03:59.118" v="0"/>
        <pc:sldMkLst>
          <pc:docMk/>
          <pc:sldMk cId="370823352" sldId="273"/>
        </pc:sldMkLst>
      </pc:sldChg>
      <pc:sldChg chg="del">
        <pc:chgData name="Samed Esen" userId="a553ce86f98a7257" providerId="Windows Live" clId="Web-{FE945BBE-A9FF-4192-9753-55D7AFC91A7E}" dt="2021-01-12T11:06:59.612" v="2"/>
        <pc:sldMkLst>
          <pc:docMk/>
          <pc:sldMk cId="1241922836" sldId="274"/>
        </pc:sldMkLst>
      </pc:sldChg>
      <pc:sldChg chg="delSp modSp">
        <pc:chgData name="Samed Esen" userId="a553ce86f98a7257" providerId="Windows Live" clId="Web-{FE945BBE-A9FF-4192-9753-55D7AFC91A7E}" dt="2021-01-12T11:07:32.644" v="29" actId="20577"/>
        <pc:sldMkLst>
          <pc:docMk/>
          <pc:sldMk cId="1365395344" sldId="275"/>
        </pc:sldMkLst>
        <pc:spChg chg="mod">
          <ac:chgData name="Samed Esen" userId="a553ce86f98a7257" providerId="Windows Live" clId="Web-{FE945BBE-A9FF-4192-9753-55D7AFC91A7E}" dt="2021-01-12T11:07:32.644" v="29" actId="20577"/>
          <ac:spMkLst>
            <pc:docMk/>
            <pc:sldMk cId="1365395344" sldId="275"/>
            <ac:spMk id="8" creationId="{70319B0F-27A1-4653-ACA1-3D573200D7B9}"/>
          </ac:spMkLst>
        </pc:spChg>
        <pc:picChg chg="del">
          <ac:chgData name="Samed Esen" userId="a553ce86f98a7257" providerId="Windows Live" clId="Web-{FE945BBE-A9FF-4192-9753-55D7AFC91A7E}" dt="2021-01-12T11:07:27.316" v="27"/>
          <ac:picMkLst>
            <pc:docMk/>
            <pc:sldMk cId="1365395344" sldId="275"/>
            <ac:picMk id="1026" creationId="{26B7951F-6877-457C-B385-40627A7787AB}"/>
          </ac:picMkLst>
        </pc:picChg>
      </pc:sldChg>
      <pc:sldChg chg="delSp modSp">
        <pc:chgData name="Samed Esen" userId="a553ce86f98a7257" providerId="Windows Live" clId="Web-{FE945BBE-A9FF-4192-9753-55D7AFC91A7E}" dt="2021-01-12T11:07:15.503" v="24" actId="20577"/>
        <pc:sldMkLst>
          <pc:docMk/>
          <pc:sldMk cId="2049312803" sldId="276"/>
        </pc:sldMkLst>
        <pc:spChg chg="mod">
          <ac:chgData name="Samed Esen" userId="a553ce86f98a7257" providerId="Windows Live" clId="Web-{FE945BBE-A9FF-4192-9753-55D7AFC91A7E}" dt="2021-01-12T11:07:15.503" v="24" actId="20577"/>
          <ac:spMkLst>
            <pc:docMk/>
            <pc:sldMk cId="2049312803" sldId="276"/>
            <ac:spMk id="8" creationId="{077195FA-810C-4C2A-A55D-A99BD7EB2A3A}"/>
          </ac:spMkLst>
        </pc:spChg>
        <pc:picChg chg="del">
          <ac:chgData name="Samed Esen" userId="a553ce86f98a7257" providerId="Windows Live" clId="Web-{FE945BBE-A9FF-4192-9753-55D7AFC91A7E}" dt="2021-01-12T11:07:04.752" v="3"/>
          <ac:picMkLst>
            <pc:docMk/>
            <pc:sldMk cId="2049312803" sldId="276"/>
            <ac:picMk id="7" creationId="{E6006C7D-4D89-453C-B893-73ADDF356FED}"/>
          </ac:picMkLst>
        </pc:picChg>
      </pc:sldChg>
      <pc:sldChg chg="delSp modSp">
        <pc:chgData name="Samed Esen" userId="a553ce86f98a7257" providerId="Windows Live" clId="Web-{FE945BBE-A9FF-4192-9753-55D7AFC91A7E}" dt="2021-01-12T11:07:35.331" v="30"/>
        <pc:sldMkLst>
          <pc:docMk/>
          <pc:sldMk cId="1323173605" sldId="277"/>
        </pc:sldMkLst>
        <pc:spChg chg="mod">
          <ac:chgData name="Samed Esen" userId="a553ce86f98a7257" providerId="Windows Live" clId="Web-{FE945BBE-A9FF-4192-9753-55D7AFC91A7E}" dt="2021-01-12T11:07:20.175" v="26" actId="20577"/>
          <ac:spMkLst>
            <pc:docMk/>
            <pc:sldMk cId="1323173605" sldId="277"/>
            <ac:spMk id="6" creationId="{85A873BC-A66A-4234-97F4-1F03394D5BB9}"/>
          </ac:spMkLst>
        </pc:spChg>
        <pc:picChg chg="del">
          <ac:chgData name="Samed Esen" userId="a553ce86f98a7257" providerId="Windows Live" clId="Web-{FE945BBE-A9FF-4192-9753-55D7AFC91A7E}" dt="2021-01-12T11:07:35.331" v="30"/>
          <ac:picMkLst>
            <pc:docMk/>
            <pc:sldMk cId="1323173605" sldId="277"/>
            <ac:picMk id="2050" creationId="{81BB1BFA-3B35-4680-A2CC-E3846F1F7B41}"/>
          </ac:picMkLst>
        </pc:picChg>
      </pc:sldChg>
      <pc:sldChg chg="modSp add replId">
        <pc:chgData name="Samed Esen" userId="a553ce86f98a7257" providerId="Windows Live" clId="Web-{FE945BBE-A9FF-4192-9753-55D7AFC91A7E}" dt="2021-01-12T11:09:12.553" v="50" actId="20577"/>
        <pc:sldMkLst>
          <pc:docMk/>
          <pc:sldMk cId="3908938757" sldId="278"/>
        </pc:sldMkLst>
        <pc:spChg chg="mod">
          <ac:chgData name="Samed Esen" userId="a553ce86f98a7257" providerId="Windows Live" clId="Web-{FE945BBE-A9FF-4192-9753-55D7AFC91A7E}" dt="2021-01-12T11:09:12.553" v="50" actId="20577"/>
          <ac:spMkLst>
            <pc:docMk/>
            <pc:sldMk cId="3908938757" sldId="278"/>
            <ac:spMk id="6" creationId="{AC4A86F2-5B22-46FC-82CB-51FD5DEE7CDF}"/>
          </ac:spMkLst>
        </pc:spChg>
      </pc:sldChg>
      <pc:sldChg chg="modSp add replId">
        <pc:chgData name="Samed Esen" userId="a553ce86f98a7257" providerId="Windows Live" clId="Web-{FE945BBE-A9FF-4192-9753-55D7AFC91A7E}" dt="2021-01-12T11:10:02.461" v="67" actId="20577"/>
        <pc:sldMkLst>
          <pc:docMk/>
          <pc:sldMk cId="175017410" sldId="279"/>
        </pc:sldMkLst>
        <pc:spChg chg="mod">
          <ac:chgData name="Samed Esen" userId="a553ce86f98a7257" providerId="Windows Live" clId="Web-{FE945BBE-A9FF-4192-9753-55D7AFC91A7E}" dt="2021-01-12T11:10:02.461" v="67" actId="20577"/>
          <ac:spMkLst>
            <pc:docMk/>
            <pc:sldMk cId="175017410" sldId="279"/>
            <ac:spMk id="8" creationId="{70319B0F-27A1-4653-ACA1-3D573200D7B9}"/>
          </ac:spMkLst>
        </pc:spChg>
      </pc:sldChg>
    </pc:docChg>
  </pc:docChgLst>
  <pc:docChgLst>
    <pc:chgData name="Thomas Deutsch" userId="8059bfa9dbe74db4" providerId="LiveId" clId="{EE96E615-F3FD-4ED6-8647-9ECF307A8CE9}"/>
    <pc:docChg chg="undo custSel addSld delSld modSld sldOrd">
      <pc:chgData name="Thomas Deutsch" userId="8059bfa9dbe74db4" providerId="LiveId" clId="{EE96E615-F3FD-4ED6-8647-9ECF307A8CE9}" dt="2020-11-17T13:27:38.683" v="607" actId="2696"/>
      <pc:docMkLst>
        <pc:docMk/>
      </pc:docMkLst>
      <pc:sldChg chg="addSp delSp modSp">
        <pc:chgData name="Thomas Deutsch" userId="8059bfa9dbe74db4" providerId="LiveId" clId="{EE96E615-F3FD-4ED6-8647-9ECF307A8CE9}" dt="2020-11-17T12:09:58.209" v="362" actId="1036"/>
        <pc:sldMkLst>
          <pc:docMk/>
          <pc:sldMk cId="571636827" sldId="260"/>
        </pc:sldMkLst>
        <pc:spChg chg="add del mod">
          <ac:chgData name="Thomas Deutsch" userId="8059bfa9dbe74db4" providerId="LiveId" clId="{EE96E615-F3FD-4ED6-8647-9ECF307A8CE9}" dt="2020-11-17T12:09:00.931" v="246" actId="478"/>
          <ac:spMkLst>
            <pc:docMk/>
            <pc:sldMk cId="571636827" sldId="260"/>
            <ac:spMk id="4" creationId="{F5040D44-07E2-4E73-8EA0-815320EB9571}"/>
          </ac:spMkLst>
        </pc:spChg>
        <pc:spChg chg="add del mod">
          <ac:chgData name="Thomas Deutsch" userId="8059bfa9dbe74db4" providerId="LiveId" clId="{EE96E615-F3FD-4ED6-8647-9ECF307A8CE9}" dt="2020-11-17T12:08:56.557" v="243" actId="478"/>
          <ac:spMkLst>
            <pc:docMk/>
            <pc:sldMk cId="571636827" sldId="260"/>
            <ac:spMk id="8" creationId="{A95D467D-407A-404C-88C8-F78BA6607150}"/>
          </ac:spMkLst>
        </pc:spChg>
        <pc:picChg chg="add del mod">
          <ac:chgData name="Thomas Deutsch" userId="8059bfa9dbe74db4" providerId="LiveId" clId="{EE96E615-F3FD-4ED6-8647-9ECF307A8CE9}" dt="2020-11-17T12:02:43.977" v="106" actId="478"/>
          <ac:picMkLst>
            <pc:docMk/>
            <pc:sldMk cId="571636827" sldId="260"/>
            <ac:picMk id="2" creationId="{3229EDA4-4B1A-446B-9160-D5400FA64085}"/>
          </ac:picMkLst>
        </pc:picChg>
        <pc:picChg chg="add del mod">
          <ac:chgData name="Thomas Deutsch" userId="8059bfa9dbe74db4" providerId="LiveId" clId="{EE96E615-F3FD-4ED6-8647-9ECF307A8CE9}" dt="2020-11-17T12:08:59.161" v="245" actId="478"/>
          <ac:picMkLst>
            <pc:docMk/>
            <pc:sldMk cId="571636827" sldId="260"/>
            <ac:picMk id="3" creationId="{168E1536-A0E5-4CC8-A606-BC3A24D1CCD6}"/>
          </ac:picMkLst>
        </pc:picChg>
        <pc:picChg chg="del">
          <ac:chgData name="Thomas Deutsch" userId="8059bfa9dbe74db4" providerId="LiveId" clId="{EE96E615-F3FD-4ED6-8647-9ECF307A8CE9}" dt="2020-11-17T11:57:16.961" v="101" actId="478"/>
          <ac:picMkLst>
            <pc:docMk/>
            <pc:sldMk cId="571636827" sldId="260"/>
            <ac:picMk id="7" creationId="{9A1558A8-87D6-4259-9111-7EFC5782A9B4}"/>
          </ac:picMkLst>
        </pc:picChg>
        <pc:cxnChg chg="add mod">
          <ac:chgData name="Thomas Deutsch" userId="8059bfa9dbe74db4" providerId="LiveId" clId="{EE96E615-F3FD-4ED6-8647-9ECF307A8CE9}" dt="2020-11-17T12:09:39.730" v="351" actId="13822"/>
          <ac:cxnSpMkLst>
            <pc:docMk/>
            <pc:sldMk cId="571636827" sldId="260"/>
            <ac:cxnSpMk id="10" creationId="{FE3DB94F-4696-40D1-BE95-2BC9C65309FD}"/>
          </ac:cxnSpMkLst>
        </pc:cxnChg>
        <pc:cxnChg chg="add mod">
          <ac:chgData name="Thomas Deutsch" userId="8059bfa9dbe74db4" providerId="LiveId" clId="{EE96E615-F3FD-4ED6-8647-9ECF307A8CE9}" dt="2020-11-17T12:09:46.506" v="354" actId="14100"/>
          <ac:cxnSpMkLst>
            <pc:docMk/>
            <pc:sldMk cId="571636827" sldId="260"/>
            <ac:cxnSpMk id="12" creationId="{53C2DE79-BA01-4270-A809-DCA10E89C209}"/>
          </ac:cxnSpMkLst>
        </pc:cxnChg>
        <pc:cxnChg chg="add mod">
          <ac:chgData name="Thomas Deutsch" userId="8059bfa9dbe74db4" providerId="LiveId" clId="{EE96E615-F3FD-4ED6-8647-9ECF307A8CE9}" dt="2020-11-17T12:09:53.375" v="357" actId="14100"/>
          <ac:cxnSpMkLst>
            <pc:docMk/>
            <pc:sldMk cId="571636827" sldId="260"/>
            <ac:cxnSpMk id="14" creationId="{CB6DCC19-57D8-4D8F-86B9-5774B5E939DA}"/>
          </ac:cxnSpMkLst>
        </pc:cxnChg>
        <pc:cxnChg chg="add mod">
          <ac:chgData name="Thomas Deutsch" userId="8059bfa9dbe74db4" providerId="LiveId" clId="{EE96E615-F3FD-4ED6-8647-9ECF307A8CE9}" dt="2020-11-17T12:09:58.209" v="362" actId="1036"/>
          <ac:cxnSpMkLst>
            <pc:docMk/>
            <pc:sldMk cId="571636827" sldId="260"/>
            <ac:cxnSpMk id="16" creationId="{2D86B364-7899-452E-AA57-A3D2B4991489}"/>
          </ac:cxnSpMkLst>
        </pc:cxnChg>
      </pc:sldChg>
      <pc:sldChg chg="del">
        <pc:chgData name="Thomas Deutsch" userId="8059bfa9dbe74db4" providerId="LiveId" clId="{EE96E615-F3FD-4ED6-8647-9ECF307A8CE9}" dt="2020-11-17T12:02:39.927" v="105" actId="2696"/>
        <pc:sldMkLst>
          <pc:docMk/>
          <pc:sldMk cId="316090272" sldId="261"/>
        </pc:sldMkLst>
      </pc:sldChg>
      <pc:sldChg chg="addSp delSp modSp del">
        <pc:chgData name="Thomas Deutsch" userId="8059bfa9dbe74db4" providerId="LiveId" clId="{EE96E615-F3FD-4ED6-8647-9ECF307A8CE9}" dt="2020-11-17T11:57:21.045" v="104" actId="2696"/>
        <pc:sldMkLst>
          <pc:docMk/>
          <pc:sldMk cId="2418483495" sldId="262"/>
        </pc:sldMkLst>
        <pc:picChg chg="add del mod">
          <ac:chgData name="Thomas Deutsch" userId="8059bfa9dbe74db4" providerId="LiveId" clId="{EE96E615-F3FD-4ED6-8647-9ECF307A8CE9}" dt="2020-11-17T09:28:04.059" v="86"/>
          <ac:picMkLst>
            <pc:docMk/>
            <pc:sldMk cId="2418483495" sldId="262"/>
            <ac:picMk id="7" creationId="{F11CF3DF-01E7-4BA8-B86E-C26D63C5AF16}"/>
          </ac:picMkLst>
        </pc:picChg>
        <pc:picChg chg="del">
          <ac:chgData name="Thomas Deutsch" userId="8059bfa9dbe74db4" providerId="LiveId" clId="{EE96E615-F3FD-4ED6-8647-9ECF307A8CE9}" dt="2020-11-17T11:50:03.162" v="100" actId="478"/>
          <ac:picMkLst>
            <pc:docMk/>
            <pc:sldMk cId="2418483495" sldId="262"/>
            <ac:picMk id="8" creationId="{EB7F8E41-39BB-4F03-B37D-128EDC411262}"/>
          </ac:picMkLst>
        </pc:picChg>
      </pc:sldChg>
      <pc:sldChg chg="del">
        <pc:chgData name="Thomas Deutsch" userId="8059bfa9dbe74db4" providerId="LiveId" clId="{EE96E615-F3FD-4ED6-8647-9ECF307A8CE9}" dt="2020-11-17T11:37:26.591" v="92" actId="2696"/>
        <pc:sldMkLst>
          <pc:docMk/>
          <pc:sldMk cId="143932649" sldId="264"/>
        </pc:sldMkLst>
      </pc:sldChg>
      <pc:sldChg chg="del">
        <pc:chgData name="Thomas Deutsch" userId="8059bfa9dbe74db4" providerId="LiveId" clId="{EE96E615-F3FD-4ED6-8647-9ECF307A8CE9}" dt="2020-11-17T11:37:26.191" v="91" actId="2696"/>
        <pc:sldMkLst>
          <pc:docMk/>
          <pc:sldMk cId="4233135489" sldId="265"/>
        </pc:sldMkLst>
      </pc:sldChg>
      <pc:sldChg chg="addSp delSp modSp del">
        <pc:chgData name="Thomas Deutsch" userId="8059bfa9dbe74db4" providerId="LiveId" clId="{EE96E615-F3FD-4ED6-8647-9ECF307A8CE9}" dt="2020-11-17T13:27:38.683" v="607" actId="2696"/>
        <pc:sldMkLst>
          <pc:docMk/>
          <pc:sldMk cId="630491452" sldId="266"/>
        </pc:sldMkLst>
        <pc:spChg chg="mod">
          <ac:chgData name="Thomas Deutsch" userId="8059bfa9dbe74db4" providerId="LiveId" clId="{EE96E615-F3FD-4ED6-8647-9ECF307A8CE9}" dt="2020-11-17T12:15:37.640" v="548" actId="20577"/>
          <ac:spMkLst>
            <pc:docMk/>
            <pc:sldMk cId="630491452" sldId="266"/>
            <ac:spMk id="2" creationId="{77F285DE-3BAE-48D4-BB7D-EE814A1B0051}"/>
          </ac:spMkLst>
        </pc:spChg>
        <pc:graphicFrameChg chg="add del modGraphic">
          <ac:chgData name="Thomas Deutsch" userId="8059bfa9dbe74db4" providerId="LiveId" clId="{EE96E615-F3FD-4ED6-8647-9ECF307A8CE9}" dt="2020-11-17T11:39:58.977" v="97" actId="478"/>
          <ac:graphicFrameMkLst>
            <pc:docMk/>
            <pc:sldMk cId="630491452" sldId="266"/>
            <ac:graphicFrameMk id="4" creationId="{6CE6BA4B-3C30-43C4-B9BF-982FAB831CA8}"/>
          </ac:graphicFrameMkLst>
        </pc:graphicFrameChg>
      </pc:sldChg>
      <pc:sldChg chg="del">
        <pc:chgData name="Thomas Deutsch" userId="8059bfa9dbe74db4" providerId="LiveId" clId="{EE96E615-F3FD-4ED6-8647-9ECF307A8CE9}" dt="2020-11-17T11:37:25.877" v="90" actId="2696"/>
        <pc:sldMkLst>
          <pc:docMk/>
          <pc:sldMk cId="4235787332" sldId="267"/>
        </pc:sldMkLst>
      </pc:sldChg>
      <pc:sldChg chg="del">
        <pc:chgData name="Thomas Deutsch" userId="8059bfa9dbe74db4" providerId="LiveId" clId="{EE96E615-F3FD-4ED6-8647-9ECF307A8CE9}" dt="2020-11-17T11:37:25.503" v="89" actId="2696"/>
        <pc:sldMkLst>
          <pc:docMk/>
          <pc:sldMk cId="2124645254" sldId="270"/>
        </pc:sldMkLst>
      </pc:sldChg>
      <pc:sldChg chg="del">
        <pc:chgData name="Thomas Deutsch" userId="8059bfa9dbe74db4" providerId="LiveId" clId="{EE96E615-F3FD-4ED6-8647-9ECF307A8CE9}" dt="2020-11-17T11:37:24.975" v="88" actId="2696"/>
        <pc:sldMkLst>
          <pc:docMk/>
          <pc:sldMk cId="628566056" sldId="271"/>
        </pc:sldMkLst>
      </pc:sldChg>
      <pc:sldChg chg="addSp delSp modSp add">
        <pc:chgData name="Thomas Deutsch" userId="8059bfa9dbe74db4" providerId="LiveId" clId="{EE96E615-F3FD-4ED6-8647-9ECF307A8CE9}" dt="2020-11-17T13:07:42.519" v="605" actId="1076"/>
        <pc:sldMkLst>
          <pc:docMk/>
          <pc:sldMk cId="2168732530" sldId="272"/>
        </pc:sldMkLst>
        <pc:spChg chg="del">
          <ac:chgData name="Thomas Deutsch" userId="8059bfa9dbe74db4" providerId="LiveId" clId="{EE96E615-F3FD-4ED6-8647-9ECF307A8CE9}" dt="2020-11-17T09:17:03.826" v="37" actId="478"/>
          <ac:spMkLst>
            <pc:docMk/>
            <pc:sldMk cId="2168732530" sldId="272"/>
            <ac:spMk id="2" creationId="{12DF9DAA-EC4A-410B-9AB5-FEF4FE31FA60}"/>
          </ac:spMkLst>
        </pc:spChg>
        <pc:spChg chg="del">
          <ac:chgData name="Thomas Deutsch" userId="8059bfa9dbe74db4" providerId="LiveId" clId="{EE96E615-F3FD-4ED6-8647-9ECF307A8CE9}" dt="2020-11-17T09:17:11.783" v="41" actId="478"/>
          <ac:spMkLst>
            <pc:docMk/>
            <pc:sldMk cId="2168732530" sldId="272"/>
            <ac:spMk id="3" creationId="{4F964645-DA16-4CED-B71B-4D46D2D23B1F}"/>
          </ac:spMkLst>
        </pc:spChg>
        <pc:spChg chg="del">
          <ac:chgData name="Thomas Deutsch" userId="8059bfa9dbe74db4" providerId="LiveId" clId="{EE96E615-F3FD-4ED6-8647-9ECF307A8CE9}" dt="2020-11-17T09:17:09.256" v="40" actId="478"/>
          <ac:spMkLst>
            <pc:docMk/>
            <pc:sldMk cId="2168732530" sldId="272"/>
            <ac:spMk id="4" creationId="{70C7E0E2-D90A-40F0-B09D-69132DF5FF89}"/>
          </ac:spMkLst>
        </pc:spChg>
        <pc:spChg chg="del">
          <ac:chgData name="Thomas Deutsch" userId="8059bfa9dbe74db4" providerId="LiveId" clId="{EE96E615-F3FD-4ED6-8647-9ECF307A8CE9}" dt="2020-11-17T09:17:04.898" v="38" actId="478"/>
          <ac:spMkLst>
            <pc:docMk/>
            <pc:sldMk cId="2168732530" sldId="272"/>
            <ac:spMk id="6" creationId="{F0EBFD14-9ECE-4A0B-B347-83D8B13F6B96}"/>
          </ac:spMkLst>
        </pc:spChg>
        <pc:spChg chg="add mod">
          <ac:chgData name="Thomas Deutsch" userId="8059bfa9dbe74db4" providerId="LiveId" clId="{EE96E615-F3FD-4ED6-8647-9ECF307A8CE9}" dt="2020-11-17T13:07:42.519" v="605" actId="1076"/>
          <ac:spMkLst>
            <pc:docMk/>
            <pc:sldMk cId="2168732530" sldId="272"/>
            <ac:spMk id="12" creationId="{EA2D95A5-B70B-4C9E-B9D2-9A6324A1314F}"/>
          </ac:spMkLst>
        </pc:spChg>
        <pc:picChg chg="add del mod">
          <ac:chgData name="Thomas Deutsch" userId="8059bfa9dbe74db4" providerId="LiveId" clId="{EE96E615-F3FD-4ED6-8647-9ECF307A8CE9}" dt="2020-11-17T13:05:47.946" v="572" actId="478"/>
          <ac:picMkLst>
            <pc:docMk/>
            <pc:sldMk cId="2168732530" sldId="272"/>
            <ac:picMk id="7" creationId="{3FDC9970-6B5C-4D8E-9BE7-7CCED1AF8E98}"/>
          </ac:picMkLst>
        </pc:picChg>
        <pc:picChg chg="add">
          <ac:chgData name="Thomas Deutsch" userId="8059bfa9dbe74db4" providerId="LiveId" clId="{EE96E615-F3FD-4ED6-8647-9ECF307A8CE9}" dt="2020-11-17T13:05:22.607" v="561"/>
          <ac:picMkLst>
            <pc:docMk/>
            <pc:sldMk cId="2168732530" sldId="272"/>
            <ac:picMk id="8" creationId="{046FD2CA-D347-4ADB-BC11-1EC4703FFEE2}"/>
          </ac:picMkLst>
        </pc:picChg>
        <pc:picChg chg="add mod">
          <ac:chgData name="Thomas Deutsch" userId="8059bfa9dbe74db4" providerId="LiveId" clId="{EE96E615-F3FD-4ED6-8647-9ECF307A8CE9}" dt="2020-11-17T13:05:39.615" v="567" actId="1076"/>
          <ac:picMkLst>
            <pc:docMk/>
            <pc:sldMk cId="2168732530" sldId="272"/>
            <ac:picMk id="9" creationId="{FFBCE06E-46A2-479E-BA8A-47193700CB11}"/>
          </ac:picMkLst>
        </pc:picChg>
        <pc:picChg chg="add mod">
          <ac:chgData name="Thomas Deutsch" userId="8059bfa9dbe74db4" providerId="LiveId" clId="{EE96E615-F3FD-4ED6-8647-9ECF307A8CE9}" dt="2020-11-17T13:05:55.319" v="573" actId="1076"/>
          <ac:picMkLst>
            <pc:docMk/>
            <pc:sldMk cId="2168732530" sldId="272"/>
            <ac:picMk id="10" creationId="{A17EE903-8B1B-4051-B74D-A7B70126079B}"/>
          </ac:picMkLst>
        </pc:picChg>
        <pc:picChg chg="add del">
          <ac:chgData name="Thomas Deutsch" userId="8059bfa9dbe74db4" providerId="LiveId" clId="{EE96E615-F3FD-4ED6-8647-9ECF307A8CE9}" dt="2020-11-17T13:06:10.147" v="577"/>
          <ac:picMkLst>
            <pc:docMk/>
            <pc:sldMk cId="2168732530" sldId="272"/>
            <ac:picMk id="11" creationId="{7116FBA2-BFDD-4D41-9FC3-A42D056EFE06}"/>
          </ac:picMkLst>
        </pc:picChg>
      </pc:sldChg>
      <pc:sldChg chg="addSp delSp modSp add">
        <pc:chgData name="Thomas Deutsch" userId="8059bfa9dbe74db4" providerId="LiveId" clId="{EE96E615-F3FD-4ED6-8647-9ECF307A8CE9}" dt="2020-11-17T13:07:47.966" v="606" actId="1076"/>
        <pc:sldMkLst>
          <pc:docMk/>
          <pc:sldMk cId="370823352" sldId="273"/>
        </pc:sldMkLst>
        <pc:spChg chg="add del mod">
          <ac:chgData name="Thomas Deutsch" userId="8059bfa9dbe74db4" providerId="LiveId" clId="{EE96E615-F3FD-4ED6-8647-9ECF307A8CE9}" dt="2020-11-17T09:17:34.935" v="46" actId="478"/>
          <ac:spMkLst>
            <pc:docMk/>
            <pc:sldMk cId="370823352" sldId="273"/>
            <ac:spMk id="2" creationId="{0726402C-A9BC-49ED-9CE0-302FE70D6503}"/>
          </ac:spMkLst>
        </pc:spChg>
        <pc:spChg chg="mod">
          <ac:chgData name="Thomas Deutsch" userId="8059bfa9dbe74db4" providerId="LiveId" clId="{EE96E615-F3FD-4ED6-8647-9ECF307A8CE9}" dt="2020-11-17T09:24:17.943" v="58" actId="207"/>
          <ac:spMkLst>
            <pc:docMk/>
            <pc:sldMk cId="370823352" sldId="273"/>
            <ac:spMk id="5" creationId="{7323572C-9F88-4340-867B-2A4F03C5B18E}"/>
          </ac:spMkLst>
        </pc:spChg>
        <pc:spChg chg="add mod">
          <ac:chgData name="Thomas Deutsch" userId="8059bfa9dbe74db4" providerId="LiveId" clId="{EE96E615-F3FD-4ED6-8647-9ECF307A8CE9}" dt="2020-11-17T13:07:47.966" v="606" actId="1076"/>
          <ac:spMkLst>
            <pc:docMk/>
            <pc:sldMk cId="370823352" sldId="273"/>
            <ac:spMk id="13" creationId="{B6A4F57B-1B0F-4EB0-B21D-C6D4A307C5EA}"/>
          </ac:spMkLst>
        </pc:spChg>
        <pc:picChg chg="add del mod">
          <ac:chgData name="Thomas Deutsch" userId="8059bfa9dbe74db4" providerId="LiveId" clId="{EE96E615-F3FD-4ED6-8647-9ECF307A8CE9}" dt="2020-11-17T11:42:40.369" v="98" actId="478"/>
          <ac:picMkLst>
            <pc:docMk/>
            <pc:sldMk cId="370823352" sldId="273"/>
            <ac:picMk id="3" creationId="{EE526657-64A2-4C0E-B360-9DA8EE4A3E3B}"/>
          </ac:picMkLst>
        </pc:picChg>
        <pc:picChg chg="add mod ord">
          <ac:chgData name="Thomas Deutsch" userId="8059bfa9dbe74db4" providerId="LiveId" clId="{EE96E615-F3FD-4ED6-8647-9ECF307A8CE9}" dt="2020-11-17T09:23:58.215" v="57" actId="167"/>
          <ac:picMkLst>
            <pc:docMk/>
            <pc:sldMk cId="370823352" sldId="273"/>
            <ac:picMk id="4" creationId="{B667A36F-8BFF-4F23-BBA4-903AB315857F}"/>
          </ac:picMkLst>
        </pc:picChg>
        <pc:picChg chg="del mod">
          <ac:chgData name="Thomas Deutsch" userId="8059bfa9dbe74db4" providerId="LiveId" clId="{EE96E615-F3FD-4ED6-8647-9ECF307A8CE9}" dt="2020-11-17T09:23:04.319" v="47" actId="478"/>
          <ac:picMkLst>
            <pc:docMk/>
            <pc:sldMk cId="370823352" sldId="273"/>
            <ac:picMk id="7" creationId="{3FDC9970-6B5C-4D8E-9BE7-7CCED1AF8E98}"/>
          </ac:picMkLst>
        </pc:picChg>
        <pc:picChg chg="add del mod">
          <ac:chgData name="Thomas Deutsch" userId="8059bfa9dbe74db4" providerId="LiveId" clId="{EE96E615-F3FD-4ED6-8647-9ECF307A8CE9}" dt="2020-11-17T09:27:49.467" v="67"/>
          <ac:picMkLst>
            <pc:docMk/>
            <pc:sldMk cId="370823352" sldId="273"/>
            <ac:picMk id="8" creationId="{62033C4F-92FD-4736-BFEF-0C760FCBF035}"/>
          </ac:picMkLst>
        </pc:picChg>
        <pc:picChg chg="add">
          <ac:chgData name="Thomas Deutsch" userId="8059bfa9dbe74db4" providerId="LiveId" clId="{EE96E615-F3FD-4ED6-8647-9ECF307A8CE9}" dt="2020-11-17T09:28:06.180" v="87"/>
          <ac:picMkLst>
            <pc:docMk/>
            <pc:sldMk cId="370823352" sldId="273"/>
            <ac:picMk id="9" creationId="{E1F38BEC-6326-4E4A-8965-685B38383651}"/>
          </ac:picMkLst>
        </pc:picChg>
        <pc:picChg chg="add mod modCrop">
          <ac:chgData name="Thomas Deutsch" userId="8059bfa9dbe74db4" providerId="LiveId" clId="{EE96E615-F3FD-4ED6-8647-9ECF307A8CE9}" dt="2020-11-17T12:16:33.464" v="556" actId="732"/>
          <ac:picMkLst>
            <pc:docMk/>
            <pc:sldMk cId="370823352" sldId="273"/>
            <ac:picMk id="10" creationId="{AE7C060E-C4F8-4BB2-8822-547AA141C4A2}"/>
          </ac:picMkLst>
        </pc:picChg>
        <pc:picChg chg="add mod">
          <ac:chgData name="Thomas Deutsch" userId="8059bfa9dbe74db4" providerId="LiveId" clId="{EE96E615-F3FD-4ED6-8647-9ECF307A8CE9}" dt="2020-11-17T13:06:22.323" v="581" actId="14100"/>
          <ac:picMkLst>
            <pc:docMk/>
            <pc:sldMk cId="370823352" sldId="273"/>
            <ac:picMk id="11" creationId="{78F84801-6F7A-43E7-981D-AFA61BA99BAB}"/>
          </ac:picMkLst>
        </pc:picChg>
        <pc:picChg chg="add mod">
          <ac:chgData name="Thomas Deutsch" userId="8059bfa9dbe74db4" providerId="LiveId" clId="{EE96E615-F3FD-4ED6-8647-9ECF307A8CE9}" dt="2020-11-17T13:06:27.576" v="582" actId="14100"/>
          <ac:picMkLst>
            <pc:docMk/>
            <pc:sldMk cId="370823352" sldId="273"/>
            <ac:picMk id="12" creationId="{483C3881-9B11-4BB2-8CFD-7E65EEE21442}"/>
          </ac:picMkLst>
        </pc:picChg>
      </pc:sldChg>
      <pc:sldChg chg="addSp modSp add">
        <pc:chgData name="Thomas Deutsch" userId="8059bfa9dbe74db4" providerId="LiveId" clId="{EE96E615-F3FD-4ED6-8647-9ECF307A8CE9}" dt="2020-11-17T12:05:25.122" v="199" actId="20577"/>
        <pc:sldMkLst>
          <pc:docMk/>
          <pc:sldMk cId="1241922836" sldId="274"/>
        </pc:sldMkLst>
        <pc:spChg chg="add mod">
          <ac:chgData name="Thomas Deutsch" userId="8059bfa9dbe74db4" providerId="LiveId" clId="{EE96E615-F3FD-4ED6-8647-9ECF307A8CE9}" dt="2020-11-17T12:05:25.122" v="199" actId="20577"/>
          <ac:spMkLst>
            <pc:docMk/>
            <pc:sldMk cId="1241922836" sldId="274"/>
            <ac:spMk id="4" creationId="{B30BCA66-958C-41A1-89B2-D6824451445F}"/>
          </ac:spMkLst>
        </pc:spChg>
        <pc:spChg chg="mod">
          <ac:chgData name="Thomas Deutsch" userId="8059bfa9dbe74db4" providerId="LiveId" clId="{EE96E615-F3FD-4ED6-8647-9ECF307A8CE9}" dt="2020-11-17T12:02:55.785" v="137" actId="20577"/>
          <ac:spMkLst>
            <pc:docMk/>
            <pc:sldMk cId="1241922836" sldId="274"/>
            <ac:spMk id="6" creationId="{AC4A86F2-5B22-46FC-82CB-51FD5DEE7CDF}"/>
          </ac:spMkLst>
        </pc:spChg>
      </pc:sldChg>
      <pc:sldChg chg="addSp delSp modSp add">
        <pc:chgData name="Thomas Deutsch" userId="8059bfa9dbe74db4" providerId="LiveId" clId="{EE96E615-F3FD-4ED6-8647-9ECF307A8CE9}" dt="2020-11-17T12:16:17.185" v="550" actId="478"/>
        <pc:sldMkLst>
          <pc:docMk/>
          <pc:sldMk cId="1365395344" sldId="275"/>
        </pc:sldMkLst>
        <pc:spChg chg="del mod">
          <ac:chgData name="Thomas Deutsch" userId="8059bfa9dbe74db4" providerId="LiveId" clId="{EE96E615-F3FD-4ED6-8647-9ECF307A8CE9}" dt="2020-11-17T12:11:15.345" v="373" actId="478"/>
          <ac:spMkLst>
            <pc:docMk/>
            <pc:sldMk cId="1365395344" sldId="275"/>
            <ac:spMk id="2" creationId="{258F58E7-34EE-47D2-B951-355EB0E3E097}"/>
          </ac:spMkLst>
        </pc:spChg>
        <pc:spChg chg="del">
          <ac:chgData name="Thomas Deutsch" userId="8059bfa9dbe74db4" providerId="LiveId" clId="{EE96E615-F3FD-4ED6-8647-9ECF307A8CE9}" dt="2020-11-17T12:16:15.257" v="549" actId="478"/>
          <ac:spMkLst>
            <pc:docMk/>
            <pc:sldMk cId="1365395344" sldId="275"/>
            <ac:spMk id="3" creationId="{C2F42534-399D-48E4-A0EB-67EE62CFFCDF}"/>
          </ac:spMkLst>
        </pc:spChg>
        <pc:spChg chg="del">
          <ac:chgData name="Thomas Deutsch" userId="8059bfa9dbe74db4" providerId="LiveId" clId="{EE96E615-F3FD-4ED6-8647-9ECF307A8CE9}" dt="2020-11-17T12:16:17.185" v="550" actId="478"/>
          <ac:spMkLst>
            <pc:docMk/>
            <pc:sldMk cId="1365395344" sldId="275"/>
            <ac:spMk id="4" creationId="{DFA2D6D8-69FC-4ED8-8D58-E5BBBA1C97A5}"/>
          </ac:spMkLst>
        </pc:spChg>
        <pc:spChg chg="del">
          <ac:chgData name="Thomas Deutsch" userId="8059bfa9dbe74db4" providerId="LiveId" clId="{EE96E615-F3FD-4ED6-8647-9ECF307A8CE9}" dt="2020-11-17T12:11:08.962" v="370" actId="478"/>
          <ac:spMkLst>
            <pc:docMk/>
            <pc:sldMk cId="1365395344" sldId="275"/>
            <ac:spMk id="6" creationId="{EF76900D-8DB2-496D-844D-A16F1EDFEEE9}"/>
          </ac:spMkLst>
        </pc:spChg>
        <pc:spChg chg="add mod">
          <ac:chgData name="Thomas Deutsch" userId="8059bfa9dbe74db4" providerId="LiveId" clId="{EE96E615-F3FD-4ED6-8647-9ECF307A8CE9}" dt="2020-11-17T12:12:53.064" v="395" actId="20577"/>
          <ac:spMkLst>
            <pc:docMk/>
            <pc:sldMk cId="1365395344" sldId="275"/>
            <ac:spMk id="8" creationId="{70319B0F-27A1-4653-ACA1-3D573200D7B9}"/>
          </ac:spMkLst>
        </pc:spChg>
        <pc:picChg chg="add mod">
          <ac:chgData name="Thomas Deutsch" userId="8059bfa9dbe74db4" providerId="LiveId" clId="{EE96E615-F3FD-4ED6-8647-9ECF307A8CE9}" dt="2020-11-17T12:12:56.789" v="396" actId="1076"/>
          <ac:picMkLst>
            <pc:docMk/>
            <pc:sldMk cId="1365395344" sldId="275"/>
            <ac:picMk id="1026" creationId="{26B7951F-6877-457C-B385-40627A7787AB}"/>
          </ac:picMkLst>
        </pc:picChg>
      </pc:sldChg>
      <pc:sldChg chg="addSp delSp modSp add ord">
        <pc:chgData name="Thomas Deutsch" userId="8059bfa9dbe74db4" providerId="LiveId" clId="{EE96E615-F3FD-4ED6-8647-9ECF307A8CE9}" dt="2020-11-17T12:16:21.977" v="554" actId="478"/>
        <pc:sldMkLst>
          <pc:docMk/>
          <pc:sldMk cId="2049312803" sldId="276"/>
        </pc:sldMkLst>
        <pc:spChg chg="del">
          <ac:chgData name="Thomas Deutsch" userId="8059bfa9dbe74db4" providerId="LiveId" clId="{EE96E615-F3FD-4ED6-8647-9ECF307A8CE9}" dt="2020-11-17T12:12:36.667" v="377" actId="478"/>
          <ac:spMkLst>
            <pc:docMk/>
            <pc:sldMk cId="2049312803" sldId="276"/>
            <ac:spMk id="2" creationId="{51B28CBE-7E70-43DA-925F-F8CFD3153815}"/>
          </ac:spMkLst>
        </pc:spChg>
        <pc:spChg chg="del">
          <ac:chgData name="Thomas Deutsch" userId="8059bfa9dbe74db4" providerId="LiveId" clId="{EE96E615-F3FD-4ED6-8647-9ECF307A8CE9}" dt="2020-11-17T12:16:21.214" v="553" actId="478"/>
          <ac:spMkLst>
            <pc:docMk/>
            <pc:sldMk cId="2049312803" sldId="276"/>
            <ac:spMk id="3" creationId="{93799D02-A2EF-4787-B70C-61E72EDF14C5}"/>
          </ac:spMkLst>
        </pc:spChg>
        <pc:spChg chg="del">
          <ac:chgData name="Thomas Deutsch" userId="8059bfa9dbe74db4" providerId="LiveId" clId="{EE96E615-F3FD-4ED6-8647-9ECF307A8CE9}" dt="2020-11-17T12:16:21.977" v="554" actId="478"/>
          <ac:spMkLst>
            <pc:docMk/>
            <pc:sldMk cId="2049312803" sldId="276"/>
            <ac:spMk id="4" creationId="{D9FC8E88-C3D9-4D05-A971-0124777FF1E3}"/>
          </ac:spMkLst>
        </pc:spChg>
        <pc:spChg chg="del">
          <ac:chgData name="Thomas Deutsch" userId="8059bfa9dbe74db4" providerId="LiveId" clId="{EE96E615-F3FD-4ED6-8647-9ECF307A8CE9}" dt="2020-11-17T12:12:35.297" v="376" actId="478"/>
          <ac:spMkLst>
            <pc:docMk/>
            <pc:sldMk cId="2049312803" sldId="276"/>
            <ac:spMk id="6" creationId="{0A278E24-C54F-43A2-AC1A-BBA81F225C57}"/>
          </ac:spMkLst>
        </pc:spChg>
        <pc:spChg chg="add mod">
          <ac:chgData name="Thomas Deutsch" userId="8059bfa9dbe74db4" providerId="LiveId" clId="{EE96E615-F3FD-4ED6-8647-9ECF307A8CE9}" dt="2020-11-17T12:13:21.713" v="416" actId="20577"/>
          <ac:spMkLst>
            <pc:docMk/>
            <pc:sldMk cId="2049312803" sldId="276"/>
            <ac:spMk id="8" creationId="{077195FA-810C-4C2A-A55D-A99BD7EB2A3A}"/>
          </ac:spMkLst>
        </pc:spChg>
        <pc:picChg chg="add mod ord">
          <ac:chgData name="Thomas Deutsch" userId="8059bfa9dbe74db4" providerId="LiveId" clId="{EE96E615-F3FD-4ED6-8647-9ECF307A8CE9}" dt="2020-11-17T12:13:15.789" v="402" actId="1076"/>
          <ac:picMkLst>
            <pc:docMk/>
            <pc:sldMk cId="2049312803" sldId="276"/>
            <ac:picMk id="7" creationId="{E6006C7D-4D89-453C-B893-73ADDF356FED}"/>
          </ac:picMkLst>
        </pc:picChg>
      </pc:sldChg>
      <pc:sldChg chg="addSp delSp modSp add ord">
        <pc:chgData name="Thomas Deutsch" userId="8059bfa9dbe74db4" providerId="LiveId" clId="{EE96E615-F3FD-4ED6-8647-9ECF307A8CE9}" dt="2020-11-17T12:23:08.998" v="560" actId="1076"/>
        <pc:sldMkLst>
          <pc:docMk/>
          <pc:sldMk cId="1323173605" sldId="277"/>
        </pc:sldMkLst>
        <pc:spChg chg="del">
          <ac:chgData name="Thomas Deutsch" userId="8059bfa9dbe74db4" providerId="LiveId" clId="{EE96E615-F3FD-4ED6-8647-9ECF307A8CE9}" dt="2020-11-17T12:23:05.234" v="558" actId="478"/>
          <ac:spMkLst>
            <pc:docMk/>
            <pc:sldMk cId="1323173605" sldId="277"/>
            <ac:spMk id="2" creationId="{A058CE38-5F83-4C29-9576-A6918A0CE314}"/>
          </ac:spMkLst>
        </pc:spChg>
        <pc:spChg chg="del">
          <ac:chgData name="Thomas Deutsch" userId="8059bfa9dbe74db4" providerId="LiveId" clId="{EE96E615-F3FD-4ED6-8647-9ECF307A8CE9}" dt="2020-11-17T12:16:19.442" v="552" actId="478"/>
          <ac:spMkLst>
            <pc:docMk/>
            <pc:sldMk cId="1323173605" sldId="277"/>
            <ac:spMk id="3" creationId="{8AB6AA9A-881D-4B72-BC90-A2A7A36DA01D}"/>
          </ac:spMkLst>
        </pc:spChg>
        <pc:spChg chg="del">
          <ac:chgData name="Thomas Deutsch" userId="8059bfa9dbe74db4" providerId="LiveId" clId="{EE96E615-F3FD-4ED6-8647-9ECF307A8CE9}" dt="2020-11-17T12:16:19.028" v="551" actId="478"/>
          <ac:spMkLst>
            <pc:docMk/>
            <pc:sldMk cId="1323173605" sldId="277"/>
            <ac:spMk id="4" creationId="{3AE36F4D-CA93-4EC1-8F14-0A03465B1D49}"/>
          </ac:spMkLst>
        </pc:spChg>
        <pc:spChg chg="mod">
          <ac:chgData name="Thomas Deutsch" userId="8059bfa9dbe74db4" providerId="LiveId" clId="{EE96E615-F3FD-4ED6-8647-9ECF307A8CE9}" dt="2020-11-17T12:13:56.664" v="446" actId="20577"/>
          <ac:spMkLst>
            <pc:docMk/>
            <pc:sldMk cId="1323173605" sldId="277"/>
            <ac:spMk id="6" creationId="{85A873BC-A66A-4234-97F4-1F03394D5BB9}"/>
          </ac:spMkLst>
        </pc:spChg>
        <pc:picChg chg="add mod">
          <ac:chgData name="Thomas Deutsch" userId="8059bfa9dbe74db4" providerId="LiveId" clId="{EE96E615-F3FD-4ED6-8647-9ECF307A8CE9}" dt="2020-11-17T12:23:08.998" v="560" actId="1076"/>
          <ac:picMkLst>
            <pc:docMk/>
            <pc:sldMk cId="1323173605" sldId="277"/>
            <ac:picMk id="2050" creationId="{81BB1BFA-3B35-4680-A2CC-E3846F1F7B41}"/>
          </ac:picMkLst>
        </pc:picChg>
      </pc:sldChg>
    </pc:docChg>
  </pc:docChgLst>
  <pc:docChgLst>
    <pc:chgData name="Paul Pühringer" userId="070ee7c4bc434beb" providerId="Windows Live" clId="Web-{B53241DE-2059-4B62-99CA-87FDF7ACD24C}"/>
    <pc:docChg chg="modSld">
      <pc:chgData name="Paul Pühringer" userId="070ee7c4bc434beb" providerId="Windows Live" clId="Web-{B53241DE-2059-4B62-99CA-87FDF7ACD24C}" dt="2020-10-27T08:57:18.243" v="90"/>
      <pc:docMkLst>
        <pc:docMk/>
      </pc:docMkLst>
      <pc:sldChg chg="addSp delSp modSp">
        <pc:chgData name="Paul Pühringer" userId="070ee7c4bc434beb" providerId="Windows Live" clId="Web-{B53241DE-2059-4B62-99CA-87FDF7ACD24C}" dt="2020-10-27T08:55:00.053" v="49" actId="1076"/>
        <pc:sldMkLst>
          <pc:docMk/>
          <pc:sldMk cId="4235787332" sldId="267"/>
        </pc:sldMkLst>
        <pc:spChg chg="del">
          <ac:chgData name="Paul Pühringer" userId="070ee7c4bc434beb" providerId="Windows Live" clId="Web-{B53241DE-2059-4B62-99CA-87FDF7ACD24C}" dt="2020-10-27T08:50:56.275" v="0"/>
          <ac:spMkLst>
            <pc:docMk/>
            <pc:sldMk cId="4235787332" sldId="267"/>
            <ac:spMk id="6" creationId="{C4574AC4-9ABC-4FC8-A404-E1809F755913}"/>
          </ac:spMkLst>
        </pc:spChg>
        <pc:spChg chg="add del mod">
          <ac:chgData name="Paul Pühringer" userId="070ee7c4bc434beb" providerId="Windows Live" clId="Web-{B53241DE-2059-4B62-99CA-87FDF7ACD24C}" dt="2020-10-27T08:54:41.226" v="46" actId="20577"/>
          <ac:spMkLst>
            <pc:docMk/>
            <pc:sldMk cId="4235787332" sldId="267"/>
            <ac:spMk id="7" creationId="{A6B00C18-5092-49AC-8A82-2D08B913B2EF}"/>
          </ac:spMkLst>
        </pc:spChg>
        <pc:picChg chg="add mod">
          <ac:chgData name="Paul Pühringer" userId="070ee7c4bc434beb" providerId="Windows Live" clId="Web-{B53241DE-2059-4B62-99CA-87FDF7ACD24C}" dt="2020-10-27T08:54:50.959" v="48" actId="1076"/>
          <ac:picMkLst>
            <pc:docMk/>
            <pc:sldMk cId="4235787332" sldId="267"/>
            <ac:picMk id="2" creationId="{89D42E7B-D801-4529-9D0E-34E0A94F68E6}"/>
          </ac:picMkLst>
        </pc:picChg>
        <pc:picChg chg="add del mod">
          <ac:chgData name="Paul Pühringer" userId="070ee7c4bc434beb" providerId="Windows Live" clId="Web-{B53241DE-2059-4B62-99CA-87FDF7ACD24C}" dt="2020-10-27T08:52:44.099" v="14"/>
          <ac:picMkLst>
            <pc:docMk/>
            <pc:sldMk cId="4235787332" sldId="267"/>
            <ac:picMk id="3" creationId="{46DC0DC4-404D-4D43-90A6-38E8E2201689}"/>
          </ac:picMkLst>
        </pc:picChg>
        <pc:picChg chg="add mod">
          <ac:chgData name="Paul Pühringer" userId="070ee7c4bc434beb" providerId="Windows Live" clId="Web-{B53241DE-2059-4B62-99CA-87FDF7ACD24C}" dt="2020-10-27T08:55:00.053" v="49" actId="1076"/>
          <ac:picMkLst>
            <pc:docMk/>
            <pc:sldMk cId="4235787332" sldId="267"/>
            <ac:picMk id="4" creationId="{B7C2AD7A-218E-43D5-BC32-EA7ABD4C241B}"/>
          </ac:picMkLst>
        </pc:picChg>
      </pc:sldChg>
      <pc:sldChg chg="addSp delSp modSp">
        <pc:chgData name="Paul Pühringer" userId="070ee7c4bc434beb" providerId="Windows Live" clId="Web-{B53241DE-2059-4B62-99CA-87FDF7ACD24C}" dt="2020-10-27T08:56:35.071" v="88" actId="1076"/>
        <pc:sldMkLst>
          <pc:docMk/>
          <pc:sldMk cId="1792088101" sldId="268"/>
        </pc:sldMkLst>
        <pc:spChg chg="del">
          <ac:chgData name="Paul Pühringer" userId="070ee7c4bc434beb" providerId="Windows Live" clId="Web-{B53241DE-2059-4B62-99CA-87FDF7ACD24C}" dt="2020-10-27T08:55:20.078" v="52"/>
          <ac:spMkLst>
            <pc:docMk/>
            <pc:sldMk cId="1792088101" sldId="268"/>
            <ac:spMk id="3" creationId="{989CFD87-8A9C-49BD-9220-21D019852985}"/>
          </ac:spMkLst>
        </pc:spChg>
        <pc:spChg chg="add mod">
          <ac:chgData name="Paul Pühringer" userId="070ee7c4bc434beb" providerId="Windows Live" clId="Web-{B53241DE-2059-4B62-99CA-87FDF7ACD24C}" dt="2020-10-27T08:56:35.071" v="88" actId="1076"/>
          <ac:spMkLst>
            <pc:docMk/>
            <pc:sldMk cId="1792088101" sldId="268"/>
            <ac:spMk id="4" creationId="{5CF2DCDA-D5C7-485D-8BAB-954E97C3B419}"/>
          </ac:spMkLst>
        </pc:spChg>
        <pc:spChg chg="del">
          <ac:chgData name="Paul Pühringer" userId="070ee7c4bc434beb" providerId="Windows Live" clId="Web-{B53241DE-2059-4B62-99CA-87FDF7ACD24C}" dt="2020-10-27T08:55:17.700" v="51"/>
          <ac:spMkLst>
            <pc:docMk/>
            <pc:sldMk cId="1792088101" sldId="268"/>
            <ac:spMk id="7" creationId="{FDCEC620-7C4B-44AA-98A5-C5EB08DBC9A9}"/>
          </ac:spMkLst>
        </pc:spChg>
        <pc:picChg chg="add mod">
          <ac:chgData name="Paul Pühringer" userId="070ee7c4bc434beb" providerId="Windows Live" clId="Web-{B53241DE-2059-4B62-99CA-87FDF7ACD24C}" dt="2020-10-27T08:56:29.914" v="87" actId="1076"/>
          <ac:picMkLst>
            <pc:docMk/>
            <pc:sldMk cId="1792088101" sldId="268"/>
            <ac:picMk id="2" creationId="{D2E090D7-E026-4ECC-A45F-D76497CD2431}"/>
          </ac:picMkLst>
        </pc:picChg>
      </pc:sldChg>
      <pc:sldChg chg="addSp delSp modSp">
        <pc:chgData name="Paul Pühringer" userId="070ee7c4bc434beb" providerId="Windows Live" clId="Web-{B53241DE-2059-4B62-99CA-87FDF7ACD24C}" dt="2020-10-27T08:57:18.243" v="90"/>
        <pc:sldMkLst>
          <pc:docMk/>
          <pc:sldMk cId="505999592" sldId="269"/>
        </pc:sldMkLst>
        <pc:picChg chg="add del mod">
          <ac:chgData name="Paul Pühringer" userId="070ee7c4bc434beb" providerId="Windows Live" clId="Web-{B53241DE-2059-4B62-99CA-87FDF7ACD24C}" dt="2020-10-27T08:57:18.243" v="90"/>
          <ac:picMkLst>
            <pc:docMk/>
            <pc:sldMk cId="505999592" sldId="269"/>
            <ac:picMk id="2" creationId="{A3494124-6705-44FE-8D75-66A1884DC0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12.01.2021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12.01.2021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Platz für Autor und LVA-</a:t>
            </a:r>
            <a:r>
              <a:rPr lang="en-US" dirty="0" err="1"/>
              <a:t>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Platz für Autor und LVA-</a:t>
            </a:r>
            <a:r>
              <a:rPr lang="en-US" dirty="0" err="1"/>
              <a:t>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 err="1"/>
              <a:t>titel</a:t>
            </a:r>
            <a:r>
              <a:rPr lang="de-AT" noProof="0"/>
              <a:t>, 3 kleine </a:t>
            </a:r>
            <a:r>
              <a:rPr lang="de-AT" noProof="0" err="1"/>
              <a:t>bilder</a:t>
            </a:r>
            <a:r>
              <a:rPr lang="de-AT" noProof="0"/>
              <a:t> und </a:t>
            </a:r>
            <a:r>
              <a:rPr lang="de-AT" noProof="0" err="1"/>
              <a:t>text</a:t>
            </a:r>
            <a:endParaRPr lang="de-AT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, schmales </a:t>
            </a:r>
            <a:r>
              <a:rPr lang="de-DE" err="1"/>
              <a:t>bild</a:t>
            </a:r>
            <a:r>
              <a:rPr lang="de-DE"/>
              <a:t> und </a:t>
            </a:r>
            <a:r>
              <a:rPr lang="de-DE" err="1"/>
              <a:t>text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grosses</a:t>
            </a:r>
            <a:r>
              <a:rPr lang="de-DE"/>
              <a:t> </a:t>
            </a:r>
            <a:r>
              <a:rPr lang="de-DE" err="1"/>
              <a:t>imagebild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Formeln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 err="1"/>
              <a:t>titel</a:t>
            </a:r>
            <a:r>
              <a:rPr lang="de-DE"/>
              <a:t> und </a:t>
            </a:r>
            <a:r>
              <a:rPr lang="de-DE" err="1"/>
              <a:t>video</a:t>
            </a:r>
            <a:endParaRPr lang="de-AT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ein danke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Platz für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/>
              <a:t>Platz für </a:t>
            </a:r>
            <a:br>
              <a:rPr lang="de-AT" noProof="0"/>
            </a:br>
            <a:r>
              <a:rPr lang="de-AT" noProof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/>
              <a:t>Platz für ein Partnerlogo</a:t>
            </a:r>
            <a:endParaRPr lang="en-US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/>
              <a:t>Kapitel 1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2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/>
              <a:t>Kapitel 3</a:t>
            </a:r>
          </a:p>
          <a:p>
            <a:pPr lvl="1"/>
            <a:r>
              <a:rPr lang="de-AT" noProof="0"/>
              <a:t>Unterkapitel 1</a:t>
            </a:r>
          </a:p>
          <a:p>
            <a:pPr lvl="1"/>
            <a:r>
              <a:rPr lang="de-AT" noProof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/>
              <a:t>Platz für</a:t>
            </a:r>
            <a:br>
              <a:rPr lang="de-DE" noProof="0"/>
            </a:br>
            <a:r>
              <a:rPr lang="de-DE" noProof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/>
              <a:t>Platz für</a:t>
            </a:r>
            <a:br>
              <a:rPr lang="de-AT" noProof="0"/>
            </a:br>
            <a:r>
              <a:rPr lang="de-AT" noProof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01.02.2018</a:t>
            </a:r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/>
              <a:t>Textmasterformat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5656DCC-150D-4D75-847B-5FD470542CB4}"/>
              </a:ext>
            </a:extLst>
          </p:cNvPr>
          <p:cNvSpPr/>
          <p:nvPr/>
        </p:nvSpPr>
        <p:spPr>
          <a:xfrm>
            <a:off x="6712133" y="5198771"/>
            <a:ext cx="1820410" cy="135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46B587-45D8-4562-BC63-B135E0B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</a:t>
            </a:r>
            <a:r>
              <a:rPr lang="de-AT" b="1" dirty="0"/>
              <a:t>Data &amp; Knowledge Engineering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32A46-336E-44C2-A4ED-BC5570B4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5" y="4059662"/>
            <a:ext cx="7926926" cy="845078"/>
          </a:xfrm>
        </p:spPr>
        <p:txBody>
          <a:bodyPr/>
          <a:lstStyle/>
          <a:p>
            <a:r>
              <a:rPr lang="de-AT" dirty="0"/>
              <a:t>Deutsch Thomas		Pühringer Paul		</a:t>
            </a:r>
          </a:p>
          <a:p>
            <a:r>
              <a:rPr lang="de-AT" dirty="0"/>
              <a:t>Lindner Sabine		</a:t>
            </a:r>
            <a:r>
              <a:rPr lang="de-AT" dirty="0" err="1"/>
              <a:t>Esen</a:t>
            </a:r>
            <a:r>
              <a:rPr lang="de-AT"/>
              <a:t> Samed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30D27E-9B4D-45AA-B53C-6961BFAA3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AT" dirty="0"/>
              <a:t>Zwischenpräsentation</a:t>
            </a:r>
          </a:p>
          <a:p>
            <a:r>
              <a:rPr lang="de-AT" dirty="0"/>
              <a:t>Gruppe 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83F961-1DA2-43FB-9681-0CA6FCD4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33" y="5573742"/>
            <a:ext cx="216247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Status quo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EA6D02-CA36-48A5-AAB4-D26025CF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1771432"/>
            <a:ext cx="8392887" cy="26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C4A86F2-5B22-46FC-82CB-51FD5DE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Plan für verbleibende Zeit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C5C9-4D75-47B2-967B-703771994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6F315-11ED-4942-B89A-1E737E12FF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6B6E9C-F76F-497D-A933-EC6F14D525A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83486-06ED-4274-A45B-838FCE8D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23850" indent="-323850"/>
            <a:r>
              <a:rPr lang="en-GB" dirty="0">
                <a:cs typeface="Arial"/>
              </a:rPr>
              <a:t>Hashtag Funktion ausbauen</a:t>
            </a:r>
          </a:p>
          <a:p>
            <a:pPr marL="323850" indent="-323850"/>
            <a:r>
              <a:rPr lang="en-GB" dirty="0">
                <a:cs typeface="Arial"/>
              </a:rPr>
              <a:t>Rabbit-MQ Service</a:t>
            </a:r>
          </a:p>
          <a:p>
            <a:pPr marL="323850" indent="-323850"/>
            <a:r>
              <a:rPr lang="en-GB" dirty="0">
                <a:cs typeface="Arial"/>
              </a:rPr>
              <a:t>kleine Anpassungen an DBs</a:t>
            </a:r>
            <a:endParaRPr lang="en-GB" dirty="0"/>
          </a:p>
          <a:p>
            <a:pPr marL="323850" indent="-323850"/>
            <a:r>
              <a:rPr lang="en-GB" dirty="0">
                <a:cs typeface="Arial"/>
              </a:rPr>
              <a:t>Testen der Funktionen</a:t>
            </a:r>
          </a:p>
          <a:p>
            <a:pPr marL="323850" indent="-323850"/>
            <a:r>
              <a:rPr lang="en-GB" dirty="0">
                <a:cs typeface="Arial"/>
              </a:rPr>
              <a:t>Bugs beheben</a:t>
            </a:r>
          </a:p>
        </p:txBody>
      </p:sp>
    </p:spTree>
    <p:extLst>
      <p:ext uri="{BB962C8B-B14F-4D97-AF65-F5344CB8AC3E}">
        <p14:creationId xmlns:p14="http://schemas.microsoft.com/office/powerpoint/2010/main" val="39089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5A873BC-A66A-4234-97F4-1F03394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Implementierungen</a:t>
            </a:r>
            <a:endParaRPr lang="de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6BA1-4AF2-402A-BB2F-778FF31A1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AA2D-894D-49E7-8C0E-5A9275DB9D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9262-A2A2-4D26-9963-44FB3B5E2E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05D08-F26F-4660-914B-46A1331A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23850" indent="-323850"/>
            <a:r>
              <a:rPr lang="en-GB" dirty="0">
                <a:cs typeface="Arial"/>
              </a:rPr>
              <a:t>UI-Livedemo</a:t>
            </a:r>
          </a:p>
        </p:txBody>
      </p:sp>
    </p:spTree>
    <p:extLst>
      <p:ext uri="{BB962C8B-B14F-4D97-AF65-F5344CB8AC3E}">
        <p14:creationId xmlns:p14="http://schemas.microsoft.com/office/powerpoint/2010/main" val="132317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47</Words>
  <Application>Microsoft Office PowerPoint</Application>
  <PresentationFormat>Bildschirmpräsentation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Arial Black</vt:lpstr>
      <vt:lpstr>Wingdings 2</vt:lpstr>
      <vt:lpstr>Office-Design</vt:lpstr>
      <vt:lpstr>PR Data &amp; Knowledge Engineering</vt:lpstr>
      <vt:lpstr>Status quo</vt:lpstr>
      <vt:lpstr>Plan für verbleibende Zeit</vt:lpstr>
      <vt:lpstr>Implementierungen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Paul Pühringer</cp:lastModifiedBy>
  <cp:revision>5</cp:revision>
  <cp:lastPrinted>2015-10-19T12:36:16Z</cp:lastPrinted>
  <dcterms:created xsi:type="dcterms:W3CDTF">2018-04-19T12:56:50Z</dcterms:created>
  <dcterms:modified xsi:type="dcterms:W3CDTF">2021-01-12T14:03:37Z</dcterms:modified>
</cp:coreProperties>
</file>