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2" r:id="rId9"/>
    <p:sldId id="266" r:id="rId10"/>
    <p:sldId id="267" r:id="rId11"/>
    <p:sldId id="263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470" autoAdjust="0"/>
  </p:normalViewPr>
  <p:slideViewPr>
    <p:cSldViewPr showGuides="1">
      <p:cViewPr>
        <p:scale>
          <a:sx n="75" d="100"/>
          <a:sy n="75" d="100"/>
        </p:scale>
        <p:origin x="974" y="91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5/29/2024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5/29/2024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marinedatascience.co/software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hyperlink" Target="https://www.marinedatascience.co/softwa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servisa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1" y="3111500"/>
            <a:ext cx="5029201" cy="1397000"/>
          </a:xfrm>
        </p:spPr>
        <p:txBody>
          <a:bodyPr/>
          <a:lstStyle/>
          <a:p>
            <a:r>
              <a:rPr lang="en-US" sz="1800" dirty="0"/>
              <a:t>Filip </a:t>
            </a:r>
            <a:r>
              <a:rPr lang="en-US" sz="1800" dirty="0" err="1"/>
              <a:t>Doj</a:t>
            </a:r>
            <a:r>
              <a:rPr lang="sr-Latn-RS" sz="1800" dirty="0"/>
              <a:t>činović</a:t>
            </a:r>
          </a:p>
          <a:p>
            <a:r>
              <a:rPr lang="sr-Latn-RS" sz="1800" dirty="0"/>
              <a:t>18135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342C-15CB-A03C-8570-9D318200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12" y="260648"/>
            <a:ext cx="8686801" cy="1066800"/>
          </a:xfrm>
        </p:spPr>
        <p:txBody>
          <a:bodyPr/>
          <a:lstStyle/>
          <a:p>
            <a:r>
              <a:rPr lang="en-US" dirty="0"/>
              <a:t>Rest API testing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C4CED-D6F3-4735-D844-75D737E60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72" y="1772816"/>
            <a:ext cx="7378706" cy="1779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076AE0-77A1-733B-C70C-BB6CC5ADF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17" y="3628400"/>
            <a:ext cx="6621608" cy="3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4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white text on a red background&#10;&#10;Description automatically generated">
            <a:extLst>
              <a:ext uri="{FF2B5EF4-FFF2-40B4-BE49-F238E27FC236}">
                <a16:creationId xmlns:a16="http://schemas.microsoft.com/office/drawing/2014/main" id="{7B8D8CB4-A90E-C4DC-3A07-2C1BAA0EE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284" y="-1177224"/>
            <a:ext cx="12287100" cy="9212447"/>
          </a:xfrm>
        </p:spPr>
      </p:pic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Sensor</a:t>
            </a:r>
          </a:p>
          <a:p>
            <a:r>
              <a:rPr lang="sr-Latn-RS" dirty="0"/>
              <a:t>Analytics</a:t>
            </a:r>
          </a:p>
          <a:p>
            <a:r>
              <a:rPr lang="sr-Latn-RS" dirty="0"/>
              <a:t>EventInfo</a:t>
            </a:r>
            <a:endParaRPr lang="en-US" dirty="0"/>
          </a:p>
          <a:p>
            <a:r>
              <a:rPr lang="en-US" dirty="0"/>
              <a:t>Docker</a:t>
            </a:r>
            <a:endParaRPr lang="sr-Latn-RS" dirty="0"/>
          </a:p>
          <a:p>
            <a:r>
              <a:rPr lang="sr-Latn-RS" dirty="0"/>
              <a:t>Primer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Sensor microservice</a:t>
            </a:r>
            <a:endParaRPr lang="en-US" dirty="0"/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829C5FF0-35A0-DE69-8D37-4A91B0562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7022" y="965645"/>
            <a:ext cx="1542697" cy="1542697"/>
          </a:xfrm>
          <a:prstGeom prst="rect">
            <a:avLst/>
          </a:prstGeo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674BC6F-0B21-1F39-7143-7C0A46A49C4A}"/>
              </a:ext>
            </a:extLst>
          </p:cNvPr>
          <p:cNvSpPr/>
          <p:nvPr/>
        </p:nvSpPr>
        <p:spPr>
          <a:xfrm>
            <a:off x="6786803" y="3538330"/>
            <a:ext cx="1398680" cy="1368152"/>
          </a:xfrm>
          <a:prstGeom prst="flowChartConnector">
            <a:avLst/>
          </a:prstGeom>
          <a:solidFill>
            <a:srgbClr val="FF9933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dirty="0"/>
              <a:t>MQTT Broker</a:t>
            </a:r>
            <a:endParaRPr lang="en-CH" dirty="0"/>
          </a:p>
        </p:txBody>
      </p:sp>
      <p:pic>
        <p:nvPicPr>
          <p:cNvPr id="10" name="Picture 9" descr="A blue and yellow snake logo&#10;&#10;Description automatically generated">
            <a:extLst>
              <a:ext uri="{FF2B5EF4-FFF2-40B4-BE49-F238E27FC236}">
                <a16:creationId xmlns:a16="http://schemas.microsoft.com/office/drawing/2014/main" id="{AD9390AF-D919-5A64-9600-E0011FB42B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66619" y="1025248"/>
            <a:ext cx="1542697" cy="1542697"/>
          </a:xfrm>
          <a:prstGeom prst="rect">
            <a:avLst/>
          </a:prstGeom>
        </p:spPr>
      </p:pic>
      <p:pic>
        <p:nvPicPr>
          <p:cNvPr id="13" name="Graphic 12" descr="Line arrow: Straight with solid fill">
            <a:extLst>
              <a:ext uri="{FF2B5EF4-FFF2-40B4-BE49-F238E27FC236}">
                <a16:creationId xmlns:a16="http://schemas.microsoft.com/office/drawing/2014/main" id="{0860508B-B971-84D6-CE84-CC424F626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052776" y="2587823"/>
            <a:ext cx="914400" cy="914400"/>
          </a:xfrm>
          <a:prstGeom prst="rect">
            <a:avLst/>
          </a:prstGeom>
        </p:spPr>
      </p:pic>
      <p:pic>
        <p:nvPicPr>
          <p:cNvPr id="15" name="Graphic 14" descr="Stopwatch 75% with solid fill">
            <a:extLst>
              <a:ext uri="{FF2B5EF4-FFF2-40B4-BE49-F238E27FC236}">
                <a16:creationId xmlns:a16="http://schemas.microsoft.com/office/drawing/2014/main" id="{A4055FE6-94B6-B3E8-E41F-B49AB7902E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90772" y="2490121"/>
            <a:ext cx="276404" cy="2764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91D9FA-1663-1CF2-7C8E-344442AC8838}"/>
              </a:ext>
            </a:extLst>
          </p:cNvPr>
          <p:cNvSpPr txBox="1"/>
          <p:nvPr/>
        </p:nvSpPr>
        <p:spPr>
          <a:xfrm>
            <a:off x="7534572" y="2848856"/>
            <a:ext cx="1912450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/>
              <a:t>publish ‘’sensor/data’’</a:t>
            </a:r>
            <a:endParaRPr lang="en-CH" sz="1400" dirty="0"/>
          </a:p>
        </p:txBody>
      </p:sp>
      <p:pic>
        <p:nvPicPr>
          <p:cNvPr id="18" name="Graphic 17" descr="Line arrow: Straight with solid fill">
            <a:extLst>
              <a:ext uri="{FF2B5EF4-FFF2-40B4-BE49-F238E27FC236}">
                <a16:creationId xmlns:a16="http://schemas.microsoft.com/office/drawing/2014/main" id="{B99C72A1-CB09-8735-BD0A-91EEBB41B5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2359" y="1178443"/>
            <a:ext cx="1176814" cy="11768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719E5C-4046-C4FB-D65A-156988514E4D}"/>
              </a:ext>
            </a:extLst>
          </p:cNvPr>
          <p:cNvSpPr txBox="1"/>
          <p:nvPr/>
        </p:nvSpPr>
        <p:spPr>
          <a:xfrm>
            <a:off x="8359310" y="1234994"/>
            <a:ext cx="1237968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Retrieve data</a:t>
            </a:r>
            <a:endParaRPr lang="en-CH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72853-FB8E-0AA5-E196-AEC64472D8A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0846938" y="6571061"/>
            <a:ext cx="45719" cy="45719"/>
          </a:xfrm>
        </p:spPr>
        <p:txBody>
          <a:bodyPr>
            <a:normAutofit fontScale="25000" lnSpcReduction="20000"/>
          </a:bodyPr>
          <a:lstStyle/>
          <a:p>
            <a:pPr marL="45720" indent="0">
              <a:buNone/>
            </a:pPr>
            <a:endParaRPr lang="en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A6CA8D-766C-2E58-0AED-FA9ECD6524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5819" y="1726924"/>
            <a:ext cx="5197779" cy="393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Microservice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E01B4A-B999-B8FF-2DB3-7D0567C56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221" y="1710020"/>
            <a:ext cx="5484786" cy="1718980"/>
          </a:xfrm>
        </p:spPr>
      </p:pic>
      <p:pic>
        <p:nvPicPr>
          <p:cNvPr id="6" name="Picture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C6C28DE7-1AB1-A9A2-BA49-66A050A347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86700" y="611862"/>
            <a:ext cx="1974745" cy="1974745"/>
          </a:xfrm>
          <a:prstGeom prst="rect">
            <a:avLst/>
          </a:prstGeom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3460548-B2E8-CCAC-2A56-CB8BB8C6B926}"/>
              </a:ext>
            </a:extLst>
          </p:cNvPr>
          <p:cNvSpPr/>
          <p:nvPr/>
        </p:nvSpPr>
        <p:spPr>
          <a:xfrm>
            <a:off x="8830716" y="4305258"/>
            <a:ext cx="2046753" cy="2019342"/>
          </a:xfrm>
          <a:prstGeom prst="flowChartConnector">
            <a:avLst/>
          </a:prstGeom>
          <a:solidFill>
            <a:srgbClr val="FF9933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MQTT</a:t>
            </a:r>
          </a:p>
          <a:p>
            <a:pPr algn="ctr"/>
            <a:r>
              <a:rPr lang="en-US" dirty="0"/>
              <a:t>Broker</a:t>
            </a:r>
            <a:endParaRPr lang="en-C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E19EA5-0836-894F-C8FF-3BDCE16D6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9089" y="3626708"/>
            <a:ext cx="5154601" cy="3042544"/>
          </a:xfrm>
          <a:prstGeom prst="rect">
            <a:avLst/>
          </a:prstGeom>
        </p:spPr>
      </p:pic>
      <p:pic>
        <p:nvPicPr>
          <p:cNvPr id="13" name="Graphic 12" descr="Line arrow: Straight with solid fill">
            <a:extLst>
              <a:ext uri="{FF2B5EF4-FFF2-40B4-BE49-F238E27FC236}">
                <a16:creationId xmlns:a16="http://schemas.microsoft.com/office/drawing/2014/main" id="{2D5FDB6A-369E-9330-25E0-750B321F0D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8471678" y="2710130"/>
            <a:ext cx="1895226" cy="14191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D23F59-0EA9-01E2-90D3-C39373399F9E}"/>
              </a:ext>
            </a:extLst>
          </p:cNvPr>
          <p:cNvSpPr txBox="1"/>
          <p:nvPr/>
        </p:nvSpPr>
        <p:spPr>
          <a:xfrm>
            <a:off x="8240555" y="2718601"/>
            <a:ext cx="1099981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Subscribe </a:t>
            </a:r>
          </a:p>
          <a:p>
            <a:r>
              <a:rPr lang="en-US" sz="1400" dirty="0"/>
              <a:t>sensor/data</a:t>
            </a:r>
            <a:endParaRPr lang="en-CH" sz="1400" dirty="0"/>
          </a:p>
        </p:txBody>
      </p:sp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8E614D71-B2EF-81B0-66C6-5D25C90209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9040839" y="2642399"/>
            <a:ext cx="1823872" cy="15546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A2E78-195C-A270-92DA-3830D340F83C}"/>
              </a:ext>
            </a:extLst>
          </p:cNvPr>
          <p:cNvSpPr txBox="1"/>
          <p:nvPr/>
        </p:nvSpPr>
        <p:spPr>
          <a:xfrm>
            <a:off x="10085784" y="2636914"/>
            <a:ext cx="1029449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Publish</a:t>
            </a:r>
          </a:p>
          <a:p>
            <a:r>
              <a:rPr lang="en-US" sz="1400" dirty="0"/>
              <a:t>sensor/last</a:t>
            </a:r>
            <a:endParaRPr lang="en-CH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232D11-CA69-FD83-D3A9-3CDB3BC33E67}"/>
              </a:ext>
            </a:extLst>
          </p:cNvPr>
          <p:cNvSpPr txBox="1"/>
          <p:nvPr/>
        </p:nvSpPr>
        <p:spPr>
          <a:xfrm>
            <a:off x="10197497" y="3525779"/>
            <a:ext cx="1611339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/>
              <a:t>Publish </a:t>
            </a:r>
          </a:p>
          <a:p>
            <a:r>
              <a:rPr lang="en-US" sz="1400" dirty="0"/>
              <a:t>Sensor/anomaly/+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EventInfo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881B4-0A9D-AAA0-3805-97BC4BA8F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592" y="1828002"/>
            <a:ext cx="6300830" cy="3826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086EA6-F07C-0AC1-95C2-66D71170B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8" y="1839690"/>
            <a:ext cx="4353533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4A5C-2A10-0639-5346-6744F1C4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EventInfo</a:t>
            </a:r>
            <a:endParaRPr lang="en-C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D1B79B-9151-5076-85AB-98E5B6208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04" y="1600200"/>
            <a:ext cx="4504318" cy="49249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BDD0B6-605C-98CB-C5AB-FFC28E4F1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72" y="1619147"/>
            <a:ext cx="6144482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0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8B6D-1379-60C1-6033-4053EBEF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EventInfo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90826-0626-683D-96AC-DFB6B587E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248" y="1916832"/>
            <a:ext cx="3034145" cy="4191000"/>
          </a:xfrm>
        </p:spPr>
      </p:pic>
    </p:spTree>
    <p:extLst>
      <p:ext uri="{BB962C8B-B14F-4D97-AF65-F5344CB8AC3E}">
        <p14:creationId xmlns:p14="http://schemas.microsoft.com/office/powerpoint/2010/main" val="428353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987" y="463438"/>
            <a:ext cx="8686801" cy="1066800"/>
          </a:xfrm>
        </p:spPr>
        <p:txBody>
          <a:bodyPr/>
          <a:lstStyle/>
          <a:p>
            <a:r>
              <a:rPr lang="en-US" dirty="0"/>
              <a:t>Docker</a:t>
            </a:r>
            <a:br>
              <a:rPr lang="en-US" dirty="0"/>
            </a:br>
            <a:r>
              <a:rPr lang="en-US" sz="2800" dirty="0" err="1"/>
              <a:t>docker</a:t>
            </a:r>
            <a:r>
              <a:rPr lang="en-US" sz="2800" dirty="0"/>
              <a:t> images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EAF01-7561-FDDA-89AD-7D16D4CE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29" y="2206338"/>
            <a:ext cx="4363059" cy="1400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CC31CB-AD96-88B0-2010-B82DFF30E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76" y="4301601"/>
            <a:ext cx="4601217" cy="1305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DF0504-E671-EC55-28E1-493979EBD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532" y="3320219"/>
            <a:ext cx="3480192" cy="16339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71084E-A243-6214-2342-9D278D43AB75}"/>
              </a:ext>
            </a:extLst>
          </p:cNvPr>
          <p:cNvSpPr txBox="1"/>
          <p:nvPr/>
        </p:nvSpPr>
        <p:spPr>
          <a:xfrm>
            <a:off x="1125860" y="1652340"/>
            <a:ext cx="165942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Python-sensor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F65C8-456B-C7E8-792A-AD55BDBD5279}"/>
              </a:ext>
            </a:extLst>
          </p:cNvPr>
          <p:cNvSpPr txBox="1"/>
          <p:nvPr/>
        </p:nvSpPr>
        <p:spPr>
          <a:xfrm>
            <a:off x="1025910" y="3932269"/>
            <a:ext cx="115288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Analytics</a:t>
            </a:r>
            <a:endParaRPr lang="en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FE756-4826-3E81-A958-CC93297B6D44}"/>
              </a:ext>
            </a:extLst>
          </p:cNvPr>
          <p:cNvSpPr txBox="1"/>
          <p:nvPr/>
        </p:nvSpPr>
        <p:spPr>
          <a:xfrm>
            <a:off x="7534572" y="2190851"/>
            <a:ext cx="118898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/>
              <a:t>EventInfo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29E1-1336-FC8E-289F-8C75CC93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br>
              <a:rPr lang="en-US" dirty="0"/>
            </a:br>
            <a:r>
              <a:rPr lang="en-US" sz="2800" dirty="0" err="1"/>
              <a:t>docker</a:t>
            </a:r>
            <a:r>
              <a:rPr lang="en-US" sz="2800" dirty="0"/>
              <a:t> compose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DC80A3-8346-CF1C-688C-59A30DD51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366" y="1772816"/>
            <a:ext cx="3530021" cy="502533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C3BC94-002F-AD7B-A9A9-657F233A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968" y="1804824"/>
            <a:ext cx="4164892" cy="50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4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0</TotalTime>
  <Words>61</Words>
  <Application>Microsoft Office PowerPoint</Application>
  <PresentationFormat>Custom</PresentationFormat>
  <Paragraphs>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Palatino Linotype</vt:lpstr>
      <vt:lpstr>Business strategy presentation</vt:lpstr>
      <vt:lpstr>Internet stvari i servisa</vt:lpstr>
      <vt:lpstr>Sadržaj</vt:lpstr>
      <vt:lpstr>Sensor microservice</vt:lpstr>
      <vt:lpstr>Analytics Microservice</vt:lpstr>
      <vt:lpstr>EventInfo</vt:lpstr>
      <vt:lpstr>EventInfo</vt:lpstr>
      <vt:lpstr>EventInfo</vt:lpstr>
      <vt:lpstr>Docker docker images</vt:lpstr>
      <vt:lpstr>Docker docker compose</vt:lpstr>
      <vt:lpstr>Rest API testing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stvari i servisa</dc:title>
  <dc:creator>Milan Stojilkovic</dc:creator>
  <cp:lastModifiedBy>Milan Stojilkovic</cp:lastModifiedBy>
  <cp:revision>4</cp:revision>
  <dcterms:created xsi:type="dcterms:W3CDTF">2024-05-22T13:52:05Z</dcterms:created>
  <dcterms:modified xsi:type="dcterms:W3CDTF">2024-05-29T20:15:45Z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