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66" r:id="rId10"/>
    <p:sldId id="267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70" autoAdjust="0"/>
  </p:normalViewPr>
  <p:slideViewPr>
    <p:cSldViewPr showGuides="1">
      <p:cViewPr varScale="1">
        <p:scale>
          <a:sx n="77" d="100"/>
          <a:sy n="77" d="100"/>
        </p:scale>
        <p:origin x="91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5/30/2024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5/30/2024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s://www.marinedatascience.co/software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hyperlink" Target="https://www.marinedatascience.co/softwa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1" y="3111500"/>
            <a:ext cx="5029201" cy="1397000"/>
          </a:xfrm>
        </p:spPr>
        <p:txBody>
          <a:bodyPr/>
          <a:lstStyle/>
          <a:p>
            <a:r>
              <a:rPr lang="en-US" sz="1800" dirty="0"/>
              <a:t>Filip </a:t>
            </a:r>
            <a:r>
              <a:rPr lang="en-US" sz="1800" dirty="0" err="1"/>
              <a:t>Doj</a:t>
            </a:r>
            <a:r>
              <a:rPr lang="sr-Latn-RS" sz="1800" dirty="0"/>
              <a:t>činović</a:t>
            </a:r>
          </a:p>
          <a:p>
            <a:r>
              <a:rPr lang="sr-Latn-RS" sz="1800" dirty="0"/>
              <a:t>18135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342C-15CB-A03C-8570-9D318200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0648"/>
            <a:ext cx="8686801" cy="1066800"/>
          </a:xfrm>
        </p:spPr>
        <p:txBody>
          <a:bodyPr/>
          <a:lstStyle/>
          <a:p>
            <a:r>
              <a:rPr lang="en-US" dirty="0"/>
              <a:t>Rest API testing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C4CED-D6F3-4735-D844-75D737E6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2" y="1772816"/>
            <a:ext cx="7378706" cy="177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76AE0-77A1-733B-C70C-BB6CC5A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7" y="3628400"/>
            <a:ext cx="6621608" cy="3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text on a red background&#10;&#10;Description automatically generated">
            <a:extLst>
              <a:ext uri="{FF2B5EF4-FFF2-40B4-BE49-F238E27FC236}">
                <a16:creationId xmlns:a16="http://schemas.microsoft.com/office/drawing/2014/main" id="{7B8D8CB4-A90E-C4DC-3A07-2C1BAA0E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5" y="-1177224"/>
            <a:ext cx="12359109" cy="9212447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Sensor</a:t>
            </a:r>
          </a:p>
          <a:p>
            <a:r>
              <a:rPr lang="sr-Latn-RS" dirty="0"/>
              <a:t>Analytics</a:t>
            </a:r>
          </a:p>
          <a:p>
            <a:r>
              <a:rPr lang="sr-Latn-RS" dirty="0"/>
              <a:t>EventInfo</a:t>
            </a:r>
            <a:endParaRPr lang="en-US" dirty="0"/>
          </a:p>
          <a:p>
            <a:r>
              <a:rPr lang="en-US" dirty="0"/>
              <a:t>Docker</a:t>
            </a:r>
            <a:endParaRPr lang="sr-Latn-RS" dirty="0"/>
          </a:p>
          <a:p>
            <a:r>
              <a:rPr lang="sr-Latn-RS" dirty="0"/>
              <a:t>Primer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Sensor microservice</a:t>
            </a:r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29C5FF0-35A0-DE69-8D37-4A91B056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7022" y="965645"/>
            <a:ext cx="1542697" cy="154269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74BC6F-0B21-1F39-7143-7C0A46A49C4A}"/>
              </a:ext>
            </a:extLst>
          </p:cNvPr>
          <p:cNvSpPr/>
          <p:nvPr/>
        </p:nvSpPr>
        <p:spPr>
          <a:xfrm>
            <a:off x="6786803" y="3538330"/>
            <a:ext cx="1398680" cy="136815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MQTT Broker</a:t>
            </a:r>
            <a:endParaRPr lang="en-CH" dirty="0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9390AF-D919-5A64-9600-E0011FB42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6619" y="1025248"/>
            <a:ext cx="1542697" cy="1542697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0860508B-B971-84D6-CE84-CC424F626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52776" y="2587823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A4055FE6-94B6-B3E8-E41F-B49AB7902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0772" y="2490121"/>
            <a:ext cx="276404" cy="2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1D9FA-1663-1CF2-7C8E-344442AC8838}"/>
              </a:ext>
            </a:extLst>
          </p:cNvPr>
          <p:cNvSpPr txBox="1"/>
          <p:nvPr/>
        </p:nvSpPr>
        <p:spPr>
          <a:xfrm>
            <a:off x="7534572" y="2848856"/>
            <a:ext cx="191245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publish ‘’sensor/data’’</a:t>
            </a:r>
            <a:endParaRPr lang="en-CH" sz="1400" dirty="0"/>
          </a:p>
        </p:txBody>
      </p:sp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B99C72A1-CB09-8735-BD0A-91EEBB41B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2359" y="1178443"/>
            <a:ext cx="1176814" cy="1176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719E5C-4046-C4FB-D65A-156988514E4D}"/>
              </a:ext>
            </a:extLst>
          </p:cNvPr>
          <p:cNvSpPr txBox="1"/>
          <p:nvPr/>
        </p:nvSpPr>
        <p:spPr>
          <a:xfrm>
            <a:off x="8359310" y="1234994"/>
            <a:ext cx="123796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Retrieve data</a:t>
            </a:r>
            <a:endParaRPr lang="en-CH" sz="1400" dirty="0"/>
          </a:p>
        </p:txBody>
      </p:sp>
      <p:pic>
        <p:nvPicPr>
          <p:cNvPr id="7" name="Content Placeholder 6" descr="Line arrow: Straight outline">
            <a:extLst>
              <a:ext uri="{FF2B5EF4-FFF2-40B4-BE49-F238E27FC236}">
                <a16:creationId xmlns:a16="http://schemas.microsoft.com/office/drawing/2014/main" id="{B053C712-90BD-36AB-0AB1-B68C06FF4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47388" y="6570663"/>
            <a:ext cx="46037" cy="460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6CA8D-766C-2E58-0AED-FA9ECD6524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819" y="1726924"/>
            <a:ext cx="5197779" cy="3937711"/>
          </a:xfrm>
          <a:prstGeom prst="rect">
            <a:avLst/>
          </a:prstGeom>
        </p:spPr>
      </p:pic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B5996043-7860-FBE7-3B07-4DC9537D6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371091" y="1466491"/>
            <a:ext cx="1176814" cy="11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Microservice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E01B4A-B999-B8FF-2DB3-7D0567C5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21" y="1710020"/>
            <a:ext cx="5484786" cy="1718980"/>
          </a:xfrm>
        </p:spPr>
      </p:pic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C6C28DE7-1AB1-A9A2-BA49-66A050A34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86700" y="611862"/>
            <a:ext cx="1974745" cy="197474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3460548-B2E8-CCAC-2A56-CB8BB8C6B926}"/>
              </a:ext>
            </a:extLst>
          </p:cNvPr>
          <p:cNvSpPr/>
          <p:nvPr/>
        </p:nvSpPr>
        <p:spPr>
          <a:xfrm>
            <a:off x="8830716" y="4305258"/>
            <a:ext cx="2046753" cy="201934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Broker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E19EA5-0836-894F-C8FF-3BDCE16D6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89" y="3626708"/>
            <a:ext cx="5154601" cy="3042544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2D5FDB6A-369E-9330-25E0-750B321F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471678" y="2710130"/>
            <a:ext cx="1895226" cy="14191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D23F59-0EA9-01E2-90D3-C39373399F9E}"/>
              </a:ext>
            </a:extLst>
          </p:cNvPr>
          <p:cNvSpPr txBox="1"/>
          <p:nvPr/>
        </p:nvSpPr>
        <p:spPr>
          <a:xfrm>
            <a:off x="8240555" y="2718601"/>
            <a:ext cx="109998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Subscribe </a:t>
            </a:r>
          </a:p>
          <a:p>
            <a:r>
              <a:rPr lang="en-US" sz="1400" dirty="0"/>
              <a:t>sensor/data</a:t>
            </a:r>
            <a:endParaRPr lang="en-CH" sz="1400" dirty="0"/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E614D71-B2EF-81B0-66C6-5D25C9020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40839" y="2642399"/>
            <a:ext cx="1823872" cy="155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A2E78-195C-A270-92DA-3830D340F83C}"/>
              </a:ext>
            </a:extLst>
          </p:cNvPr>
          <p:cNvSpPr txBox="1"/>
          <p:nvPr/>
        </p:nvSpPr>
        <p:spPr>
          <a:xfrm>
            <a:off x="10197497" y="2635268"/>
            <a:ext cx="1029449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Publish</a:t>
            </a:r>
          </a:p>
          <a:p>
            <a:r>
              <a:rPr lang="en-US" sz="1400" dirty="0"/>
              <a:t>sensor/last</a:t>
            </a:r>
            <a:endParaRPr lang="en-C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32D11-CA69-FD83-D3A9-3CDB3BC33E67}"/>
              </a:ext>
            </a:extLst>
          </p:cNvPr>
          <p:cNvSpPr txBox="1"/>
          <p:nvPr/>
        </p:nvSpPr>
        <p:spPr>
          <a:xfrm>
            <a:off x="10197497" y="3321478"/>
            <a:ext cx="1611339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Sensor/anomaly/+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A5C-2A10-0639-5346-6744F1C4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B79B-9151-5076-85AB-98E5B620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04" y="1600200"/>
            <a:ext cx="4504318" cy="4924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DD0B6-605C-98CB-C5AB-FFC28E4F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619147"/>
            <a:ext cx="614448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881B4-0A9D-AAA0-3805-97BC4BA8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92" y="1828002"/>
            <a:ext cx="6300830" cy="3826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86EA6-F07C-0AC1-95C2-66D71170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839690"/>
            <a:ext cx="43535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B6D-1379-60C1-6033-4053EBEF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90826-0626-683D-96AC-DFB6B587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444" y="1196752"/>
            <a:ext cx="3466193" cy="478777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C21BE-F2F6-EE25-A713-3D2942100979}"/>
              </a:ext>
            </a:extLst>
          </p:cNvPr>
          <p:cNvSpPr txBox="1"/>
          <p:nvPr/>
        </p:nvSpPr>
        <p:spPr>
          <a:xfrm>
            <a:off x="189756" y="1844824"/>
            <a:ext cx="4752529" cy="30460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Singleton </a:t>
            </a:r>
            <a:r>
              <a:rPr lang="en-US" sz="2000" dirty="0" err="1"/>
              <a:t>obrazac</a:t>
            </a:r>
            <a:endParaRPr lang="en-US" sz="20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Struktura</a:t>
            </a:r>
            <a:r>
              <a:rPr lang="en-US" sz="2000" dirty="0"/>
              <a:t> </a:t>
            </a:r>
            <a:r>
              <a:rPr lang="en-US" sz="2000" dirty="0" err="1"/>
              <a:t>sli</a:t>
            </a:r>
            <a:r>
              <a:rPr lang="sr-Latn-RS" sz="2000" dirty="0"/>
              <a:t>čna rečniku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r-Latn-RS" sz="2000" dirty="0"/>
              <a:t>PlantId kao ključ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r-Latn-RS" sz="2000" dirty="0"/>
              <a:t>Koristi DataModel Interfejs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2835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87" y="463438"/>
            <a:ext cx="8686801" cy="1066800"/>
          </a:xfrm>
        </p:spPr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2800" dirty="0" err="1"/>
              <a:t>docker</a:t>
            </a:r>
            <a:r>
              <a:rPr lang="en-US" sz="2800" dirty="0"/>
              <a:t> images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EAF01-7561-FDDA-89AD-7D16D4C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29" y="2206338"/>
            <a:ext cx="4363059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C31CB-AD96-88B0-2010-B82DFF30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6" y="4301601"/>
            <a:ext cx="4601217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F0504-E671-EC55-28E1-493979EB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2671387"/>
            <a:ext cx="3480192" cy="1633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1084E-A243-6214-2342-9D278D43AB75}"/>
              </a:ext>
            </a:extLst>
          </p:cNvPr>
          <p:cNvSpPr txBox="1"/>
          <p:nvPr/>
        </p:nvSpPr>
        <p:spPr>
          <a:xfrm>
            <a:off x="1125860" y="1652340"/>
            <a:ext cx="16594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Python-sensor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F65C8-456B-C7E8-792A-AD55BDBD5279}"/>
              </a:ext>
            </a:extLst>
          </p:cNvPr>
          <p:cNvSpPr txBox="1"/>
          <p:nvPr/>
        </p:nvSpPr>
        <p:spPr>
          <a:xfrm>
            <a:off x="1025910" y="3932269"/>
            <a:ext cx="11528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Analytics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FE756-4826-3E81-A958-CC93297B6D44}"/>
              </a:ext>
            </a:extLst>
          </p:cNvPr>
          <p:cNvSpPr txBox="1"/>
          <p:nvPr/>
        </p:nvSpPr>
        <p:spPr>
          <a:xfrm>
            <a:off x="7534572" y="2190851"/>
            <a:ext cx="11889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EventInfo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9E1-1336-FC8E-289F-8C75CC9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2800" dirty="0" err="1"/>
              <a:t>docker</a:t>
            </a:r>
            <a:r>
              <a:rPr lang="en-US" sz="2800" dirty="0"/>
              <a:t>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C80A3-8346-CF1C-688C-59A30DD51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366" y="1772816"/>
            <a:ext cx="3530021" cy="50253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3BC94-002F-AD7B-A9A9-657F233A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68" y="1804824"/>
            <a:ext cx="4164892" cy="50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73</Words>
  <Application>Microsoft Office PowerPoint</Application>
  <PresentationFormat>Custom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Internet stvari i servisa</vt:lpstr>
      <vt:lpstr>Sadržaj</vt:lpstr>
      <vt:lpstr>Sensor microservice</vt:lpstr>
      <vt:lpstr>Analytics Microservice</vt:lpstr>
      <vt:lpstr>EventInfo</vt:lpstr>
      <vt:lpstr>EventInfo</vt:lpstr>
      <vt:lpstr>EventInfo</vt:lpstr>
      <vt:lpstr>Docker docker images</vt:lpstr>
      <vt:lpstr>Docker docker compose</vt:lpstr>
      <vt:lpstr>Rest API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stvari i servisa</dc:title>
  <dc:creator>Milan Stojilkovic</dc:creator>
  <cp:lastModifiedBy>Milan Stojilkovic</cp:lastModifiedBy>
  <cp:revision>6</cp:revision>
  <dcterms:created xsi:type="dcterms:W3CDTF">2024-05-22T13:52:05Z</dcterms:created>
  <dcterms:modified xsi:type="dcterms:W3CDTF">2024-05-30T21:58:26Z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