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470" autoAdjust="0"/>
  </p:normalViewPr>
  <p:slideViewPr>
    <p:cSldViewPr showGuides="1">
      <p:cViewPr varScale="1">
        <p:scale>
          <a:sx n="77" d="100"/>
          <a:sy n="77" d="100"/>
        </p:scale>
        <p:origin x="187" y="5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5/25/2024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5/25/2024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inedatascience.co/software/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1" y="3111500"/>
            <a:ext cx="5029201" cy="1397000"/>
          </a:xfrm>
        </p:spPr>
        <p:txBody>
          <a:bodyPr/>
          <a:lstStyle/>
          <a:p>
            <a:r>
              <a:rPr lang="en-US" sz="1800" dirty="0"/>
              <a:t>Filip </a:t>
            </a:r>
            <a:r>
              <a:rPr lang="en-US" sz="1800" dirty="0" err="1"/>
              <a:t>Doj</a:t>
            </a:r>
            <a:r>
              <a:rPr lang="sr-Latn-RS" sz="1800" dirty="0"/>
              <a:t>činović</a:t>
            </a:r>
          </a:p>
          <a:p>
            <a:r>
              <a:rPr lang="sr-Latn-RS" sz="1800" dirty="0"/>
              <a:t>18135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Sensor</a:t>
            </a:r>
          </a:p>
          <a:p>
            <a:r>
              <a:rPr lang="sr-Latn-RS" dirty="0"/>
              <a:t>Analytics</a:t>
            </a:r>
          </a:p>
          <a:p>
            <a:r>
              <a:rPr lang="sr-Latn-RS" dirty="0"/>
              <a:t>EventInfo</a:t>
            </a:r>
          </a:p>
          <a:p>
            <a:r>
              <a:rPr lang="sr-Latn-RS" dirty="0"/>
              <a:t>Primer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Sensor microservice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C1E63E3-B2BC-3A03-6892-BE926E588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158" y="1908394"/>
            <a:ext cx="5088238" cy="2502974"/>
          </a:xfrm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829C5FF0-35A0-DE69-8D37-4A91B0562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7022" y="965645"/>
            <a:ext cx="1542697" cy="1542697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674BC6F-0B21-1F39-7143-7C0A46A49C4A}"/>
              </a:ext>
            </a:extLst>
          </p:cNvPr>
          <p:cNvSpPr/>
          <p:nvPr/>
        </p:nvSpPr>
        <p:spPr>
          <a:xfrm>
            <a:off x="6786803" y="3538330"/>
            <a:ext cx="1398680" cy="1368152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/>
              <a:t>MQTT Broker</a:t>
            </a:r>
            <a:endParaRPr lang="en-CH" dirty="0"/>
          </a:p>
        </p:txBody>
      </p:sp>
      <p:pic>
        <p:nvPicPr>
          <p:cNvPr id="10" name="Picture 9" descr="A blue and yellow snake logo&#10;&#10;Description automatically generated">
            <a:extLst>
              <a:ext uri="{FF2B5EF4-FFF2-40B4-BE49-F238E27FC236}">
                <a16:creationId xmlns:a16="http://schemas.microsoft.com/office/drawing/2014/main" id="{AD9390AF-D919-5A64-9600-E0011FB42B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666619" y="1025248"/>
            <a:ext cx="1542697" cy="1542697"/>
          </a:xfrm>
          <a:prstGeom prst="rect">
            <a:avLst/>
          </a:prstGeom>
        </p:spPr>
      </p:pic>
      <p:pic>
        <p:nvPicPr>
          <p:cNvPr id="13" name="Graphic 12" descr="Line arrow: Straight with solid fill">
            <a:extLst>
              <a:ext uri="{FF2B5EF4-FFF2-40B4-BE49-F238E27FC236}">
                <a16:creationId xmlns:a16="http://schemas.microsoft.com/office/drawing/2014/main" id="{0860508B-B971-84D6-CE84-CC424F626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052776" y="2587823"/>
            <a:ext cx="914400" cy="914400"/>
          </a:xfrm>
          <a:prstGeom prst="rect">
            <a:avLst/>
          </a:prstGeom>
        </p:spPr>
      </p:pic>
      <p:pic>
        <p:nvPicPr>
          <p:cNvPr id="15" name="Graphic 14" descr="Stopwatch 75% with solid fill">
            <a:extLst>
              <a:ext uri="{FF2B5EF4-FFF2-40B4-BE49-F238E27FC236}">
                <a16:creationId xmlns:a16="http://schemas.microsoft.com/office/drawing/2014/main" id="{A4055FE6-94B6-B3E8-E41F-B49AB7902E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0772" y="2490121"/>
            <a:ext cx="276404" cy="2764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91D9FA-1663-1CF2-7C8E-344442AC8838}"/>
              </a:ext>
            </a:extLst>
          </p:cNvPr>
          <p:cNvSpPr txBox="1"/>
          <p:nvPr/>
        </p:nvSpPr>
        <p:spPr>
          <a:xfrm>
            <a:off x="7528182" y="2852104"/>
            <a:ext cx="1918840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/>
              <a:t>publish ‘’sensor/data’’</a:t>
            </a:r>
            <a:endParaRPr lang="en-CH" sz="1400" dirty="0"/>
          </a:p>
        </p:txBody>
      </p:sp>
      <p:pic>
        <p:nvPicPr>
          <p:cNvPr id="18" name="Graphic 17" descr="Line arrow: Straight with solid fill">
            <a:extLst>
              <a:ext uri="{FF2B5EF4-FFF2-40B4-BE49-F238E27FC236}">
                <a16:creationId xmlns:a16="http://schemas.microsoft.com/office/drawing/2014/main" id="{B99C72A1-CB09-8735-BD0A-91EEBB41B5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2359" y="1178443"/>
            <a:ext cx="1176814" cy="11768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719E5C-4046-C4FB-D65A-156988514E4D}"/>
              </a:ext>
            </a:extLst>
          </p:cNvPr>
          <p:cNvSpPr txBox="1"/>
          <p:nvPr/>
        </p:nvSpPr>
        <p:spPr>
          <a:xfrm>
            <a:off x="8359310" y="1234994"/>
            <a:ext cx="1237968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Retrieve data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Microservice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the current situation.</a:t>
            </a:r>
          </a:p>
          <a:p>
            <a:r>
              <a:rPr lang="en-US" dirty="0"/>
              <a:t>Use brief bullets, discuss details verbally.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relevant historical information.</a:t>
            </a:r>
          </a:p>
          <a:p>
            <a:r>
              <a:rPr lang="en-US" dirty="0"/>
              <a:t>Original assumptions that are no longer valid.</a:t>
            </a: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alternative strategies.</a:t>
            </a:r>
          </a:p>
          <a:p>
            <a:r>
              <a:rPr lang="en-US" dirty="0"/>
              <a:t>List advantages &amp; disadvantages of each.</a:t>
            </a:r>
          </a:p>
          <a:p>
            <a:r>
              <a:rPr lang="en-US" dirty="0"/>
              <a:t>State cost of each option.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white text on a red background&#10;&#10;Description automatically generated">
            <a:extLst>
              <a:ext uri="{FF2B5EF4-FFF2-40B4-BE49-F238E27FC236}">
                <a16:creationId xmlns:a16="http://schemas.microsoft.com/office/drawing/2014/main" id="{7B8D8CB4-A90E-C4DC-3A07-2C1BAA0EE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284" y="-1177224"/>
            <a:ext cx="12287100" cy="9212447"/>
          </a:xfrm>
        </p:spPr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0</TotalTime>
  <Words>75</Words>
  <Application>Microsoft Office PowerPoint</Application>
  <PresentationFormat>Custom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Palatino Linotype</vt:lpstr>
      <vt:lpstr>Business strategy presentation</vt:lpstr>
      <vt:lpstr>Internet stvari i servisa</vt:lpstr>
      <vt:lpstr>Sadržaj</vt:lpstr>
      <vt:lpstr>Sensor microservice</vt:lpstr>
      <vt:lpstr>Analytics Microservice</vt:lpstr>
      <vt:lpstr>EventInfo</vt:lpstr>
      <vt:lpstr>Docker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stvari i servisa</dc:title>
  <dc:creator>Milan Stojilkovic</dc:creator>
  <cp:lastModifiedBy>Milan Stojilkovic</cp:lastModifiedBy>
  <cp:revision>2</cp:revision>
  <dcterms:created xsi:type="dcterms:W3CDTF">2024-05-22T13:52:05Z</dcterms:created>
  <dcterms:modified xsi:type="dcterms:W3CDTF">2024-05-26T12:36:49Z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