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DE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B6E4-F185-3E05-DAB7-463EC644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Internet </a:t>
            </a:r>
            <a:r>
              <a:rPr lang="en-US" dirty="0" err="1">
                <a:solidFill>
                  <a:schemeClr val="tx2"/>
                </a:solidFill>
              </a:rPr>
              <a:t>stvari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servisa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DF9C2-1DA1-514B-8826-E5976E39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fontScale="92500" lnSpcReduction="10000"/>
          </a:bodyPr>
          <a:lstStyle/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r>
              <a:rPr lang="en-US" sz="2200" dirty="0">
                <a:solidFill>
                  <a:schemeClr val="tx2"/>
                </a:solidFill>
              </a:rPr>
              <a:t>Filip </a:t>
            </a:r>
            <a:r>
              <a:rPr lang="en-US" sz="2200" dirty="0" err="1">
                <a:solidFill>
                  <a:schemeClr val="tx2"/>
                </a:solidFill>
              </a:rPr>
              <a:t>Doj</a:t>
            </a:r>
            <a:r>
              <a:rPr lang="sr-Latn-RS" sz="2200" dirty="0">
                <a:solidFill>
                  <a:schemeClr val="tx2"/>
                </a:solidFill>
              </a:rPr>
              <a:t>činović 18135</a:t>
            </a:r>
            <a:endParaRPr lang="en-CH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EED74510-39C7-0FC0-2B0B-77B6A6DD3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" r="30044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0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E260-19F6-F386-9E03-50C7FFE4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5D9DA-D519-532D-964F-5F3AB219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41" y="1863724"/>
            <a:ext cx="3194884" cy="42624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B6FA2-54F1-39E4-A301-EEAED9A7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34" y="1930399"/>
            <a:ext cx="3322025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1482-9580-7E55-036F-780AAC49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CE604-0377-2BF7-BE14-114D2D85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25" y="1691323"/>
            <a:ext cx="3112225" cy="4512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8E3B6-E9A7-E363-9BE2-8D5A573D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691323"/>
            <a:ext cx="3548833" cy="44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42B0-D775-4B2A-6DD1-D8112D3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4339D-4355-38CC-1FCC-B5CE0497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56" y="2139950"/>
            <a:ext cx="2952338" cy="41957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89F9E-4935-1806-B9EB-49937C6A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89" y="3066909"/>
            <a:ext cx="2305372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9448-1BA0-8166-CF78-E48697EC8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956" y="2139950"/>
            <a:ext cx="258163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6E23-52CB-BFE4-4FA3-AE7E93F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8684-00AD-B40F-650B-65FF7BD4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48" y="2226534"/>
            <a:ext cx="5801304" cy="39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15C2-3E97-C43E-C376-4D37D63D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5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HVALA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5C9F1-8401-A7EF-C511-9B485F1C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72" y="5837694"/>
            <a:ext cx="883090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9B5-6039-BAEF-C2B4-D1AB6638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A726-7EE9-B429-2CD7-F60A7CCE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Arhitektura</a:t>
            </a:r>
          </a:p>
          <a:p>
            <a:r>
              <a:rPr lang="sr-Latn-RS" dirty="0"/>
              <a:t>Filter service</a:t>
            </a:r>
          </a:p>
          <a:p>
            <a:r>
              <a:rPr lang="sr-Latn-RS" dirty="0"/>
              <a:t>Dashboard service</a:t>
            </a:r>
          </a:p>
          <a:p>
            <a:r>
              <a:rPr lang="sr-Latn-RS" dirty="0"/>
              <a:t>Grafana</a:t>
            </a:r>
          </a:p>
          <a:p>
            <a:r>
              <a:rPr lang="sr-Latn-RS" dirty="0"/>
              <a:t>Ekuiper</a:t>
            </a:r>
          </a:p>
          <a:p>
            <a:r>
              <a:rPr lang="sr-Latn-RS" dirty="0"/>
              <a:t>Command</a:t>
            </a:r>
          </a:p>
          <a:p>
            <a:r>
              <a:rPr lang="sr-Latn-RS" dirty="0"/>
              <a:t>Docker</a:t>
            </a:r>
          </a:p>
          <a:p>
            <a:r>
              <a:rPr lang="sr-Latn-RS" dirty="0"/>
              <a:t>Testing</a:t>
            </a:r>
          </a:p>
          <a:p>
            <a:endParaRPr lang="sr-Latn-R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476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58AB-4851-FF14-0472-144A9AE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endParaRPr lang="en-CH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48353806-B353-3DA2-C630-B2EE9166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13" y="1584068"/>
            <a:ext cx="777745" cy="776530"/>
          </a:xfrm>
          <a:prstGeom prst="rect">
            <a:avLst/>
          </a:prstGeom>
        </p:spPr>
      </p:pic>
      <p:pic>
        <p:nvPicPr>
          <p:cNvPr id="7" name="Picture 6" descr="A green leaf with grey text&#10;&#10;Description automatically generated">
            <a:extLst>
              <a:ext uri="{FF2B5EF4-FFF2-40B4-BE49-F238E27FC236}">
                <a16:creationId xmlns:a16="http://schemas.microsoft.com/office/drawing/2014/main" id="{9DC2377B-BDCB-AC75-BE33-D07481200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7" y="1559323"/>
            <a:ext cx="925057" cy="925057"/>
          </a:xfrm>
          <a:prstGeom prst="rect">
            <a:avLst/>
          </a:prstGeom>
        </p:spPr>
      </p:pic>
      <p:pic>
        <p:nvPicPr>
          <p:cNvPr id="9" name="Picture 8" descr="A purple letters on a black background&#10;&#10;Description automatically generated">
            <a:extLst>
              <a:ext uri="{FF2B5EF4-FFF2-40B4-BE49-F238E27FC236}">
                <a16:creationId xmlns:a16="http://schemas.microsoft.com/office/drawing/2014/main" id="{A8409828-A218-1942-AC04-C315CD9F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27" y="3412016"/>
            <a:ext cx="1685320" cy="429418"/>
          </a:xfrm>
          <a:prstGeom prst="rect">
            <a:avLst/>
          </a:prstGeom>
        </p:spPr>
      </p:pic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2AA477DB-D897-3581-A0CE-FB7B9D25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00" y="753705"/>
            <a:ext cx="619952" cy="618984"/>
          </a:xfrm>
          <a:prstGeom prst="rect">
            <a:avLst/>
          </a:prstGeom>
        </p:spPr>
      </p:pic>
      <p:pic>
        <p:nvPicPr>
          <p:cNvPr id="13" name="Picture 12" descr="A black and green hexagons with a black background&#10;&#10;Description automatically generated">
            <a:extLst>
              <a:ext uri="{FF2B5EF4-FFF2-40B4-BE49-F238E27FC236}">
                <a16:creationId xmlns:a16="http://schemas.microsoft.com/office/drawing/2014/main" id="{92B7CA96-DF46-0BF1-3484-710358AC6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37" y="2088163"/>
            <a:ext cx="1315950" cy="807116"/>
          </a:xfrm>
          <a:prstGeom prst="rect">
            <a:avLst/>
          </a:prstGeom>
        </p:spPr>
      </p:pic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5951DD-F598-02FF-3906-884F9A9DD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45" y="4419495"/>
            <a:ext cx="2329324" cy="540403"/>
          </a:xfrm>
          <a:prstGeom prst="rect">
            <a:avLst/>
          </a:prstGeom>
        </p:spPr>
      </p:pic>
      <p:pic>
        <p:nvPicPr>
          <p:cNvPr id="17" name="Picture 16" descr="A logo with a swirly design&#10;&#10;Description automatically generated">
            <a:extLst>
              <a:ext uri="{FF2B5EF4-FFF2-40B4-BE49-F238E27FC236}">
                <a16:creationId xmlns:a16="http://schemas.microsoft.com/office/drawing/2014/main" id="{99ACFDBC-EEBF-7B92-1200-982D29F0B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76" y="5226106"/>
            <a:ext cx="2678371" cy="1768583"/>
          </a:xfrm>
          <a:prstGeom prst="rect">
            <a:avLst/>
          </a:prstGeom>
        </p:spPr>
      </p:pic>
      <p:pic>
        <p:nvPicPr>
          <p:cNvPr id="21" name="Picture 20" descr="A group of people with a globe&#10;&#10;Description automatically generated">
            <a:extLst>
              <a:ext uri="{FF2B5EF4-FFF2-40B4-BE49-F238E27FC236}">
                <a16:creationId xmlns:a16="http://schemas.microsoft.com/office/drawing/2014/main" id="{E26C8F8C-622A-90CE-D3FE-813852B464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28" y="5918890"/>
            <a:ext cx="607931" cy="607931"/>
          </a:xfrm>
          <a:prstGeom prst="rect">
            <a:avLst/>
          </a:prstGeom>
        </p:spPr>
      </p:pic>
      <p:pic>
        <p:nvPicPr>
          <p:cNvPr id="25" name="Picture 24" descr="A green and blue square with a white letter&#10;&#10;Description automatically generated">
            <a:extLst>
              <a:ext uri="{FF2B5EF4-FFF2-40B4-BE49-F238E27FC236}">
                <a16:creationId xmlns:a16="http://schemas.microsoft.com/office/drawing/2014/main" id="{E7322897-8790-53F6-DA6E-11E06BA63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25" y="3067627"/>
            <a:ext cx="1136580" cy="32358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167540-169C-7044-B910-2BCD41565B84}"/>
              </a:ext>
            </a:extLst>
          </p:cNvPr>
          <p:cNvSpPr/>
          <p:nvPr/>
        </p:nvSpPr>
        <p:spPr>
          <a:xfrm>
            <a:off x="10870086" y="283464"/>
            <a:ext cx="1321913" cy="611733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F03BAC-B83C-2BB0-FD06-4D9C48EE5BC4}"/>
              </a:ext>
            </a:extLst>
          </p:cNvPr>
          <p:cNvSpPr/>
          <p:nvPr/>
        </p:nvSpPr>
        <p:spPr>
          <a:xfrm>
            <a:off x="4754270" y="640080"/>
            <a:ext cx="1717596" cy="585216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8AABD1-25F9-FB3E-9DBE-EDEC2C2B0317}"/>
              </a:ext>
            </a:extLst>
          </p:cNvPr>
          <p:cNvSpPr/>
          <p:nvPr/>
        </p:nvSpPr>
        <p:spPr>
          <a:xfrm>
            <a:off x="7445651" y="2103883"/>
            <a:ext cx="2326472" cy="1202768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1F0EBAC-C107-233D-64D7-AB6CF0F4FF88}"/>
              </a:ext>
            </a:extLst>
          </p:cNvPr>
          <p:cNvSpPr/>
          <p:nvPr/>
        </p:nvSpPr>
        <p:spPr>
          <a:xfrm>
            <a:off x="266884" y="1499864"/>
            <a:ext cx="2713938" cy="138309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A49158-7F31-7BDC-9976-68019A150BC2}"/>
              </a:ext>
            </a:extLst>
          </p:cNvPr>
          <p:cNvSpPr/>
          <p:nvPr/>
        </p:nvSpPr>
        <p:spPr>
          <a:xfrm>
            <a:off x="7288076" y="4049337"/>
            <a:ext cx="2732062" cy="1280721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DEC9E0-F0F0-7BD8-3FA2-D7B2DE7726C9}"/>
              </a:ext>
            </a:extLst>
          </p:cNvPr>
          <p:cNvSpPr/>
          <p:nvPr/>
        </p:nvSpPr>
        <p:spPr>
          <a:xfrm>
            <a:off x="7288076" y="5470036"/>
            <a:ext cx="2785753" cy="1280721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3" name="Picture 32" descr="A black and green hexagons with a black background&#10;&#10;Description automatically generated">
            <a:extLst>
              <a:ext uri="{FF2B5EF4-FFF2-40B4-BE49-F238E27FC236}">
                <a16:creationId xmlns:a16="http://schemas.microsoft.com/office/drawing/2014/main" id="{3FB04320-6313-DEB4-D676-75222F6F7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22" y="4136612"/>
            <a:ext cx="1095300" cy="67178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7C60BDF-26AA-87A3-6AFF-3E9D8826BDF0}"/>
              </a:ext>
            </a:extLst>
          </p:cNvPr>
          <p:cNvSpPr/>
          <p:nvPr/>
        </p:nvSpPr>
        <p:spPr>
          <a:xfrm>
            <a:off x="1207008" y="4105259"/>
            <a:ext cx="2287258" cy="107246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0EA1DE-2718-E14F-D89A-6CD87E931C42}"/>
              </a:ext>
            </a:extLst>
          </p:cNvPr>
          <p:cNvSpPr/>
          <p:nvPr/>
        </p:nvSpPr>
        <p:spPr>
          <a:xfrm>
            <a:off x="1717327" y="5943680"/>
            <a:ext cx="1717596" cy="91431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9" name="Graphic 38" descr="Line arrow: Straight outline">
            <a:extLst>
              <a:ext uri="{FF2B5EF4-FFF2-40B4-BE49-F238E27FC236}">
                <a16:creationId xmlns:a16="http://schemas.microsoft.com/office/drawing/2014/main" id="{BA3124A9-EE72-9819-5E04-069D738DB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0692" y="4204699"/>
            <a:ext cx="1147095" cy="1147095"/>
          </a:xfrm>
          <a:prstGeom prst="rect">
            <a:avLst/>
          </a:prstGeom>
        </p:spPr>
      </p:pic>
      <p:pic>
        <p:nvPicPr>
          <p:cNvPr id="41" name="Graphic 40" descr="Line arrow: Straight outline">
            <a:extLst>
              <a:ext uri="{FF2B5EF4-FFF2-40B4-BE49-F238E27FC236}">
                <a16:creationId xmlns:a16="http://schemas.microsoft.com/office/drawing/2014/main" id="{00529C5D-894D-DF7B-52E8-CE8AB28CB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287" y="2704664"/>
            <a:ext cx="1112766" cy="1112766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148BDF-62AE-BE8A-E0CF-9F0936790401}"/>
              </a:ext>
            </a:extLst>
          </p:cNvPr>
          <p:cNvSpPr/>
          <p:nvPr/>
        </p:nvSpPr>
        <p:spPr>
          <a:xfrm>
            <a:off x="7626484" y="699081"/>
            <a:ext cx="1908060" cy="1202768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4" name="Graphic 43" descr="Line arrow: Straight outline">
            <a:extLst>
              <a:ext uri="{FF2B5EF4-FFF2-40B4-BE49-F238E27FC236}">
                <a16:creationId xmlns:a16="http://schemas.microsoft.com/office/drawing/2014/main" id="{97928E72-C3E2-1ADA-6A2A-B11EBC3E9D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2091136" y="5165767"/>
            <a:ext cx="697498" cy="697498"/>
          </a:xfrm>
          <a:prstGeom prst="rect">
            <a:avLst/>
          </a:prstGeom>
        </p:spPr>
      </p:pic>
      <p:pic>
        <p:nvPicPr>
          <p:cNvPr id="45" name="Graphic 44" descr="Line arrow: Straight outline">
            <a:extLst>
              <a:ext uri="{FF2B5EF4-FFF2-40B4-BE49-F238E27FC236}">
                <a16:creationId xmlns:a16="http://schemas.microsoft.com/office/drawing/2014/main" id="{48669CEF-A6AC-9363-14E7-9807758A88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2301" y="2238151"/>
            <a:ext cx="1004036" cy="1172452"/>
          </a:xfrm>
          <a:prstGeom prst="rect">
            <a:avLst/>
          </a:prstGeom>
        </p:spPr>
      </p:pic>
      <p:pic>
        <p:nvPicPr>
          <p:cNvPr id="46" name="Graphic 45" descr="Line arrow: Straight outline">
            <a:extLst>
              <a:ext uri="{FF2B5EF4-FFF2-40B4-BE49-F238E27FC236}">
                <a16:creationId xmlns:a16="http://schemas.microsoft.com/office/drawing/2014/main" id="{53BD0C2F-A944-500D-50FD-1E5D1574C4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9668480" y="725151"/>
            <a:ext cx="1004036" cy="1172452"/>
          </a:xfrm>
          <a:prstGeom prst="rect">
            <a:avLst/>
          </a:prstGeom>
        </p:spPr>
      </p:pic>
      <p:pic>
        <p:nvPicPr>
          <p:cNvPr id="47" name="Graphic 46" descr="Line arrow: Straight outline">
            <a:extLst>
              <a:ext uri="{FF2B5EF4-FFF2-40B4-BE49-F238E27FC236}">
                <a16:creationId xmlns:a16="http://schemas.microsoft.com/office/drawing/2014/main" id="{3F56AE27-9CFC-BB9E-611F-43EA95843C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8368601" y="3324898"/>
            <a:ext cx="604751" cy="706191"/>
          </a:xfrm>
          <a:prstGeom prst="rect">
            <a:avLst/>
          </a:prstGeom>
        </p:spPr>
      </p:pic>
      <p:pic>
        <p:nvPicPr>
          <p:cNvPr id="48" name="Graphic 47" descr="Line arrow: Straight outline">
            <a:extLst>
              <a:ext uri="{FF2B5EF4-FFF2-40B4-BE49-F238E27FC236}">
                <a16:creationId xmlns:a16="http://schemas.microsoft.com/office/drawing/2014/main" id="{5501FF70-EE45-7015-71AE-5A08D47777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1527" y="943030"/>
            <a:ext cx="1147095" cy="114709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106E5A0-5ACC-0A3E-26EF-14B34F42E471}"/>
              </a:ext>
            </a:extLst>
          </p:cNvPr>
          <p:cNvSpPr txBox="1"/>
          <p:nvPr/>
        </p:nvSpPr>
        <p:spPr>
          <a:xfrm>
            <a:off x="2439884" y="5316069"/>
            <a:ext cx="195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websocket</a:t>
            </a:r>
            <a:r>
              <a:rPr lang="en-US" sz="1400" dirty="0"/>
              <a:t> event</a:t>
            </a:r>
            <a:endParaRPr lang="en-CH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D14DB-6E28-3D16-D523-6C0ED05ECA1D}"/>
              </a:ext>
            </a:extLst>
          </p:cNvPr>
          <p:cNvSpPr txBox="1"/>
          <p:nvPr/>
        </p:nvSpPr>
        <p:spPr>
          <a:xfrm>
            <a:off x="3659336" y="43769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Actions</a:t>
            </a:r>
            <a:r>
              <a:rPr lang="en-US" dirty="0"/>
              <a:t>/+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AA450C-9B60-BDA7-11B2-39FFAFFD4C27}"/>
              </a:ext>
            </a:extLst>
          </p:cNvPr>
          <p:cNvSpPr txBox="1"/>
          <p:nvPr/>
        </p:nvSpPr>
        <p:spPr>
          <a:xfrm>
            <a:off x="3252794" y="1838655"/>
            <a:ext cx="1314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Sensor/data</a:t>
            </a:r>
            <a:endParaRPr lang="en-CH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E15F23-55FC-B86F-65C6-6CBF16409C51}"/>
              </a:ext>
            </a:extLst>
          </p:cNvPr>
          <p:cNvSpPr txBox="1"/>
          <p:nvPr/>
        </p:nvSpPr>
        <p:spPr>
          <a:xfrm>
            <a:off x="867575" y="250327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Sensor service</a:t>
            </a:r>
            <a:endParaRPr lang="en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5F3BF-EE49-1F13-BE93-0D47E4557844}"/>
              </a:ext>
            </a:extLst>
          </p:cNvPr>
          <p:cNvSpPr txBox="1"/>
          <p:nvPr/>
        </p:nvSpPr>
        <p:spPr>
          <a:xfrm>
            <a:off x="1303457" y="4821184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Command service</a:t>
            </a:r>
            <a:endParaRPr lang="en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087AB-93F6-48FD-9155-4EDEBA4974C0}"/>
              </a:ext>
            </a:extLst>
          </p:cNvPr>
          <p:cNvSpPr txBox="1"/>
          <p:nvPr/>
        </p:nvSpPr>
        <p:spPr>
          <a:xfrm>
            <a:off x="1995018" y="651345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en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0E30AE-B72B-1036-CE6F-A4D5596D639E}"/>
              </a:ext>
            </a:extLst>
          </p:cNvPr>
          <p:cNvSpPr txBox="1"/>
          <p:nvPr/>
        </p:nvSpPr>
        <p:spPr>
          <a:xfrm>
            <a:off x="7566161" y="2882961"/>
            <a:ext cx="21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Dashboard service</a:t>
            </a:r>
            <a:endParaRPr lang="en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3D853F-E204-06C8-7D20-D7730AFDEE27}"/>
              </a:ext>
            </a:extLst>
          </p:cNvPr>
          <p:cNvSpPr txBox="1"/>
          <p:nvPr/>
        </p:nvSpPr>
        <p:spPr>
          <a:xfrm>
            <a:off x="7960281" y="1490619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Filter service</a:t>
            </a:r>
            <a:endParaRPr lang="en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CCABC3-4C5C-7A97-AE32-C83A6FB6C295}"/>
              </a:ext>
            </a:extLst>
          </p:cNvPr>
          <p:cNvSpPr txBox="1"/>
          <p:nvPr/>
        </p:nvSpPr>
        <p:spPr>
          <a:xfrm>
            <a:off x="9518716" y="891994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analytics.data</a:t>
            </a:r>
            <a:endParaRPr lang="en-CH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D5F887-F038-3FE2-666D-5F2546FB68C7}"/>
              </a:ext>
            </a:extLst>
          </p:cNvPr>
          <p:cNvSpPr txBox="1"/>
          <p:nvPr/>
        </p:nvSpPr>
        <p:spPr>
          <a:xfrm>
            <a:off x="9568110" y="2342341"/>
            <a:ext cx="1612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analytics.data</a:t>
            </a:r>
            <a:endParaRPr lang="en-CH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272FDC-3BF8-CBAA-0DEF-0CF50FA90616}"/>
              </a:ext>
            </a:extLst>
          </p:cNvPr>
          <p:cNvSpPr txBox="1"/>
          <p:nvPr/>
        </p:nvSpPr>
        <p:spPr>
          <a:xfrm>
            <a:off x="6414653" y="1056060"/>
            <a:ext cx="6103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Sensor/data</a:t>
            </a:r>
            <a:endParaRPr lang="en-CH" sz="1600" dirty="0"/>
          </a:p>
        </p:txBody>
      </p: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BEE666-8547-B05B-97BF-AF348840A2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26" y="3171621"/>
            <a:ext cx="1417244" cy="523290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4471060-986A-EBFD-629E-E89EB82DB183}"/>
              </a:ext>
            </a:extLst>
          </p:cNvPr>
          <p:cNvSpPr/>
          <p:nvPr/>
        </p:nvSpPr>
        <p:spPr>
          <a:xfrm>
            <a:off x="1514593" y="3000444"/>
            <a:ext cx="1883092" cy="84654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9" name="Graphic 68" descr="Line arrow: Straight outline">
            <a:extLst>
              <a:ext uri="{FF2B5EF4-FFF2-40B4-BE49-F238E27FC236}">
                <a16:creationId xmlns:a16="http://schemas.microsoft.com/office/drawing/2014/main" id="{538A3DB5-8478-FCC5-F4A4-1E665E8246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3530" y="1704111"/>
            <a:ext cx="1147095" cy="1147095"/>
          </a:xfrm>
          <a:prstGeom prst="rect">
            <a:avLst/>
          </a:prstGeom>
        </p:spPr>
      </p:pic>
      <p:pic>
        <p:nvPicPr>
          <p:cNvPr id="70" name="Graphic 69" descr="Line arrow: Straight outline">
            <a:extLst>
              <a:ext uri="{FF2B5EF4-FFF2-40B4-BE49-F238E27FC236}">
                <a16:creationId xmlns:a16="http://schemas.microsoft.com/office/drawing/2014/main" id="{15126ED3-7F5E-4CFA-4B9E-200CE71AC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586802" y="2974379"/>
            <a:ext cx="1112766" cy="111276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6580AA6-ECFA-C2A3-A20D-0EEE90C92687}"/>
              </a:ext>
            </a:extLst>
          </p:cNvPr>
          <p:cNvSpPr txBox="1"/>
          <p:nvPr/>
        </p:nvSpPr>
        <p:spPr>
          <a:xfrm>
            <a:off x="3438243" y="2820736"/>
            <a:ext cx="1314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Sensor/data</a:t>
            </a:r>
            <a:endParaRPr lang="en-CH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C5EABC-4E64-C9C2-0CC9-9CB1D82A9E06}"/>
              </a:ext>
            </a:extLst>
          </p:cNvPr>
          <p:cNvSpPr txBox="1"/>
          <p:nvPr/>
        </p:nvSpPr>
        <p:spPr>
          <a:xfrm>
            <a:off x="3561665" y="3586563"/>
            <a:ext cx="6259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Actions/+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801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C97C-86F3-6F66-DADE-D3EF14A1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 service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3ABD7-1A25-82D1-DD46-679E7226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2409677"/>
            <a:ext cx="3727248" cy="428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3F47B-0F0A-CF5C-E55D-A5D9E401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98" y="3266925"/>
            <a:ext cx="5347760" cy="342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B047E-ED89-F9BF-EAB5-4B96E171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85" y="594276"/>
            <a:ext cx="4666402" cy="32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7F4-9296-B6DC-7740-408F31D9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Dashboard service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C6B5C-D306-4B35-AAE6-AE207615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51" y="2935187"/>
            <a:ext cx="3918072" cy="3126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5B4CC-B2CA-1E41-51E5-A90F9439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43" y="1162049"/>
            <a:ext cx="4095454" cy="553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AA1FA-0E4F-3526-0C97-FE29D23E37DE}"/>
              </a:ext>
            </a:extLst>
          </p:cNvPr>
          <p:cNvSpPr txBox="1"/>
          <p:nvPr/>
        </p:nvSpPr>
        <p:spPr>
          <a:xfrm>
            <a:off x="726095" y="2321221"/>
            <a:ext cx="363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NATS CONNECTION</a:t>
            </a:r>
            <a:endParaRPr lang="en-CH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DF4D9-2EBC-AFB8-ABCD-835C9FDB6DFF}"/>
              </a:ext>
            </a:extLst>
          </p:cNvPr>
          <p:cNvSpPr txBox="1"/>
          <p:nvPr/>
        </p:nvSpPr>
        <p:spPr>
          <a:xfrm>
            <a:off x="7175592" y="638829"/>
            <a:ext cx="435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INFLUXDB CONTROLLER</a:t>
            </a:r>
            <a:endParaRPr lang="en-CH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4DB-7FE2-97AB-3BAB-3C458595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0D374-B708-57C2-2C57-8C9BC05D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801" y="2272994"/>
            <a:ext cx="5139200" cy="2905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855B0-97D4-DE94-D646-20604D3B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272994"/>
            <a:ext cx="5219700" cy="29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08D8-B57B-A800-1ED9-AA0A79BA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Ekuiper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41EFA-E422-D247-1AF5-E28D784E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6624"/>
            <a:ext cx="12192000" cy="153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054FC-7766-B9A1-A0D2-F847878C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24" y="0"/>
            <a:ext cx="3899309" cy="5015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34FBA-DB4B-C291-0772-C00BB9C35DA3}"/>
              </a:ext>
            </a:extLst>
          </p:cNvPr>
          <p:cNvSpPr txBox="1"/>
          <p:nvPr/>
        </p:nvSpPr>
        <p:spPr>
          <a:xfrm>
            <a:off x="838200" y="4492170"/>
            <a:ext cx="23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Ekuiper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rules</a:t>
            </a:r>
            <a:endParaRPr lang="en-CH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6C510-EC42-999F-FEDC-F4D3FFDF14E7}"/>
              </a:ext>
            </a:extLst>
          </p:cNvPr>
          <p:cNvSpPr txBox="1"/>
          <p:nvPr/>
        </p:nvSpPr>
        <p:spPr>
          <a:xfrm>
            <a:off x="5839306" y="2057083"/>
            <a:ext cx="219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Data Stream</a:t>
            </a:r>
            <a:endParaRPr lang="en-CH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3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016-3DA6-A2C1-6D57-55EB86E2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service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2CD93-752B-4D84-1F68-4B3D2652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85" y="1908788"/>
            <a:ext cx="3662386" cy="2883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4EF79-5FBA-6459-2129-C6826D69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74" y="3350697"/>
            <a:ext cx="4333122" cy="3028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238D8-5D2E-35BC-4FC7-134EF047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740" y="1962150"/>
            <a:ext cx="4179875" cy="3587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85106-9A71-1531-743A-80D72AD48B1C}"/>
              </a:ext>
            </a:extLst>
          </p:cNvPr>
          <p:cNvSpPr txBox="1"/>
          <p:nvPr/>
        </p:nvSpPr>
        <p:spPr>
          <a:xfrm>
            <a:off x="6756573" y="3350697"/>
            <a:ext cx="986167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>
                    <a:lumMod val="75000"/>
                  </a:schemeClr>
                </a:solidFill>
              </a:rPr>
              <a:t>&amp;</a:t>
            </a:r>
            <a:endParaRPr lang="en-CH" sz="8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3896-AFA1-C960-0B2E-47A94D8D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6BB2-2778-B15C-E6A5-0D4E88A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624025"/>
            <a:ext cx="3505689" cy="2257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921CF-6C64-B99E-4888-84F7EDBE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33" y="1976235"/>
            <a:ext cx="2743583" cy="2905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FF652-3EF9-5398-9C40-74F2D1FE8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046" y="3843395"/>
            <a:ext cx="4324954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8F10D3-CE0E-8073-1DD4-13C2023E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417" y="1833340"/>
            <a:ext cx="292458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AvenirNext LT Pro Medium</vt:lpstr>
      <vt:lpstr>BlockprintVTI</vt:lpstr>
      <vt:lpstr>Internet stvari i servisa</vt:lpstr>
      <vt:lpstr>Sadržaj </vt:lpstr>
      <vt:lpstr>Arhitektura</vt:lpstr>
      <vt:lpstr>Filter service</vt:lpstr>
      <vt:lpstr>Dashboard service</vt:lpstr>
      <vt:lpstr>Grafana</vt:lpstr>
      <vt:lpstr>Ekuiper</vt:lpstr>
      <vt:lpstr>Command service</vt:lpstr>
      <vt:lpstr>Docker images </vt:lpstr>
      <vt:lpstr>Docker compose</vt:lpstr>
      <vt:lpstr>Docker compose</vt:lpstr>
      <vt:lpstr>Docker compose</vt:lpstr>
      <vt:lpstr>Testing</vt:lpstr>
      <vt:lpstr>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Dojcinovic</dc:creator>
  <cp:lastModifiedBy>Filip Dojcinovic</cp:lastModifiedBy>
  <cp:revision>5</cp:revision>
  <dcterms:created xsi:type="dcterms:W3CDTF">2024-06-24T22:39:04Z</dcterms:created>
  <dcterms:modified xsi:type="dcterms:W3CDTF">2024-06-28T10:54:32Z</dcterms:modified>
</cp:coreProperties>
</file>