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7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B6E4-F185-3E05-DAB7-463EC644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Internet </a:t>
            </a:r>
            <a:r>
              <a:rPr lang="en-US" dirty="0" err="1">
                <a:solidFill>
                  <a:schemeClr val="tx2"/>
                </a:solidFill>
              </a:rPr>
              <a:t>stvari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servisa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DF9C2-1DA1-514B-8826-E5976E39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fontScale="92500" lnSpcReduction="10000"/>
          </a:bodyPr>
          <a:lstStyle/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endParaRPr lang="sr-Latn-RS" sz="2200" dirty="0">
              <a:solidFill>
                <a:schemeClr val="tx2"/>
              </a:solidFill>
            </a:endParaRPr>
          </a:p>
          <a:p>
            <a:pPr algn="r"/>
            <a:r>
              <a:rPr lang="en-US" sz="2200" dirty="0">
                <a:solidFill>
                  <a:schemeClr val="tx2"/>
                </a:solidFill>
              </a:rPr>
              <a:t>Filip </a:t>
            </a:r>
            <a:r>
              <a:rPr lang="en-US" sz="2200" dirty="0" err="1">
                <a:solidFill>
                  <a:schemeClr val="tx2"/>
                </a:solidFill>
              </a:rPr>
              <a:t>Doj</a:t>
            </a:r>
            <a:r>
              <a:rPr lang="sr-Latn-RS" sz="2200" dirty="0">
                <a:solidFill>
                  <a:schemeClr val="tx2"/>
                </a:solidFill>
              </a:rPr>
              <a:t>činović 18135</a:t>
            </a:r>
            <a:endParaRPr lang="en-CH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EED74510-39C7-0FC0-2B0B-77B6A6DD3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" r="30044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0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E260-19F6-F386-9E03-50C7FFE4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5D9DA-D519-532D-964F-5F3AB219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42" y="1930400"/>
            <a:ext cx="2883685" cy="4195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B6FA2-54F1-39E4-A301-EEAED9A7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04" y="1930400"/>
            <a:ext cx="3322025" cy="4195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32926-0054-0FEE-DA18-D388B02F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706" y="1930399"/>
            <a:ext cx="2893843" cy="4195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CF282-DE99-D26E-4A15-09764B36B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699" y="1930399"/>
            <a:ext cx="3547627" cy="40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42B0-D775-4B2A-6DD1-D8112D3D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4339D-4355-38CC-1FCC-B5CE04978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56" y="2139950"/>
            <a:ext cx="2952338" cy="41957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89F9E-4935-1806-B9EB-49937C6A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89" y="3066909"/>
            <a:ext cx="2305372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79448-1BA0-8166-CF78-E48697EC8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956" y="2139950"/>
            <a:ext cx="258163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6E23-52CB-BFE4-4FA3-AE7E93F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6ED7A-D945-E3D6-86DF-87822AB62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347" y="1949450"/>
            <a:ext cx="5237306" cy="4195763"/>
          </a:xfrm>
        </p:spPr>
      </p:pic>
    </p:spTree>
    <p:extLst>
      <p:ext uri="{BB962C8B-B14F-4D97-AF65-F5344CB8AC3E}">
        <p14:creationId xmlns:p14="http://schemas.microsoft.com/office/powerpoint/2010/main" val="317694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15C2-3E97-C43E-C376-4D37D63D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5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HVALA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5C9F1-8401-A7EF-C511-9B485F1C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72" y="5837694"/>
            <a:ext cx="883090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9B5-6039-BAEF-C2B4-D1AB6638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A726-7EE9-B429-2CD7-F60A7CCE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Dependencies</a:t>
            </a:r>
          </a:p>
          <a:p>
            <a:r>
              <a:rPr lang="sr-Latn-RS" dirty="0"/>
              <a:t>Arhitektura</a:t>
            </a:r>
          </a:p>
          <a:p>
            <a:r>
              <a:rPr lang="sr-Latn-RS" dirty="0"/>
              <a:t>Filter service</a:t>
            </a:r>
          </a:p>
          <a:p>
            <a:r>
              <a:rPr lang="sr-Latn-RS" dirty="0"/>
              <a:t>Dashboard service</a:t>
            </a:r>
          </a:p>
          <a:p>
            <a:r>
              <a:rPr lang="sr-Latn-RS" dirty="0"/>
              <a:t>Grafana</a:t>
            </a:r>
          </a:p>
          <a:p>
            <a:r>
              <a:rPr lang="sr-Latn-RS" dirty="0"/>
              <a:t>Ekuiper</a:t>
            </a:r>
          </a:p>
          <a:p>
            <a:r>
              <a:rPr lang="sr-Latn-RS" dirty="0"/>
              <a:t>Command</a:t>
            </a:r>
          </a:p>
          <a:p>
            <a:r>
              <a:rPr lang="sr-Latn-RS" dirty="0"/>
              <a:t>Docker</a:t>
            </a:r>
          </a:p>
          <a:p>
            <a:r>
              <a:rPr lang="sr-Latn-RS" dirty="0"/>
              <a:t>Testing</a:t>
            </a:r>
          </a:p>
          <a:p>
            <a:endParaRPr lang="sr-Latn-R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476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ADAA-8F42-EEB4-DAA9-75720B19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Dependencies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619B-5BB7-39FC-6655-14A0B155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88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C97C-86F3-6F66-DADE-D3EF14A1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 service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3ABD7-1A25-82D1-DD46-679E7226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2409677"/>
            <a:ext cx="3727248" cy="428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3F47B-0F0A-CF5C-E55D-A5D9E401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30" y="3266925"/>
            <a:ext cx="5347760" cy="342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B047E-ED89-F9BF-EAB5-4B96E171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93" y="685716"/>
            <a:ext cx="4666402" cy="32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7F4-9296-B6DC-7740-408F31D9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Dashboard service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C6B5C-D306-4B35-AAE6-AE207615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51" y="2935187"/>
            <a:ext cx="3918072" cy="3126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5B4CC-B2CA-1E41-51E5-A90F9439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43" y="1162049"/>
            <a:ext cx="4095454" cy="553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AA1FA-0E4F-3526-0C97-FE29D23E37DE}"/>
              </a:ext>
            </a:extLst>
          </p:cNvPr>
          <p:cNvSpPr txBox="1"/>
          <p:nvPr/>
        </p:nvSpPr>
        <p:spPr>
          <a:xfrm>
            <a:off x="726095" y="2321221"/>
            <a:ext cx="363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NATS CONNECTION</a:t>
            </a:r>
            <a:endParaRPr lang="en-CH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DF4D9-2EBC-AFB8-ABCD-835C9FDB6DFF}"/>
              </a:ext>
            </a:extLst>
          </p:cNvPr>
          <p:cNvSpPr txBox="1"/>
          <p:nvPr/>
        </p:nvSpPr>
        <p:spPr>
          <a:xfrm>
            <a:off x="7175592" y="638829"/>
            <a:ext cx="435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INFLUXDB CONTROLLER</a:t>
            </a:r>
            <a:endParaRPr lang="en-CH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4DB-7FE2-97AB-3BAB-3C458595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1192-0AEB-62F2-E121-E311CC2B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6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08D8-B57B-A800-1ED9-AA0A79BA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Ekuiper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EEE4-A32B-8964-25D8-04D5D25D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913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016-3DA6-A2C1-6D57-55EB86E2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service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2CD93-752B-4D84-1F68-4B3D2652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82" y="2066925"/>
            <a:ext cx="3662386" cy="2883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4EF79-5FBA-6459-2129-C6826D69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99" y="3350697"/>
            <a:ext cx="4333122" cy="30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3896-AFA1-C960-0B2E-47A94D8D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E6BB2-2778-B15C-E6A5-0D4E88A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2624025"/>
            <a:ext cx="3505689" cy="2257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921CF-6C64-B99E-4888-84F7EDBE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33" y="1976235"/>
            <a:ext cx="2743583" cy="2905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FF652-3EF9-5398-9C40-74F2D1FE8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046" y="3843395"/>
            <a:ext cx="4324954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8F10D3-CE0E-8073-1DD4-13C2023E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417" y="1833340"/>
            <a:ext cx="292458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298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AvenirNext LT Pro Medium</vt:lpstr>
      <vt:lpstr>BlockprintVTI</vt:lpstr>
      <vt:lpstr>Internet stvari i servisa</vt:lpstr>
      <vt:lpstr>Sadržaj </vt:lpstr>
      <vt:lpstr>Dependencies</vt:lpstr>
      <vt:lpstr>Filter service</vt:lpstr>
      <vt:lpstr>Dashboard service</vt:lpstr>
      <vt:lpstr>Grafana</vt:lpstr>
      <vt:lpstr>Ekuiper</vt:lpstr>
      <vt:lpstr>Command service</vt:lpstr>
      <vt:lpstr>Docker images </vt:lpstr>
      <vt:lpstr>Docker compose</vt:lpstr>
      <vt:lpstr>Docker compose</vt:lpstr>
      <vt:lpstr>Testing</vt:lpstr>
      <vt:lpstr>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Dojcinovic</dc:creator>
  <cp:lastModifiedBy>Filip Dojcinovic</cp:lastModifiedBy>
  <cp:revision>1</cp:revision>
  <dcterms:created xsi:type="dcterms:W3CDTF">2024-06-24T22:39:04Z</dcterms:created>
  <dcterms:modified xsi:type="dcterms:W3CDTF">2024-06-25T17:16:19Z</dcterms:modified>
</cp:coreProperties>
</file>