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>
      <p:cViewPr varScale="1">
        <p:scale>
          <a:sx n="114" d="100"/>
          <a:sy n="11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A69C2-6ABB-52A1-DE8A-854EE69C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65FE41-2067-0680-4311-05143B97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BFEF5-7C0C-7D7F-CC7C-D9DC96A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628319-7AE8-C839-2CB0-6804A6B8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032877-4502-15ED-A8B0-FD9E3160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7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4B8FC-53B2-B433-2ABD-BED1A1F7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F43CDEF-8E8C-9F33-4AAB-2256CE3F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0BDB65-B241-A8AC-1192-730E3E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62E1CA-D0FB-F4B9-1B1C-9191FB4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46CE14-7BB1-44EE-7CBB-EB9288DB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629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BCA3500-0276-4E69-5309-D28C744C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819C3A-6D48-6D3D-6F86-360CA747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A9030B-0E8C-461E-EAAE-64C17970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E3376D-0584-BD8C-37F1-781FF22B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565E2D-ED2C-D7F1-2C3A-3ECA5C7F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1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0E50A-44E8-2B24-4B64-57C2E850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28E22E-A1E6-1DD4-92AD-B28D9629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BEA308-342E-A620-F95C-290791FA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B84E61-CD92-EC22-6496-A049F30F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939F00-AD44-9B42-BD25-CA3E7B43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0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30A6-C282-8F36-AFD1-9C25020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7AB923-463A-F8F4-FA5B-BE64926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2D000B-ACED-FFB9-CD12-60A57BF4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F21AE0-A7EE-3C1A-437E-212AAC4D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99070C-68E3-3B5D-BF83-275DC9DC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9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56426-9940-2923-ECD2-B2E062D1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6E04C1-F55D-7B9D-E5AC-3E9B2A728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2B0985-424E-E4BF-5E6B-69FCFB22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172317-8A19-2DB8-3A63-D30EA0CB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840BE8-2EF7-B2B8-EDF4-BF88E16A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B18470-7934-6941-6B1B-BF9A582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0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54F4E-FD12-8B2D-A5FC-03E0524A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0C6295-2645-2939-94D1-003188D2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837127-BF56-F0EF-152D-9D5659281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3C48FF-8E05-17AB-2D14-2CB46806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E8A724-64E2-0101-AC29-0169082B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50EAD0-E118-A7C7-142B-8566571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869F868-98A7-E56B-4393-F15A2D2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7A05EA1-8562-9B84-DAE1-C073508A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93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FB0AD-8122-69C2-6D17-F42AB322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A3D1F5-C039-4729-65E8-C0A21ABA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0820EA0-644A-D76D-B333-BC7AF304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E17D3-3154-4E61-D78A-F18ED8B1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5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4D5F4B-B6C9-7A15-361C-A545588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E23EAB-1C4A-7B83-2DAA-3DE1E65E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F919A5-B605-9D36-4B28-8B1F947A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3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40DA-F822-F2AE-33E4-6D744F43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DF89B0-14CA-FFC0-033E-438D5CB1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4F8D01-B7DE-CCD3-1531-9A6B95D9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29F53B-F151-E7E5-A9B9-45C623F1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32D329-C0EA-86F6-8212-CB3265F4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2EEF46-A9C4-2E4B-54FF-798B19F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7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0E3C8-9871-3E5C-2ACB-E8AF9D5A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2724F6E-F034-5347-FE45-5AD74E76E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6F6D71-BCA9-B397-914C-14252FE9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D511BB-677E-34D7-3918-1772273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34B0EA-3DD5-99BE-8E9E-99BE7056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974F0F-7929-E213-1F99-FDE1BFA9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9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13ECE2-9565-7EF2-6D3A-F473F86C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8F28C4-0058-2010-58D7-CB327796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E7EE26-B5EC-26B8-56BC-17186301A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C071-D3A9-9748-B242-E4D5CBC81E7E}" type="datetimeFigureOut">
              <a:rPr lang="nl-NL" smtClean="0"/>
              <a:t>11-11-2023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84316C-BB0B-5EA6-9648-114B646BD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988311-22D1-4B29-AEB9-A02F3D82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9FDB-342B-1542-8B29-2D523BEEB7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6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ECD561A-A6AF-CE48-1569-0BFF81567464}"/>
              </a:ext>
            </a:extLst>
          </p:cNvPr>
          <p:cNvSpPr txBox="1"/>
          <p:nvPr/>
        </p:nvSpPr>
        <p:spPr>
          <a:xfrm>
            <a:off x="258534" y="189336"/>
            <a:ext cx="277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>
                <a:solidFill>
                  <a:schemeClr val="accent6"/>
                </a:solidFill>
                <a:latin typeface="Candara" panose="020E0502030303020204" pitchFamily="34" charset="0"/>
              </a:rPr>
              <a:t>Wordpress</a:t>
            </a:r>
            <a:endParaRPr lang="nl-NL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68D55305-2C61-89FB-83D5-CC7A9CFE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56" y="0"/>
            <a:ext cx="3959430" cy="68580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70DEAF44-B8B0-78A1-25CD-088BAD52BCF2}"/>
              </a:ext>
            </a:extLst>
          </p:cNvPr>
          <p:cNvSpPr txBox="1"/>
          <p:nvPr/>
        </p:nvSpPr>
        <p:spPr>
          <a:xfrm>
            <a:off x="6850082" y="302359"/>
            <a:ext cx="39594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b="1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Wat ‘makkelijk’ gaat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Nieuwe weerberichten plaatsen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Content plaatsen onder de verwachtingen met de Blok-editor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Nieuwe pagina 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r>
              <a:rPr lang="nl-NL" sz="1500" b="1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Wat minder makkelijk gaat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Elementen op en neer verschuiven, daarvoor moet je het template systeem van </a:t>
            </a: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Wordpress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HTML aanpassen van de pagina, wederom het template systeem.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r>
              <a:rPr lang="nl-NL" sz="1500" b="1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Oppassen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Updaten naar nieuwe versie, eerst testen of </a:t>
            </a: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plugins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hier ook mee werken</a:t>
            </a:r>
          </a:p>
        </p:txBody>
      </p:sp>
    </p:spTree>
    <p:extLst>
      <p:ext uri="{BB962C8B-B14F-4D97-AF65-F5344CB8AC3E}">
        <p14:creationId xmlns:p14="http://schemas.microsoft.com/office/powerpoint/2010/main" val="42388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B5B747F4-CA10-9707-3E8A-6DB81E754589}"/>
              </a:ext>
            </a:extLst>
          </p:cNvPr>
          <p:cNvSpPr txBox="1"/>
          <p:nvPr/>
        </p:nvSpPr>
        <p:spPr>
          <a:xfrm>
            <a:off x="258534" y="189336"/>
            <a:ext cx="277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6"/>
                </a:solidFill>
                <a:latin typeface="Candara" panose="020E0502030303020204" pitchFamily="34" charset="0"/>
              </a:rPr>
              <a:t>Stappenplan</a:t>
            </a:r>
            <a:endParaRPr lang="nl-NL" b="1" dirty="0">
              <a:solidFill>
                <a:schemeClr val="accent6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912E9E6-95DC-9641-2D37-2C45ED2D664D}"/>
              </a:ext>
            </a:extLst>
          </p:cNvPr>
          <p:cNvSpPr txBox="1"/>
          <p:nvPr/>
        </p:nvSpPr>
        <p:spPr>
          <a:xfrm>
            <a:off x="2579914" y="302359"/>
            <a:ext cx="8229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Je blijft bij </a:t>
            </a: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Savvi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tot de nieuwe website klaar is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Realiseren van de HTML/CSS voor desktop en mobiel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Abonneren bij Antagonist en daar verder bouwen aan de nieuwe website. 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Aan Antagonist vragen of hosting al kan ingaan voor de verhuizing van de domeinnaam.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Nieuwe website zal straks een tijdje alleen bereikbaar zijn onder een IP adres i.p.v. een domeinnaam (145.434.232.523 bijvoorbeeld)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Wordpress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configureren in inrichten: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Wordpress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configuratie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Plugins</a:t>
            </a: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Weerstation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Gebruikersbeheer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Archief, oude foto’s e.d. overzetten naar de nieuwe website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Test periode met oude en nieuwe (1 week) website om te kijken of er geen fouten meer in zitten en om te wennen aan </a:t>
            </a: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Wordpress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Domeinnaam verhuizing starten en configureren, het kan even duren voordat de nieuwe website dan bereikbaar is.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Go live, kan zijn dat website even offline is</a:t>
            </a:r>
            <a:b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</a:br>
            <a:endParaRPr lang="nl-NL" sz="1500" dirty="0">
              <a:latin typeface="Candara" panose="020E0502030303020204" pitchFamily="34" charset="0"/>
              <a:ea typeface="Bodoni Ornament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Abonnement bij </a:t>
            </a:r>
            <a:r>
              <a:rPr lang="nl-NL" sz="1500" dirty="0" err="1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Savvi</a:t>
            </a:r>
            <a:r>
              <a:rPr lang="nl-NL" sz="1500" dirty="0">
                <a:latin typeface="Candara" panose="020E0502030303020204" pitchFamily="34" charset="0"/>
                <a:ea typeface="Bodoni Ornaments" pitchFamily="2" charset="0"/>
                <a:cs typeface="Arial" panose="020B0604020202020204" pitchFamily="34" charset="0"/>
              </a:rPr>
              <a:t> opzeggen</a:t>
            </a:r>
          </a:p>
        </p:txBody>
      </p:sp>
    </p:spTree>
    <p:extLst>
      <p:ext uri="{BB962C8B-B14F-4D97-AF65-F5344CB8AC3E}">
        <p14:creationId xmlns:p14="http://schemas.microsoft.com/office/powerpoint/2010/main" val="22297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230</Words>
  <Application>Microsoft Macintosh PowerPoint</Application>
  <PresentationFormat>Breedbeeld</PresentationFormat>
  <Paragraphs>27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Mil Sander van</dc:creator>
  <cp:lastModifiedBy>Mil Sander van</cp:lastModifiedBy>
  <cp:revision>3</cp:revision>
  <dcterms:created xsi:type="dcterms:W3CDTF">2023-11-11T13:09:07Z</dcterms:created>
  <dcterms:modified xsi:type="dcterms:W3CDTF">2023-11-11T14:29:28Z</dcterms:modified>
</cp:coreProperties>
</file>