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sldIdLst>
    <p:sldId id="266" r:id="rId2"/>
    <p:sldId id="267" r:id="rId3"/>
    <p:sldId id="278" r:id="rId4"/>
    <p:sldId id="273" r:id="rId5"/>
    <p:sldId id="269" r:id="rId6"/>
    <p:sldId id="270" r:id="rId7"/>
    <p:sldId id="271" r:id="rId8"/>
    <p:sldId id="275" r:id="rId9"/>
    <p:sldId id="272" r:id="rId10"/>
    <p:sldId id="276" r:id="rId11"/>
  </p:sldIdLst>
  <p:sldSz cx="9144000" cy="6858000" type="screen4x3"/>
  <p:notesSz cx="7035800" cy="9309100"/>
  <p:custDataLst>
    <p:tags r:id="rId13"/>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099"/>
    <a:srgbClr val="4B71A2"/>
    <a:srgbClr val="3B597F"/>
    <a:srgbClr val="4B73A4"/>
    <a:srgbClr val="DDDDDD"/>
    <a:srgbClr val="3D9240"/>
    <a:srgbClr val="E9FFE9"/>
    <a:srgbClr val="CCFFCC"/>
    <a:srgbClr val="335C85"/>
    <a:srgbClr val="3B87DE"/>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058" autoAdjust="0"/>
  </p:normalViewPr>
  <p:slideViewPr>
    <p:cSldViewPr>
      <p:cViewPr>
        <p:scale>
          <a:sx n="125" d="100"/>
          <a:sy n="125" d="100"/>
        </p:scale>
        <p:origin x="-1224" y="210"/>
      </p:cViewPr>
      <p:guideLst>
        <p:guide orient="horz" pos="572"/>
        <p:guide orient="horz" pos="289"/>
        <p:guide orient="horz" pos="4145"/>
        <p:guide orient="horz" pos="913"/>
        <p:guide pos="158"/>
        <p:guide pos="5602"/>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7" d="100"/>
          <a:sy n="87" d="100"/>
        </p:scale>
        <p:origin x="-3822" y="-96"/>
      </p:cViewPr>
      <p:guideLst>
        <p:guide orient="horz" pos="2932"/>
        <p:guide pos="2216"/>
      </p:guideLst>
    </p:cSldViewPr>
  </p:notesViewPr>
  <p:gridSpacing cx="92171838" cy="921718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9588"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84625" y="0"/>
            <a:ext cx="3049588" cy="465138"/>
          </a:xfrm>
          <a:prstGeom prst="rect">
            <a:avLst/>
          </a:prstGeom>
        </p:spPr>
        <p:txBody>
          <a:bodyPr vert="horz" lIns="91440" tIns="45720" rIns="91440" bIns="45720" rtlCol="0"/>
          <a:lstStyle>
            <a:lvl1pPr algn="r">
              <a:defRPr sz="1200"/>
            </a:lvl1pPr>
          </a:lstStyle>
          <a:p>
            <a:fld id="{46ED46D7-40CA-447E-A12A-481072F05D0C}" type="datetimeFigureOut">
              <a:rPr lang="en-US" smtClean="0"/>
              <a:pPr/>
              <a:t>24-Feb-15</a:t>
            </a:fld>
            <a:endParaRPr lang="en-US" dirty="0"/>
          </a:p>
        </p:txBody>
      </p:sp>
      <p:sp>
        <p:nvSpPr>
          <p:cNvPr id="4" name="Slide Image Placeholder 3"/>
          <p:cNvSpPr>
            <a:spLocks noGrp="1" noRot="1" noChangeAspect="1"/>
          </p:cNvSpPr>
          <p:nvPr>
            <p:ph type="sldImg" idx="2"/>
          </p:nvPr>
        </p:nvSpPr>
        <p:spPr>
          <a:xfrm>
            <a:off x="1190625" y="698500"/>
            <a:ext cx="4654550" cy="34909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3263" y="4421188"/>
            <a:ext cx="5629275" cy="41894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49588"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84625" y="8842375"/>
            <a:ext cx="3049588" cy="465138"/>
          </a:xfrm>
          <a:prstGeom prst="rect">
            <a:avLst/>
          </a:prstGeom>
        </p:spPr>
        <p:txBody>
          <a:bodyPr vert="horz" lIns="91440" tIns="45720" rIns="91440" bIns="45720" rtlCol="0" anchor="b"/>
          <a:lstStyle>
            <a:lvl1pPr algn="r">
              <a:defRPr sz="1200"/>
            </a:lvl1pPr>
          </a:lstStyle>
          <a:p>
            <a:fld id="{9E74AB66-65A0-40AA-B44A-C17572A64F4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74AB66-65A0-40AA-B44A-C17572A64F4B}"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74AB66-65A0-40AA-B44A-C17572A64F4B}" type="slidenum">
              <a:rPr lang="en-US" smtClean="0"/>
              <a:pPr/>
              <a:t>10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74AB66-65A0-40AA-B44A-C17572A64F4B}"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74AB66-65A0-40AA-B44A-C17572A64F4B}"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74AB66-65A0-40AA-B44A-C17572A64F4B}"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74AB66-65A0-40AA-B44A-C17572A64F4B}"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74AB66-65A0-40AA-B44A-C17572A64F4B}"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74AB66-65A0-40AA-B44A-C17572A64F4B}"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74AB66-65A0-40AA-B44A-C17572A64F4B}"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74AB66-65A0-40AA-B44A-C17572A64F4B}"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ur Column Layout">
    <p:spTree>
      <p:nvGrpSpPr>
        <p:cNvPr id="1" name=""/>
        <p:cNvGrpSpPr/>
        <p:nvPr/>
      </p:nvGrpSpPr>
      <p:grpSpPr>
        <a:xfrm>
          <a:off x="0" y="0"/>
          <a:ext cx="0" cy="0"/>
          <a:chOff x="0" y="0"/>
          <a:chExt cx="0" cy="0"/>
        </a:xfrm>
      </p:grpSpPr>
      <p:cxnSp>
        <p:nvCxnSpPr>
          <p:cNvPr id="3" name="Straight Connector 2"/>
          <p:cNvCxnSpPr/>
          <p:nvPr userDrawn="1"/>
        </p:nvCxnSpPr>
        <p:spPr bwMode="auto">
          <a:xfrm flipH="1">
            <a:off x="2411712" y="1449096"/>
            <a:ext cx="12" cy="5131092"/>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cxnSp>
        <p:nvCxnSpPr>
          <p:cNvPr id="4" name="Straight Connector 3"/>
          <p:cNvCxnSpPr/>
          <p:nvPr userDrawn="1"/>
        </p:nvCxnSpPr>
        <p:spPr bwMode="auto">
          <a:xfrm flipH="1">
            <a:off x="4572000" y="1449096"/>
            <a:ext cx="623" cy="5131092"/>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cxnSp>
        <p:nvCxnSpPr>
          <p:cNvPr id="5" name="Straight Connector 4"/>
          <p:cNvCxnSpPr/>
          <p:nvPr userDrawn="1"/>
        </p:nvCxnSpPr>
        <p:spPr bwMode="auto">
          <a:xfrm flipH="1">
            <a:off x="6732288" y="1449096"/>
            <a:ext cx="611" cy="5131092"/>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sp>
        <p:nvSpPr>
          <p:cNvPr id="6" name="Text Placeholder 6"/>
          <p:cNvSpPr>
            <a:spLocks noGrp="1"/>
          </p:cNvSpPr>
          <p:nvPr>
            <p:ph type="body" sz="quarter" idx="10"/>
          </p:nvPr>
        </p:nvSpPr>
        <p:spPr>
          <a:xfrm>
            <a:off x="250825" y="936186"/>
            <a:ext cx="8640000" cy="159536"/>
          </a:xfrm>
          <a:prstGeom prst="rect">
            <a:avLst/>
          </a:prstGeom>
        </p:spPr>
        <p:txBody>
          <a:bodyPr lIns="36000" tIns="18000" rIns="36000"/>
          <a:lstStyle>
            <a:lvl1pPr>
              <a:buNone/>
              <a:defRPr sz="800" b="1">
                <a:solidFill>
                  <a:schemeClr val="accent1"/>
                </a:solidFill>
                <a:latin typeface="+mn-lt"/>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ree Column Layout">
    <p:spTree>
      <p:nvGrpSpPr>
        <p:cNvPr id="1" name=""/>
        <p:cNvGrpSpPr/>
        <p:nvPr/>
      </p:nvGrpSpPr>
      <p:grpSpPr>
        <a:xfrm>
          <a:off x="0" y="0"/>
          <a:ext cx="0" cy="0"/>
          <a:chOff x="0" y="0"/>
          <a:chExt cx="0" cy="0"/>
        </a:xfrm>
      </p:grpSpPr>
      <p:cxnSp>
        <p:nvCxnSpPr>
          <p:cNvPr id="3" name="Straight Connector 2"/>
          <p:cNvCxnSpPr/>
          <p:nvPr userDrawn="1"/>
        </p:nvCxnSpPr>
        <p:spPr bwMode="auto">
          <a:xfrm>
            <a:off x="3131808" y="1449096"/>
            <a:ext cx="0" cy="5131092"/>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cxnSp>
        <p:nvCxnSpPr>
          <p:cNvPr id="5" name="Straight Connector 4"/>
          <p:cNvCxnSpPr/>
          <p:nvPr userDrawn="1"/>
        </p:nvCxnSpPr>
        <p:spPr bwMode="auto">
          <a:xfrm>
            <a:off x="6012192" y="1449096"/>
            <a:ext cx="0" cy="5131092"/>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sp>
        <p:nvSpPr>
          <p:cNvPr id="7" name="Text Placeholder 6"/>
          <p:cNvSpPr>
            <a:spLocks noGrp="1"/>
          </p:cNvSpPr>
          <p:nvPr>
            <p:ph type="body" sz="quarter" idx="10"/>
          </p:nvPr>
        </p:nvSpPr>
        <p:spPr>
          <a:xfrm>
            <a:off x="250825" y="936186"/>
            <a:ext cx="8640000" cy="159536"/>
          </a:xfrm>
          <a:prstGeom prst="rect">
            <a:avLst/>
          </a:prstGeom>
        </p:spPr>
        <p:txBody>
          <a:bodyPr lIns="36000" tIns="18000" rIns="36000"/>
          <a:lstStyle>
            <a:lvl1pPr>
              <a:buNone/>
              <a:defRPr sz="800" b="1">
                <a:solidFill>
                  <a:schemeClr val="accent1"/>
                </a:solidFill>
                <a:latin typeface="+mn-lt"/>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cxnSp>
        <p:nvCxnSpPr>
          <p:cNvPr id="3" name="Straight Connector 2"/>
          <p:cNvCxnSpPr/>
          <p:nvPr userDrawn="1"/>
        </p:nvCxnSpPr>
        <p:spPr bwMode="auto">
          <a:xfrm>
            <a:off x="4572000" y="1449395"/>
            <a:ext cx="0" cy="5130793"/>
          </a:xfrm>
          <a:prstGeom prst="line">
            <a:avLst/>
          </a:prstGeom>
          <a:solidFill>
            <a:schemeClr val="accent1"/>
          </a:solidFill>
          <a:ln w="3175" cap="flat" cmpd="sng" algn="ctr">
            <a:solidFill>
              <a:schemeClr val="bg1">
                <a:lumMod val="75000"/>
              </a:schemeClr>
            </a:solidFill>
            <a:prstDash val="solid"/>
            <a:round/>
            <a:headEnd type="none" w="med" len="med"/>
            <a:tailEnd type="none" w="med" len="med"/>
          </a:ln>
          <a:effectLst/>
        </p:spPr>
      </p:cxnSp>
      <p:sp>
        <p:nvSpPr>
          <p:cNvPr id="4" name="Text Placeholder 6"/>
          <p:cNvSpPr>
            <a:spLocks noGrp="1"/>
          </p:cNvSpPr>
          <p:nvPr>
            <p:ph type="body" sz="quarter" idx="10"/>
          </p:nvPr>
        </p:nvSpPr>
        <p:spPr>
          <a:xfrm>
            <a:off x="250825" y="936186"/>
            <a:ext cx="8640000" cy="159536"/>
          </a:xfrm>
          <a:prstGeom prst="rect">
            <a:avLst/>
          </a:prstGeom>
        </p:spPr>
        <p:txBody>
          <a:bodyPr lIns="36000" tIns="18000" rIns="36000"/>
          <a:lstStyle>
            <a:lvl1pPr>
              <a:buNone/>
              <a:defRPr sz="800" b="1">
                <a:solidFill>
                  <a:schemeClr val="accent1"/>
                </a:solidFill>
                <a:latin typeface="+mn-lt"/>
              </a:defRPr>
            </a:lvl1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3" name="Text Placeholder 6"/>
          <p:cNvSpPr>
            <a:spLocks noGrp="1"/>
          </p:cNvSpPr>
          <p:nvPr>
            <p:ph type="body" sz="quarter" idx="11"/>
          </p:nvPr>
        </p:nvSpPr>
        <p:spPr>
          <a:xfrm>
            <a:off x="250825" y="936186"/>
            <a:ext cx="8640000" cy="159536"/>
          </a:xfrm>
          <a:prstGeom prst="rect">
            <a:avLst/>
          </a:prstGeom>
        </p:spPr>
        <p:txBody>
          <a:bodyPr lIns="36000" tIns="18000" rIns="36000"/>
          <a:lstStyle>
            <a:lvl1pPr>
              <a:buNone/>
              <a:defRPr sz="800" b="1">
                <a:solidFill>
                  <a:schemeClr val="accent1"/>
                </a:solidFill>
                <a:latin typeface="+mn-lt"/>
              </a:defRPr>
            </a:lvl1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slide" Target="../slides/slide5.xml"/><Relationship Id="rId3" Type="http://schemas.openxmlformats.org/officeDocument/2006/relationships/slideLayout" Target="../slideLayouts/slideLayout3.xml"/><Relationship Id="rId7" Type="http://schemas.openxmlformats.org/officeDocument/2006/relationships/hyperlink" Target="app.execMenuItem(%22FindSearch%22);" TargetMode="External"/><Relationship Id="rId12" Type="http://schemas.openxmlformats.org/officeDocument/2006/relationships/slide" Target="../slides/slide4.xml"/><Relationship Id="rId2" Type="http://schemas.openxmlformats.org/officeDocument/2006/relationships/slideLayout" Target="../slideLayouts/slideLayout2.xml"/><Relationship Id="rId16" Type="http://schemas.openxmlformats.org/officeDocument/2006/relationships/slide" Target="../slides/slide8.xml"/><Relationship Id="rId1" Type="http://schemas.openxmlformats.org/officeDocument/2006/relationships/slideLayout" Target="../slideLayouts/slideLayout1.xml"/><Relationship Id="rId6" Type="http://schemas.openxmlformats.org/officeDocument/2006/relationships/slide" Target="../slides/slide9.xml"/><Relationship Id="rId11" Type="http://schemas.openxmlformats.org/officeDocument/2006/relationships/slide" Target="../slides/slide3.xml"/><Relationship Id="rId5" Type="http://schemas.openxmlformats.org/officeDocument/2006/relationships/theme" Target="../theme/theme1.xml"/><Relationship Id="rId15" Type="http://schemas.openxmlformats.org/officeDocument/2006/relationships/slide" Target="../slides/slide7.xml"/><Relationship Id="rId10" Type="http://schemas.openxmlformats.org/officeDocument/2006/relationships/slide" Target="../slides/slide2.xml"/><Relationship Id="rId4" Type="http://schemas.openxmlformats.org/officeDocument/2006/relationships/slideLayout" Target="../slideLayouts/slideLayout4.xml"/><Relationship Id="rId9" Type="http://schemas.openxmlformats.org/officeDocument/2006/relationships/slide" Target="../slides/slide1.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flipV="1">
            <a:off x="250826" y="915083"/>
            <a:ext cx="8642350" cy="180671"/>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 name="Rectangle 5">
            <a:hlinkClick r:id="rId6" action="ppaction://hlinksldjump"/>
          </p:cNvPr>
          <p:cNvSpPr/>
          <p:nvPr userDrawn="1"/>
        </p:nvSpPr>
        <p:spPr bwMode="auto">
          <a:xfrm>
            <a:off x="7942619" y="272976"/>
            <a:ext cx="450060" cy="2700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2"/>
                </a:solidFill>
                <a:effectLst/>
                <a:latin typeface="+mn-lt"/>
              </a:rPr>
              <a:t>Help</a:t>
            </a:r>
          </a:p>
        </p:txBody>
      </p:sp>
      <p:sp>
        <p:nvSpPr>
          <p:cNvPr id="9" name="Rectangle 8">
            <a:hlinkClick r:id="rId7" action="ppaction://hlinkfile"/>
          </p:cNvPr>
          <p:cNvSpPr/>
          <p:nvPr userDrawn="1"/>
        </p:nvSpPr>
        <p:spPr bwMode="auto">
          <a:xfrm>
            <a:off x="8392678" y="272976"/>
            <a:ext cx="630684" cy="2700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2"/>
                </a:solidFill>
                <a:effectLst/>
                <a:latin typeface="+mn-lt"/>
              </a:rPr>
              <a:t>Search</a:t>
            </a:r>
          </a:p>
        </p:txBody>
      </p:sp>
      <p:pic>
        <p:nvPicPr>
          <p:cNvPr id="5" name="Picture 10"/>
          <p:cNvPicPr>
            <a:picLocks noChangeArrowheads="1"/>
          </p:cNvPicPr>
          <p:nvPr userDrawn="1"/>
        </p:nvPicPr>
        <p:blipFill>
          <a:blip r:embed="rId8" cstate="print"/>
          <a:srcRect/>
          <a:stretch>
            <a:fillRect/>
          </a:stretch>
        </p:blipFill>
        <p:spPr bwMode="auto">
          <a:xfrm>
            <a:off x="252397" y="248286"/>
            <a:ext cx="1367789" cy="258126"/>
          </a:xfrm>
          <a:prstGeom prst="rect">
            <a:avLst/>
          </a:prstGeom>
          <a:noFill/>
          <a:ln w="9525">
            <a:noFill/>
            <a:miter lim="800000"/>
            <a:headEnd/>
            <a:tailEnd/>
          </a:ln>
        </p:spPr>
      </p:pic>
      <p:sp>
        <p:nvSpPr>
          <p:cNvPr id="8" name="TextBox 7"/>
          <p:cNvSpPr txBox="1"/>
          <p:nvPr userDrawn="1"/>
        </p:nvSpPr>
        <p:spPr>
          <a:xfrm>
            <a:off x="8302666" y="305854"/>
            <a:ext cx="180025" cy="153888"/>
          </a:xfrm>
          <a:prstGeom prst="rect">
            <a:avLst/>
          </a:prstGeom>
          <a:noFill/>
        </p:spPr>
        <p:txBody>
          <a:bodyPr wrap="square" lIns="0" tIns="0" rIns="0" bIns="0" rtlCol="0">
            <a:spAutoFit/>
          </a:bodyPr>
          <a:lstStyle/>
          <a:p>
            <a:pPr algn="ctr"/>
            <a:r>
              <a:rPr lang="en-US" sz="1000" dirty="0" smtClean="0">
                <a:solidFill>
                  <a:schemeClr val="bg2"/>
                </a:solidFill>
                <a:latin typeface="+mn-lt"/>
              </a:rPr>
              <a:t>|</a:t>
            </a:r>
            <a:endParaRPr lang="en-US" sz="1000" dirty="0">
              <a:solidFill>
                <a:schemeClr val="bg2"/>
              </a:solidFill>
              <a:latin typeface="+mn-lt"/>
            </a:endParaRPr>
          </a:p>
        </p:txBody>
      </p:sp>
      <p:sp>
        <p:nvSpPr>
          <p:cNvPr id="18" name="Rectangle 17">
            <a:hlinkClick r:id="rId9" action="ppaction://hlinksldjump"/>
          </p:cNvPr>
          <p:cNvSpPr/>
          <p:nvPr userDrawn="1"/>
        </p:nvSpPr>
        <p:spPr bwMode="auto">
          <a:xfrm>
            <a:off x="253172" y="680832"/>
            <a:ext cx="628336" cy="216000"/>
          </a:xfrm>
          <a:prstGeom prst="rect">
            <a:avLst/>
          </a:prstGeom>
          <a:gradFill>
            <a:gsLst>
              <a:gs pos="40000">
                <a:srgbClr val="4B73A4"/>
              </a:gs>
              <a:gs pos="70000">
                <a:srgbClr val="3B597F"/>
              </a:gs>
              <a:gs pos="100000">
                <a:srgbClr val="4B71A2"/>
              </a:gs>
            </a:gsLst>
            <a:lin ang="5400000" scaled="0"/>
          </a:gradFill>
          <a:ln w="9525" cap="flat" cmpd="sng" algn="ctr">
            <a:noFill/>
            <a:prstDash val="solid"/>
            <a:round/>
            <a:headEnd type="none" w="med" len="med"/>
            <a:tailEnd type="none" w="med" len="med"/>
          </a:ln>
          <a:effectLst/>
        </p:spPr>
        <p:txBody>
          <a:bodyPr vert="horz" wrap="square" lIns="36000" tIns="432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Purpose</a:t>
            </a:r>
          </a:p>
        </p:txBody>
      </p:sp>
      <p:sp>
        <p:nvSpPr>
          <p:cNvPr id="19" name="Rectangle 18">
            <a:hlinkClick r:id="rId10" action="ppaction://hlinksldjump"/>
          </p:cNvPr>
          <p:cNvSpPr/>
          <p:nvPr userDrawn="1"/>
        </p:nvSpPr>
        <p:spPr bwMode="auto">
          <a:xfrm>
            <a:off x="897341" y="680832"/>
            <a:ext cx="1118808" cy="216000"/>
          </a:xfrm>
          <a:prstGeom prst="rect">
            <a:avLst/>
          </a:prstGeom>
          <a:gradFill>
            <a:gsLst>
              <a:gs pos="40000">
                <a:srgbClr val="4B73A4"/>
              </a:gs>
              <a:gs pos="70000">
                <a:srgbClr val="3B597F"/>
              </a:gs>
              <a:gs pos="100000">
                <a:srgbClr val="4B71A2"/>
              </a:gs>
            </a:gsLst>
            <a:lin ang="5400000" scaled="0"/>
          </a:gradFill>
          <a:ln w="9525" cap="flat" cmpd="sng" algn="ctr">
            <a:noFill/>
            <a:prstDash val="solid"/>
            <a:round/>
            <a:headEnd type="none" w="med" len="med"/>
            <a:tailEnd type="none" w="med" len="med"/>
          </a:ln>
          <a:effectLst/>
        </p:spPr>
        <p:txBody>
          <a:bodyPr vert="horz" wrap="square" lIns="36000" tIns="432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Planning &amp; Design</a:t>
            </a:r>
          </a:p>
        </p:txBody>
      </p:sp>
      <p:sp>
        <p:nvSpPr>
          <p:cNvPr id="20" name="Rectangle 19">
            <a:hlinkClick r:id="rId11" action="ppaction://hlinksldjump"/>
          </p:cNvPr>
          <p:cNvSpPr/>
          <p:nvPr userDrawn="1"/>
        </p:nvSpPr>
        <p:spPr bwMode="auto">
          <a:xfrm>
            <a:off x="2031982" y="680832"/>
            <a:ext cx="1350180" cy="216000"/>
          </a:xfrm>
          <a:prstGeom prst="rect">
            <a:avLst/>
          </a:prstGeom>
          <a:gradFill>
            <a:gsLst>
              <a:gs pos="40000">
                <a:srgbClr val="4B73A4"/>
              </a:gs>
              <a:gs pos="70000">
                <a:srgbClr val="3B597F"/>
              </a:gs>
              <a:gs pos="100000">
                <a:srgbClr val="4B71A2"/>
              </a:gs>
            </a:gsLst>
            <a:lin ang="5400000" scaled="0"/>
          </a:gradFill>
          <a:ln w="9525" cap="flat" cmpd="sng" algn="ctr">
            <a:noFill/>
            <a:prstDash val="solid"/>
            <a:round/>
            <a:headEnd type="none" w="med" len="med"/>
            <a:tailEnd type="none" w="med" len="med"/>
          </a:ln>
          <a:effectLst/>
        </p:spPr>
        <p:txBody>
          <a:bodyPr vert="horz" wrap="square" lIns="36000" tIns="432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Installation &amp; Upgrades</a:t>
            </a:r>
          </a:p>
        </p:txBody>
      </p:sp>
      <p:sp>
        <p:nvSpPr>
          <p:cNvPr id="21" name="Rectangle 20">
            <a:hlinkClick r:id="rId12" action="ppaction://hlinksldjump"/>
          </p:cNvPr>
          <p:cNvSpPr/>
          <p:nvPr userDrawn="1"/>
        </p:nvSpPr>
        <p:spPr bwMode="auto">
          <a:xfrm>
            <a:off x="3397995" y="680832"/>
            <a:ext cx="922164" cy="216000"/>
          </a:xfrm>
          <a:prstGeom prst="rect">
            <a:avLst/>
          </a:prstGeom>
          <a:gradFill>
            <a:gsLst>
              <a:gs pos="40000">
                <a:srgbClr val="4B73A4"/>
              </a:gs>
              <a:gs pos="70000">
                <a:srgbClr val="3B597F"/>
              </a:gs>
              <a:gs pos="100000">
                <a:srgbClr val="4B71A2"/>
              </a:gs>
            </a:gsLst>
            <a:lin ang="5400000" scaled="0"/>
          </a:gradFill>
          <a:ln w="9525" cap="flat" cmpd="sng" algn="ctr">
            <a:noFill/>
            <a:prstDash val="solid"/>
            <a:round/>
            <a:headEnd type="none" w="med" len="med"/>
            <a:tailEnd type="none" w="med" len="med"/>
          </a:ln>
          <a:effectLst/>
        </p:spPr>
        <p:txBody>
          <a:bodyPr vert="horz" wrap="square" lIns="36000" tIns="432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Configuration</a:t>
            </a:r>
          </a:p>
        </p:txBody>
      </p:sp>
      <p:sp>
        <p:nvSpPr>
          <p:cNvPr id="22" name="Rectangle 21">
            <a:hlinkClick r:id="rId13" action="ppaction://hlinksldjump"/>
          </p:cNvPr>
          <p:cNvSpPr/>
          <p:nvPr userDrawn="1"/>
        </p:nvSpPr>
        <p:spPr bwMode="auto">
          <a:xfrm>
            <a:off x="4335992" y="680832"/>
            <a:ext cx="810108" cy="216000"/>
          </a:xfrm>
          <a:prstGeom prst="rect">
            <a:avLst/>
          </a:prstGeom>
          <a:gradFill>
            <a:gsLst>
              <a:gs pos="40000">
                <a:srgbClr val="4B73A4"/>
              </a:gs>
              <a:gs pos="70000">
                <a:srgbClr val="3B597F"/>
              </a:gs>
              <a:gs pos="100000">
                <a:srgbClr val="4B71A2"/>
              </a:gs>
            </a:gsLst>
            <a:lin ang="5400000" scaled="0"/>
          </a:gradFill>
          <a:ln w="9525" cap="flat" cmpd="sng" algn="ctr">
            <a:noFill/>
            <a:prstDash val="solid"/>
            <a:round/>
            <a:headEnd type="none" w="med" len="med"/>
            <a:tailEnd type="none" w="med" len="med"/>
          </a:ln>
          <a:effectLst/>
        </p:spPr>
        <p:txBody>
          <a:bodyPr vert="horz" wrap="square" lIns="36000" tIns="432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Operations</a:t>
            </a:r>
          </a:p>
        </p:txBody>
      </p:sp>
      <p:sp>
        <p:nvSpPr>
          <p:cNvPr id="23" name="Rectangle 22">
            <a:hlinkClick r:id="rId14" action="ppaction://hlinksldjump"/>
          </p:cNvPr>
          <p:cNvSpPr/>
          <p:nvPr userDrawn="1"/>
        </p:nvSpPr>
        <p:spPr bwMode="auto">
          <a:xfrm>
            <a:off x="5161933" y="680832"/>
            <a:ext cx="1260168" cy="216000"/>
          </a:xfrm>
          <a:prstGeom prst="rect">
            <a:avLst/>
          </a:prstGeom>
          <a:gradFill>
            <a:gsLst>
              <a:gs pos="40000">
                <a:srgbClr val="4B73A4"/>
              </a:gs>
              <a:gs pos="70000">
                <a:srgbClr val="3B597F"/>
              </a:gs>
              <a:gs pos="100000">
                <a:srgbClr val="4B71A2"/>
              </a:gs>
            </a:gsLst>
            <a:lin ang="5400000" scaled="0"/>
          </a:gradFill>
          <a:ln w="9525" cap="flat" cmpd="sng" algn="ctr">
            <a:noFill/>
            <a:prstDash val="solid"/>
            <a:round/>
            <a:headEnd type="none" w="med" len="med"/>
            <a:tailEnd type="none" w="med" len="med"/>
          </a:ln>
          <a:effectLst/>
        </p:spPr>
        <p:txBody>
          <a:bodyPr vert="horz" wrap="square" lIns="36000" tIns="432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System Administration</a:t>
            </a:r>
          </a:p>
        </p:txBody>
      </p:sp>
      <p:sp>
        <p:nvSpPr>
          <p:cNvPr id="24" name="Rectangle 23">
            <a:hlinkClick r:id="rId15" action="ppaction://hlinksldjump"/>
          </p:cNvPr>
          <p:cNvSpPr/>
          <p:nvPr userDrawn="1"/>
        </p:nvSpPr>
        <p:spPr bwMode="auto">
          <a:xfrm>
            <a:off x="6437934" y="680832"/>
            <a:ext cx="750012" cy="216000"/>
          </a:xfrm>
          <a:prstGeom prst="rect">
            <a:avLst/>
          </a:prstGeom>
          <a:gradFill>
            <a:gsLst>
              <a:gs pos="40000">
                <a:srgbClr val="4B73A4"/>
              </a:gs>
              <a:gs pos="70000">
                <a:srgbClr val="3B597F"/>
              </a:gs>
              <a:gs pos="100000">
                <a:srgbClr val="4B71A2"/>
              </a:gs>
            </a:gsLst>
            <a:lin ang="5400000" scaled="0"/>
          </a:gradFill>
          <a:ln w="9525" cap="flat" cmpd="sng" algn="ctr">
            <a:noFill/>
            <a:prstDash val="solid"/>
            <a:round/>
            <a:headEnd type="none" w="med" len="med"/>
            <a:tailEnd type="none" w="med" len="med"/>
          </a:ln>
          <a:effectLst/>
        </p:spPr>
        <p:txBody>
          <a:bodyPr vert="horz" wrap="square" lIns="36000" tIns="432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Reference</a:t>
            </a:r>
          </a:p>
        </p:txBody>
      </p:sp>
      <p:sp>
        <p:nvSpPr>
          <p:cNvPr id="14" name="Rectangle 13">
            <a:hlinkClick r:id="rId16" action="ppaction://hlinksldjump"/>
          </p:cNvPr>
          <p:cNvSpPr/>
          <p:nvPr userDrawn="1"/>
        </p:nvSpPr>
        <p:spPr bwMode="auto">
          <a:xfrm>
            <a:off x="7203780" y="680832"/>
            <a:ext cx="1691616" cy="216000"/>
          </a:xfrm>
          <a:prstGeom prst="rect">
            <a:avLst/>
          </a:prstGeom>
          <a:gradFill>
            <a:gsLst>
              <a:gs pos="40000">
                <a:srgbClr val="4B73A4"/>
              </a:gs>
              <a:gs pos="70000">
                <a:srgbClr val="3B597F"/>
              </a:gs>
              <a:gs pos="100000">
                <a:srgbClr val="4B71A2"/>
              </a:gs>
            </a:gsLst>
            <a:lin ang="5400000" scaled="0"/>
          </a:gradFill>
          <a:ln w="9525" cap="flat" cmpd="sng" algn="ctr">
            <a:noFill/>
            <a:prstDash val="solid"/>
            <a:round/>
            <a:headEnd type="none" w="med" len="med"/>
            <a:tailEnd type="none" w="med" len="med"/>
          </a:ln>
          <a:effectLst/>
        </p:spPr>
        <p:txBody>
          <a:bodyPr vert="horz" wrap="square" lIns="36000" tIns="432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mn-lt"/>
              </a:rPr>
              <a:t>Troubleshooting &amp; Maintenance</a:t>
            </a:r>
          </a:p>
        </p:txBody>
      </p:sp>
      <p:cxnSp>
        <p:nvCxnSpPr>
          <p:cNvPr id="16" name="Straight Connector 15"/>
          <p:cNvCxnSpPr/>
          <p:nvPr userDrawn="1"/>
        </p:nvCxnSpPr>
        <p:spPr bwMode="auto">
          <a:xfrm>
            <a:off x="252000" y="921714"/>
            <a:ext cx="8640000" cy="0"/>
          </a:xfrm>
          <a:prstGeom prst="line">
            <a:avLst/>
          </a:prstGeom>
          <a:solidFill>
            <a:schemeClr val="accent1"/>
          </a:solidFill>
          <a:ln w="15875" cap="flat" cmpd="sng" algn="ctr">
            <a:solidFill>
              <a:schemeClr val="bg2"/>
            </a:solidFill>
            <a:prstDash val="solid"/>
            <a:round/>
            <a:headEnd type="none" w="med" len="med"/>
            <a:tailEnd type="none" w="med" len="med"/>
          </a:ln>
          <a:effectLst/>
        </p:spPr>
      </p:cxnSp>
      <p:sp>
        <p:nvSpPr>
          <p:cNvPr id="17" name="Text Placeholder 6"/>
          <p:cNvSpPr txBox="1">
            <a:spLocks/>
          </p:cNvSpPr>
          <p:nvPr userDrawn="1"/>
        </p:nvSpPr>
        <p:spPr>
          <a:xfrm>
            <a:off x="1961652" y="229526"/>
            <a:ext cx="5490732" cy="297988"/>
          </a:xfrm>
          <a:prstGeom prst="rect">
            <a:avLst/>
          </a:prstGeom>
        </p:spPr>
        <p:txBody>
          <a:bodyPr lIns="36000" tIns="18000" rIns="36000"/>
          <a:lstStyle>
            <a:lvl1pPr>
              <a:buNone/>
              <a:defRPr sz="1400">
                <a:solidFill>
                  <a:schemeClr val="accent4">
                    <a:lumMod val="50000"/>
                    <a:lumOff val="50000"/>
                  </a:schemeClr>
                </a:solidFill>
                <a:latin typeface="+mn-lt"/>
              </a:defRPr>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600" b="0" i="0" u="none" strike="noStrike" kern="0" cap="none" spc="0" normalizeH="0" baseline="0" noProof="0" dirty="0" smtClean="0">
                <a:ln>
                  <a:noFill/>
                </a:ln>
                <a:solidFill>
                  <a:schemeClr val="tx2"/>
                </a:solidFill>
                <a:effectLst/>
                <a:uLnTx/>
                <a:uFillTx/>
                <a:latin typeface="+mn-lt"/>
                <a:ea typeface="+mn-ea"/>
                <a:cs typeface="+mn-cs"/>
              </a:rPr>
              <a:t>Experion PKS R431 System Documentation</a:t>
            </a:r>
          </a:p>
        </p:txBody>
      </p:sp>
      <p:sp>
        <p:nvSpPr>
          <p:cNvPr id="25" name="Rectangle 24"/>
          <p:cNvSpPr/>
          <p:nvPr userDrawn="1"/>
        </p:nvSpPr>
        <p:spPr bwMode="auto">
          <a:xfrm>
            <a:off x="7452385" y="6580188"/>
            <a:ext cx="1440790" cy="17925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chemeClr val="bg1">
                    <a:lumMod val="65000"/>
                  </a:schemeClr>
                </a:solidFill>
                <a:effectLst/>
                <a:latin typeface="+mn-lt"/>
              </a:rPr>
              <a:t>Revision A</a:t>
            </a:r>
          </a:p>
        </p:txBody>
      </p:sp>
      <p:sp>
        <p:nvSpPr>
          <p:cNvPr id="27" name="Title Placeholder 26"/>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Lst>
  <p:txStyles>
    <p:titleStyle>
      <a:lvl1pPr algn="l" rtl="0" eaLnBrk="0" fontAlgn="base" hangingPunct="0">
        <a:spcBef>
          <a:spcPct val="0"/>
        </a:spcBef>
        <a:spcAft>
          <a:spcPct val="0"/>
        </a:spcAft>
        <a:defRPr sz="3200" b="0" i="0" u="none">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0" fontAlgn="base" hangingPunct="0">
        <a:spcBef>
          <a:spcPct val="0"/>
        </a:spcBef>
        <a:spcAft>
          <a:spcPct val="0"/>
        </a:spcAft>
        <a:defRPr sz="3200">
          <a:solidFill>
            <a:schemeClr val="tx2"/>
          </a:solidFill>
          <a:latin typeface="Arial" charset="0"/>
        </a:defRPr>
      </a:lvl6pPr>
      <a:lvl7pPr marL="914400" algn="l" rtl="0" eaLnBrk="0" fontAlgn="base" hangingPunct="0">
        <a:spcBef>
          <a:spcPct val="0"/>
        </a:spcBef>
        <a:spcAft>
          <a:spcPct val="0"/>
        </a:spcAft>
        <a:defRPr sz="3200">
          <a:solidFill>
            <a:schemeClr val="tx2"/>
          </a:solidFill>
          <a:latin typeface="Arial" charset="0"/>
        </a:defRPr>
      </a:lvl7pPr>
      <a:lvl8pPr marL="1371600" algn="l" rtl="0" eaLnBrk="0" fontAlgn="base" hangingPunct="0">
        <a:spcBef>
          <a:spcPct val="0"/>
        </a:spcBef>
        <a:spcAft>
          <a:spcPct val="0"/>
        </a:spcAft>
        <a:defRPr sz="3200">
          <a:solidFill>
            <a:schemeClr val="tx2"/>
          </a:solidFill>
          <a:latin typeface="Arial" charset="0"/>
        </a:defRPr>
      </a:lvl8pPr>
      <a:lvl9pPr marL="1828800" algn="l" rtl="0" eaLnBrk="0" fontAlgn="base" hangingPunct="0">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pdf/Overview_EPDOC-XX81-en-430.pdf"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file:///C:\Source_files_Experion_PKS\pdf\ETN_Quick_Start_Guide_EPDOC-X329-en-431.pdf" TargetMode="External"/><Relationship Id="rId4" Type="http://schemas.openxmlformats.org/officeDocument/2006/relationships/hyperlink" Target="file:///C:\Source_files_Experion_PKS\pdf\Overview_EPDOC-XX81-en-431.pd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file:///C:\Source_files_Experion_PKS\pdf\Guidelines_for_replacing_Hiway_Boxes_with_LCN-connected_C300_Emulations_EPDOC-X268-en-431.pdf" TargetMode="External"/><Relationship Id="rId3" Type="http://schemas.openxmlformats.org/officeDocument/2006/relationships/hyperlink" Target="pdf/Overview_EPDOC-XX81-en-430.pdf" TargetMode="External"/><Relationship Id="rId7" Type="http://schemas.openxmlformats.org/officeDocument/2006/relationships/hyperlink" Target="file:///C:\Source_files_Experion_PKS\pdf\Getting_Started_with_Experion_Software_Guide_EPDOC-X112-en-431.pdf" TargetMode="External"/><Relationship Id="rId12" Type="http://schemas.openxmlformats.org/officeDocument/2006/relationships/hyperlink" Target="file:///C:\Source_files_Experion_PKS\pdf\Windows_Domain_and_Workgroup_Planning_Guide_EPDOC-X250-en.pdf"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file:///C:\Source_files_Experion_PKS\pdf\Fault_Tolerant_Ethernet_Overview_and_Implementation_Guide_EPDOC-XX37-en-431.pdf" TargetMode="External"/><Relationship Id="rId11" Type="http://schemas.openxmlformats.org/officeDocument/2006/relationships/hyperlink" Target="file:///C:\Source_files_Experion_PKS\pdf\Site_Planning_Guide_EPDOC-X135-en-431.pdf" TargetMode="External"/><Relationship Id="rId5" Type="http://schemas.openxmlformats.org/officeDocument/2006/relationships/hyperlink" Target="file:///C:\Source_files_Experion_PKS\pdf\Control_Hardware_Planning_Guide_EPDOC-XX23-en-431.pdf" TargetMode="External"/><Relationship Id="rId10" Type="http://schemas.openxmlformats.org/officeDocument/2006/relationships/hyperlink" Target="file:///C:\Source_files_Experion_PKS\pdf\Server_and_Client_Planning_Guide_EPDOC-X128-en-431.pdf" TargetMode="External"/><Relationship Id="rId4" Type="http://schemas.openxmlformats.org/officeDocument/2006/relationships/hyperlink" Target="file:///C:\Source_files_Experion_PKS\pdf\Batch_Overview_and_Planning_Guide_EPDOC-XXX7-en-431.pdf" TargetMode="External"/><Relationship Id="rId9" Type="http://schemas.openxmlformats.org/officeDocument/2006/relationships/hyperlink" Target="file:///C:\Source_files_Experion_PKS\pdf\Network_and_Security_Planning_Guide_EPDOC-XX75-en-431.pdf" TargetMode="External"/></Relationships>
</file>

<file path=ppt/slides/_rels/slide3.xml.rels><?xml version="1.0" encoding="UTF-8" standalone="yes"?>
<Relationships xmlns="http://schemas.openxmlformats.org/package/2006/relationships"><Relationship Id="rId13" Type="http://schemas.openxmlformats.org/officeDocument/2006/relationships/hyperlink" Target="file:///C:\Source_files_Experion_PKS\pdf\Fault_Tolerant_Ethernet_Bridge_Implementation_Guide_EPDOC-XX35-en-431.pdf" TargetMode="External"/><Relationship Id="rId18" Type="http://schemas.openxmlformats.org/officeDocument/2006/relationships/hyperlink" Target="file:///C:\Source_files_Experion_PKS\pdf\HP_DL_380_G7_Honeywell_Planning_Installation_and_Service_Guide_HWDOC-X232-en.pdf" TargetMode="External"/><Relationship Id="rId26" Type="http://schemas.openxmlformats.org/officeDocument/2006/relationships/hyperlink" Target="file:///C:\Source_files_Experion_PKS\pdf\PE2950_Honeywell_Server_Planning_Installation_and_Service_Guide_EP-DPCXX8.pdf" TargetMode="External"/><Relationship Id="rId39" Type="http://schemas.openxmlformats.org/officeDocument/2006/relationships/hyperlink" Target="file:///C:\Source_files_Experion_PKS\pdf\T3500_Honeywell_Workstation_Planning_Installation_and_Service_Guide_EP-DPCX23.pdf" TargetMode="External"/><Relationship Id="rId3" Type="http://schemas.openxmlformats.org/officeDocument/2006/relationships/hyperlink" Target="pdf/Overview_EPDOC-XX81-en-430.pdf" TargetMode="External"/><Relationship Id="rId21" Type="http://schemas.openxmlformats.org/officeDocument/2006/relationships/hyperlink" Target="file:///C:\Source_files_Experion_PKS\pdf\OEP_IKB_and_Touch_Screen_Device_Adapters_Installation_Instructions_EP-DPCXX3.pdf" TargetMode="External"/><Relationship Id="rId34" Type="http://schemas.openxmlformats.org/officeDocument/2006/relationships/hyperlink" Target="file:///C:\Source_files_Experion_PKS\pdf\Supplementary_Installation_Tasks_Guide_EPDOC-X138-en-431.pdf" TargetMode="External"/><Relationship Id="rId42" Type="http://schemas.openxmlformats.org/officeDocument/2006/relationships/hyperlink" Target="file:///C:\Source_files_Experion_PKS\pdf\T5500_Honeywell_Workstation_Planning_Installation_and_Service_Guide_EP-DPCX14.pdf" TargetMode="External"/><Relationship Id="rId47" Type="http://schemas.openxmlformats.org/officeDocument/2006/relationships/hyperlink" Target="file:///C:\Source_files_Experion_PKS\pdf\Windows_Domain_Implementation_Guide_for_Windows_Server_2008_R2_EPDOC-X251-en.pdf" TargetMode="External"/><Relationship Id="rId50" Type="http://schemas.openxmlformats.org/officeDocument/2006/relationships/hyperlink" Target="file:///C:\Source_files_Experion_PKS\pdf\Wyse_R10L_Remote_Peripheral_Solution_Installation_Instructions_EP-DPCX26.pdf" TargetMode="External"/><Relationship Id="rId7" Type="http://schemas.openxmlformats.org/officeDocument/2006/relationships/hyperlink" Target="file:///C:\Source_files_Experion_PKS\pdf\ControlNet_Installation_Guide_EPDOC-XX25-en-431.pdf" TargetMode="External"/><Relationship Id="rId12" Type="http://schemas.openxmlformats.org/officeDocument/2006/relationships/hyperlink" Target="file:///C:\Source_files_Experion_PKS\pdf\Extio_2_Remote_Peripheral_Solutions_Installation_Kit_Instruction_EP-DPCX24.pdf" TargetMode="External"/><Relationship Id="rId17" Type="http://schemas.openxmlformats.org/officeDocument/2006/relationships/hyperlink" Target="file:///C:\Source_files_Experion_PKS\pdf\Honeywell_Modbus_TCP_Firewall_Users_Guide_EPDOC-X162-en-431.pdf" TargetMode="External"/><Relationship Id="rId25" Type="http://schemas.openxmlformats.org/officeDocument/2006/relationships/hyperlink" Target="file:///C:\Source_files_Experion_PKS\pdf\PE2900III_Honeywell_Server_Planning_Installation_and_Service_Guide_EP-DPCX10.pdf" TargetMode="External"/><Relationship Id="rId33" Type="http://schemas.openxmlformats.org/officeDocument/2006/relationships/hyperlink" Target="file:///C:\Source_files_Experion_PKS\pdf\Redundant_Power_Supply_Installation_Guide_EPDOC-X117-en-431.pdf" TargetMode="External"/><Relationship Id="rId38" Type="http://schemas.openxmlformats.org/officeDocument/2006/relationships/hyperlink" Target="file:///C:\Source_files_Experion_PKS\pdf\T3400_Honeywell_Workstation_Planning_Installing_and_Service_Guide_EP-DPCX22.pdf" TargetMode="External"/><Relationship Id="rId46" Type="http://schemas.openxmlformats.org/officeDocument/2006/relationships/hyperlink" Target="file:///C:\Source_files_Experion_PKS\pdf\Windows_Domain_and_Workgroup_Implementation_Guide_EPDOC-X148-en-431.pdf" TargetMode="External"/><Relationship Id="rId2" Type="http://schemas.openxmlformats.org/officeDocument/2006/relationships/notesSlide" Target="../notesSlides/notesSlide3.xml"/><Relationship Id="rId16" Type="http://schemas.openxmlformats.org/officeDocument/2006/relationships/hyperlink" Target="file:///C:\Source_files_Experion_PKS\pdf\Honeywell_Icon_Series_Console_Read_Me_First_EP-DCNXX3.pdf" TargetMode="External"/><Relationship Id="rId20" Type="http://schemas.openxmlformats.org/officeDocument/2006/relationships/hyperlink" Target="file:///C:\Source_files_Experion_PKS\pdf\ML200_Installation_and_Commissioning_Guide_EPDOC-X366-en-431A.pdf" TargetMode="External"/><Relationship Id="rId29" Type="http://schemas.openxmlformats.org/officeDocument/2006/relationships/hyperlink" Target="file:///C:\Source_files_Experion_PKS\pdf\R320_Honeywell_Server_Planning_Installation_Service_Guide_HWDOC-X238-en.pdf" TargetMode="External"/><Relationship Id="rId41" Type="http://schemas.openxmlformats.org/officeDocument/2006/relationships/hyperlink" Target="file:///C:\Source_files_Experion_PKS\pdf\T5400_Honeywell_Workstation_Planning_Installation_and_Service_Guide_EP-DPCXX9.pdf" TargetMode="External"/><Relationship Id="rId1" Type="http://schemas.openxmlformats.org/officeDocument/2006/relationships/slideLayout" Target="../slideLayouts/slideLayout2.xml"/><Relationship Id="rId6" Type="http://schemas.openxmlformats.org/officeDocument/2006/relationships/hyperlink" Target="file:///C:\Source_files_Experion_PKS\pdf\ControlNet_Fiber_Optic_Implementation_Guide_EPDOC-XX24-en-431.pdf" TargetMode="External"/><Relationship Id="rId11" Type="http://schemas.openxmlformats.org/officeDocument/2006/relationships/hyperlink" Target="file:///C:\Source_files_Experion_PKS\pdf\EXTIO_1_Remote_Peripheral_Solutions_Installation_Kit_Instruction_EP-DPCX20.pdf" TargetMode="External"/><Relationship Id="rId24" Type="http://schemas.openxmlformats.org/officeDocument/2006/relationships/hyperlink" Target="file:///C:\Source_files_Experion_PKS\pdf\PE2900_Honeywell_Server_Planning_Installation_and_Service_Guide_EP-DPCXX7.pdf" TargetMode="External"/><Relationship Id="rId32" Type="http://schemas.openxmlformats.org/officeDocument/2006/relationships/hyperlink" Target="file:///C:\Source_files_Experion_PKS\pdf\R7610_Honeywell_Workstation_Planning_Installation_Service_Guide_HWDOC-X273-en.pdf" TargetMode="External"/><Relationship Id="rId37" Type="http://schemas.openxmlformats.org/officeDocument/2006/relationships/hyperlink" Target="file:///C:\Source_files_Experion_PKS\pdf\T320_Honeywell_Server_Planning_Installation_Service_Guide_HWDOC-X239-en.pdf" TargetMode="External"/><Relationship Id="rId40" Type="http://schemas.openxmlformats.org/officeDocument/2006/relationships/hyperlink" Target="file:///C:\Source_files_Experion_PKS\pdf\T3600XL_Honeywell_Workstation_Planning_Installation_Service_Guide_HWDOC-X230-en.pdf" TargetMode="External"/><Relationship Id="rId45" Type="http://schemas.openxmlformats.org/officeDocument/2006/relationships/hyperlink" Target="file:///C:\Source_files_Experion_PKS\pdf\Virtualization_with_BladeCenter_S_Guide_EPDOC-X241-en.pdf" TargetMode="External"/><Relationship Id="rId5" Type="http://schemas.openxmlformats.org/officeDocument/2006/relationships/hyperlink" Target="file:///C:\Source_files_Experion_PKS\pdf\Control_Hardware_Installation_Guide_EPDOC-XX21-en-431.pdf" TargetMode="External"/><Relationship Id="rId15" Type="http://schemas.openxmlformats.org/officeDocument/2006/relationships/hyperlink" Target="file:///C:\Source_files_Experion_PKS\pdf\Honeywell_Icon_Series_Console_Planning_Installation_and_Service_Guide_EP-DCNXX4.pdf" TargetMode="External"/><Relationship Id="rId23" Type="http://schemas.openxmlformats.org/officeDocument/2006/relationships/hyperlink" Target="file:///C:\Source_files_Experion_PKS\pdf\PE2850_Honeywell_Server_Planning_Installation_and_Service_Guide_EP-DCX554.pdf" TargetMode="External"/><Relationship Id="rId28" Type="http://schemas.openxmlformats.org/officeDocument/2006/relationships/hyperlink" Target="file:///C:\Source_files_Experion_PKS\pdf\PROFIBUS_Interface_Implementation_Guide_EPDOC-XX89-en-431.pdf" TargetMode="External"/><Relationship Id="rId36" Type="http://schemas.openxmlformats.org/officeDocument/2006/relationships/hyperlink" Target="file:///C:\Source_files_Experion_PKS\pdf\T310_Honeywell_Server_Planning_Installation_and_Service_Guide_EP-DPCX21.pdf" TargetMode="External"/><Relationship Id="rId49" Type="http://schemas.openxmlformats.org/officeDocument/2006/relationships/hyperlink" Target="file:///C:\Source_files_Experion_PKS\pdf\WS490_Honeywell%20Workstation_Planning_Installation_and_Service_Guide_EP-DPCXX5.pdf" TargetMode="External"/><Relationship Id="rId10" Type="http://schemas.openxmlformats.org/officeDocument/2006/relationships/hyperlink" Target="file:///C:\Source_files_Experion_PKS\pdf\Ethernet_Implementation_Guide_EPDOC-XX34-en-431.pdf" TargetMode="External"/><Relationship Id="rId19" Type="http://schemas.openxmlformats.org/officeDocument/2006/relationships/hyperlink" Target="file:///C:\Source_files_Experion_PKS\pdf\HP_ProLiant_DL360P_Gen8_Server_Planning_Installation_and_Service_Guide_HWDOC-X330-en.pdf" TargetMode="External"/><Relationship Id="rId31" Type="http://schemas.openxmlformats.org/officeDocument/2006/relationships/hyperlink" Target="file:///C:\Source_files_Experion_PKS\pdf\R710_Honeywell_Server_Planning_Installation_and_Service_Guide_EP-DPCX16.pdf" TargetMode="External"/><Relationship Id="rId44" Type="http://schemas.openxmlformats.org/officeDocument/2006/relationships/hyperlink" Target="file:///C:\Source_files_Experion_PKS\pdf\Virtualization_Planning_and_Implementation_Guide_EPDOC-X147-en-431.pdf" TargetMode="External"/><Relationship Id="rId52" Type="http://schemas.openxmlformats.org/officeDocument/2006/relationships/hyperlink" Target="file:///C:\Source_files_Experion_PKS\pdf\Z620_Honeywell_Planning_Installation_and_Service_Guide_HWDOC-X223-en.pdf" TargetMode="External"/><Relationship Id="rId4" Type="http://schemas.openxmlformats.org/officeDocument/2006/relationships/hyperlink" Target="file:///C:\Source_files_Experion_PKS\pdf\Control_Firewall_Users_Guide_EPDOC-XX20-en-431.pdf" TargetMode="External"/><Relationship Id="rId9" Type="http://schemas.openxmlformats.org/officeDocument/2006/relationships/hyperlink" Target="file:///C:\Source_files_Experion_PKS\pdf\DELL_OPTIPLEX_3020_Planning_Installation_and_Service_Guide_HWDOC-X294-en.pdf" TargetMode="External"/><Relationship Id="rId14" Type="http://schemas.openxmlformats.org/officeDocument/2006/relationships/hyperlink" Target="file:///C:\Source_files_Experion_PKS\pdf\Fault_Tolerant_Ethernet_Installation_and_Service_Guide_EPDOC-XX36-en-431.pdf" TargetMode="External"/><Relationship Id="rId22" Type="http://schemas.openxmlformats.org/officeDocument/2006/relationships/hyperlink" Target="file:///C:\Source_files_Experion_PKS\pdf\PE_SC1430_Honeywell_Server_Planning_Installation_and_Service_Guide_EP-DPCXX6.pdf" TargetMode="External"/><Relationship Id="rId27" Type="http://schemas.openxmlformats.org/officeDocument/2006/relationships/hyperlink" Target="file:///C:\Source_files_Experion_PKS\pdf\PE2950III_Honeywell_Server_Planning_Installation_and_Service_Guide_EP-DPCX11.pdf" TargetMode="External"/><Relationship Id="rId30" Type="http://schemas.openxmlformats.org/officeDocument/2006/relationships/hyperlink" Target="file:///C:\Source_files_Experion_PKS\pdf\R5500_Honeywell_Workstation_Planning_Installation_and_Service_Guide_EP-DPCX25.pdf" TargetMode="External"/><Relationship Id="rId35" Type="http://schemas.openxmlformats.org/officeDocument/2006/relationships/hyperlink" Target="file:///C:\Source_files_Experion_PKS\pdf\T105_Honeywell_Server_Planning_Installing_and_Service_Guide_EP-DPCX19.pdf" TargetMode="External"/><Relationship Id="rId43" Type="http://schemas.openxmlformats.org/officeDocument/2006/relationships/hyperlink" Target="file:///C:\Source_files_Experion_PKS\pdf\T610_Honeywell_Server_Planning_Installation_and_Service_Guide_EP-DPCX15.pdf" TargetMode="External"/><Relationship Id="rId48" Type="http://schemas.openxmlformats.org/officeDocument/2006/relationships/hyperlink" Target="file:///C:\Source_files_Experion_PKS\pdf\Windows_Domain_Implementation_Guide_for_Windows_Server_2012_EPDOC-X263-en.pdf" TargetMode="External"/><Relationship Id="rId8" Type="http://schemas.openxmlformats.org/officeDocument/2006/relationships/hyperlink" Target="file:///C:\Source_files_Experion_PKS\pdf\DELL_OPTIPLEX_3010_Station_Installation_and_Configuration_Guide_HWDOC-X231-en.pdf" TargetMode="External"/><Relationship Id="rId51" Type="http://schemas.openxmlformats.org/officeDocument/2006/relationships/hyperlink" Target="file:///C:\Source_files_Experion_PKS\pdf\Wyse_Z90DE7_Thin_Client_Planning_Installation_and_Service_Guide_HWDOC-X280-en.pdf" TargetMode="External"/></Relationships>
</file>

<file path=ppt/slides/_rels/slide4.xml.rels><?xml version="1.0" encoding="UTF-8" standalone="yes"?>
<Relationships xmlns="http://schemas.openxmlformats.org/package/2006/relationships"><Relationship Id="rId13" Type="http://schemas.openxmlformats.org/officeDocument/2006/relationships/hyperlink" Target="file:///C:\Source_files_Experion_PKS\pdf\DeviceNet_Interface_Implementation_Guide_EPDOC-XX27-en-431.pdf" TargetMode="External"/><Relationship Id="rId18" Type="http://schemas.openxmlformats.org/officeDocument/2006/relationships/hyperlink" Target="file:///C:\Source_files_Experion_PKS\pdf\GUS_Basic_Script_Users_Guide_EPDOC-XX41-en-431.pdf" TargetMode="External"/><Relationship Id="rId26" Type="http://schemas.openxmlformats.org/officeDocument/2006/relationships/hyperlink" Target="file:///C:\Source_files_Experion_PKS\pdf\HCIOPC_Data_Access_Users_Guide_EPDOC-XX52-en-431.pdf" TargetMode="External"/><Relationship Id="rId39" Type="http://schemas.openxmlformats.org/officeDocument/2006/relationships/hyperlink" Target="file:///C:\Source_files_Experion_PKS\pdf\Rail_IO_Series_A_Implementation_Guide_EPDOC-X114-en-431.pdf" TargetMode="External"/><Relationship Id="rId21" Type="http://schemas.openxmlformats.org/officeDocument/2006/relationships/hyperlink" Target="file:///C:\Source_files_Experion_PKS\pdf\GUS_Display_Scripting_Users_Guide_EPDOC-XX45-en-431.pdf" TargetMode="External"/><Relationship Id="rId34" Type="http://schemas.openxmlformats.org/officeDocument/2006/relationships/hyperlink" Target="file:///C:\Source_files_Experion_PKS\pdf\Peer_Control_Data_Interface_Implementation_Guide_EPDOC-XX84-en-431.pdf" TargetMode="External"/><Relationship Id="rId42" Type="http://schemas.openxmlformats.org/officeDocument/2006/relationships/hyperlink" Target="file:///C:\Source_files_Experion_PKS\pdf\Safety_Manager_Integration_Guide_EPDOC-X119-en-431.pdf" TargetMode="External"/><Relationship Id="rId47" Type="http://schemas.openxmlformats.org/officeDocument/2006/relationships/hyperlink" Target="file:///C:\Source_files_Experion_PKS\pdf\Serial_Interface_Module_Implementation_Guide_EPDOC-X123-en-431.pdf" TargetMode="External"/><Relationship Id="rId50" Type="http://schemas.openxmlformats.org/officeDocument/2006/relationships/hyperlink" Target="file:///C:\Source_files_Experion_PKS\pdf\Series_C_IEC_61850_Interface_Module_Users_Guide_EPDOC-X374-en-431.pdf" TargetMode="External"/><Relationship Id="rId55" Type="http://schemas.openxmlformats.org/officeDocument/2006/relationships/hyperlink" Target="file:///C:\Source_files_Experion_PKS\pdf\SIM-C200E_Implementation_Guide_EPDOC-X132-en-431.pdf" TargetMode="External"/><Relationship Id="rId7" Type="http://schemas.openxmlformats.org/officeDocument/2006/relationships/hyperlink" Target="file:///C:\Source_files_Experion_PKS\pdf\CL_Server_Users_Guide_EPDOC-XX12-en-431.pdf" TargetMode="External"/><Relationship Id="rId2" Type="http://schemas.openxmlformats.org/officeDocument/2006/relationships/notesSlide" Target="../notesSlides/notesSlide4.xml"/><Relationship Id="rId16" Type="http://schemas.openxmlformats.org/officeDocument/2006/relationships/hyperlink" Target="file:///C:\Source_files_Experion_PKS\pdf\FMC_722_on_ACE_Configuration_Guide_EPDOC-X332-en-100A.pdf" TargetMode="External"/><Relationship Id="rId20" Type="http://schemas.openxmlformats.org/officeDocument/2006/relationships/hyperlink" Target="file:///C:\Source_files_Experion_PKS\pdf\GUS_Display_Builder_Users_Guide_EPDOC-XX44-en-431.pdf" TargetMode="External"/><Relationship Id="rId29" Type="http://schemas.openxmlformats.org/officeDocument/2006/relationships/hyperlink" Target="file:///C:\Source_files_Experion_PKS\pdf\IEC_61850_SCADA_Configuration_Guide_EPDOC-X375-en-431.pdf" TargetMode="External"/><Relationship Id="rId41" Type="http://schemas.openxmlformats.org/officeDocument/2006/relationships/hyperlink" Target="file:///C:\Source_files_Experion_PKS\pdf\Redirection_Manager_Users_Guide_EPDOC-X116-en-431.pdf" TargetMode="External"/><Relationship Id="rId54" Type="http://schemas.openxmlformats.org/officeDocument/2006/relationships/hyperlink" Target="file:///C:\Source_files_Experion_PKS\pdf\SIM_C300_Users_Guide_EPDOC-X133-en-431.pdf" TargetMode="External"/><Relationship Id="rId1" Type="http://schemas.openxmlformats.org/officeDocument/2006/relationships/slideLayout" Target="../slideLayouts/slideLayout2.xml"/><Relationship Id="rId6" Type="http://schemas.openxmlformats.org/officeDocument/2006/relationships/hyperlink" Target="file:///C:\Source_files_Experion_PKS\pdf\C300_Controller_Users_Guide_EPDOC-XX11-en-431.pdf" TargetMode="External"/><Relationship Id="rId11" Type="http://schemas.openxmlformats.org/officeDocument/2006/relationships/hyperlink" Target="file:///C:\Source_files_Experion_PKS\pdf\Control_Building_Users_Guide_EPDOC-XX19-en-431.pdf" TargetMode="External"/><Relationship Id="rId24" Type="http://schemas.openxmlformats.org/officeDocument/2006/relationships/hyperlink" Target="file:///C:\Source_files_Experion_PKS\pdf\GUS_Faceplate_Alarm_and_Message_Scripting_Users_Guide_EPDOC-XX48-en-431.pdf" TargetMode="External"/><Relationship Id="rId32" Type="http://schemas.openxmlformats.org/officeDocument/2006/relationships/hyperlink" Target="file:///C:\Source_files_Experion_PKS\pdf\LLMUX2_TC_and_RTD_FTAs_User_Guide_EPDOC-XX68-en-431.pdf" TargetMode="External"/><Relationship Id="rId37" Type="http://schemas.openxmlformats.org/officeDocument/2006/relationships/hyperlink" Target="file:///C:\Source_files_Experion_PKS\pdf\Qualification_and_Version_Control_Users_Guide_EPDOC-XX90-en-431.pdf" TargetMode="External"/><Relationship Id="rId40" Type="http://schemas.openxmlformats.org/officeDocument/2006/relationships/hyperlink" Target="file:///C:\Source_files_Experion_PKS\pdf\Rail_IO_Series_H_Implementation_Guide_EPDOC-X115-en-431.pdf" TargetMode="External"/><Relationship Id="rId45" Type="http://schemas.openxmlformats.org/officeDocument/2006/relationships/hyperlink" Target="file:///C:\Source_files_Experion_PKS\pdf\Secure_Communications_User_Guide_EPDOC-X270-en-431.pdf" TargetMode="External"/><Relationship Id="rId53" Type="http://schemas.openxmlformats.org/officeDocument/2006/relationships/hyperlink" Target="file:///C:\Source_files_Experion_PKS\pdf\SIM_ACE_Users_Guide_EPDOC-X131-en-431.pdf" TargetMode="External"/><Relationship Id="rId58" Type="http://schemas.openxmlformats.org/officeDocument/2006/relationships/hyperlink" Target="file:///C:\Source_files_Experion_PKS\pdf\System_Management_Configuration_Guide_EPDOC-X141-en-431.pdf" TargetMode="External"/><Relationship Id="rId5" Type="http://schemas.openxmlformats.org/officeDocument/2006/relationships/hyperlink" Target="file:///C:\Source_files_Experion_PKS\pdf\Batch_Implementation_Guide_EPDOC-X161-en-431.pdf" TargetMode="External"/><Relationship Id="rId15" Type="http://schemas.openxmlformats.org/officeDocument/2006/relationships/hyperlink" Target="file:///C:\Source_files_Experion_PKS\pdf\Experion_Mobile_Access_Users_Guide_EPDOC-XX72-en-431.pdf" TargetMode="External"/><Relationship Id="rId23" Type="http://schemas.openxmlformats.org/officeDocument/2006/relationships/hyperlink" Target="file:///C:\Source_files_Experion_PKS\pdf\GUS_Display_Translator_Users_Guide_EPDOC-XX47-en-431.pdf" TargetMode="External"/><Relationship Id="rId28" Type="http://schemas.openxmlformats.org/officeDocument/2006/relationships/hyperlink" Target="file:///C:\Source_files_Experion_PKS\pdf\HMIWeb_Display_Building_Guide_EPDOC-XX54-en-431.pdf" TargetMode="External"/><Relationship Id="rId36" Type="http://schemas.openxmlformats.org/officeDocument/2006/relationships/hyperlink" Target="file:///C:\Source_files_Experion_PKS\pdf\PROFIBUS_Gateway_Module_Users_Guide_EPDOC-XX88-en-431.pdf" TargetMode="External"/><Relationship Id="rId49" Type="http://schemas.openxmlformats.org/officeDocument/2006/relationships/hyperlink" Target="file:///C:\Source_files_Experion_PKS\pdf\Series_C_Fieldbus_Interface_Module_Users_Guide_EPDOC-X125-en-431.pdf" TargetMode="External"/><Relationship Id="rId57" Type="http://schemas.openxmlformats.org/officeDocument/2006/relationships/hyperlink" Target="file:///C:\Source_files_Experion_PKS\pdf\Switch_Configuration_Tool_Users_Guide_EPDOC-X246-en-431.pdf" TargetMode="External"/><Relationship Id="rId61" Type="http://schemas.openxmlformats.org/officeDocument/2006/relationships/hyperlink" Target="file:///C:\Source_files_Experion_PKS\pdf\Turbine_Control_Users_Guide_EPDOC-X145-en-431.pdf" TargetMode="External"/><Relationship Id="rId10" Type="http://schemas.openxmlformats.org/officeDocument/2006/relationships/hyperlink" Target="file:///C:\Source_files_Experion_PKS\pdf\Configuration_Utility_Users_Guide_EPDOC-XX14-en-431.pdf" TargetMode="External"/><Relationship Id="rId19" Type="http://schemas.openxmlformats.org/officeDocument/2006/relationships/hyperlink" Target="file:///C:\Source_files_Experion_PKS\pdf\GUS_Display_Authoring_Tutorial_EPDOC-XX43-en-431.pdf" TargetMode="External"/><Relationship Id="rId31" Type="http://schemas.openxmlformats.org/officeDocument/2006/relationships/hyperlink" Target="file:///C:\Source_files_Experion_PKS\pdf\LCNP_Status_User_Guide_EPDOC-XX67-en-431.pdf" TargetMode="External"/><Relationship Id="rId44" Type="http://schemas.openxmlformats.org/officeDocument/2006/relationships/hyperlink" Target="file:///C:\Source_files_Experion_PKS\pdf\Search_Utility_Users_Guide_EPDOC-X121-en-431.pdf" TargetMode="External"/><Relationship Id="rId52" Type="http://schemas.openxmlformats.org/officeDocument/2006/relationships/hyperlink" Target="file:///C:\Source_files_Experion_PKS\pdf\Server_and_Client_Configuration_Guide_EPDOC-X127-en-431.pdf" TargetMode="External"/><Relationship Id="rId60" Type="http://schemas.openxmlformats.org/officeDocument/2006/relationships/hyperlink" Target="file:///C:\Source_files_Experion_PKS\pdf\TPS_File_Transfer_Installation_and_User's_Guide_EPDOC-X144-en-431.pdf" TargetMode="External"/><Relationship Id="rId4" Type="http://schemas.openxmlformats.org/officeDocument/2006/relationships/hyperlink" Target="file:///C:\Source_files_Experion_PKS\pdf\Application_Control_Environment_Users_Guide_EPDOC-XXX4-en-431.pdf" TargetMode="External"/><Relationship Id="rId9" Type="http://schemas.openxmlformats.org/officeDocument/2006/relationships/hyperlink" Target="file:///C:\Source_files_Experion_PKS\pdf\Configuration_Studio_Overview_Guide_EPDOC-X113-en-431.pdf" TargetMode="External"/><Relationship Id="rId14" Type="http://schemas.openxmlformats.org/officeDocument/2006/relationships/hyperlink" Target="file:///C:\Source_files_Experion_PKS\pdf\Enterprise_Model_Builder_Users_Guide_EPDOC-XX32-en-431.pdf" TargetMode="External"/><Relationship Id="rId22" Type="http://schemas.openxmlformats.org/officeDocument/2006/relationships/hyperlink" Target="file:///C:\Source_files_Experion_PKS\pdf\GUS_Display_Search_Tool_Users_Guide_EPDOC-XX46-en-431.pdf" TargetMode="External"/><Relationship Id="rId27" Type="http://schemas.openxmlformats.org/officeDocument/2006/relationships/hyperlink" Target="file:///C:\Source_files_Experion_PKS\pdf\Hiway_Slot_Emulation_Creator_User_Guide_EPDOC-X267-en-431.pdf" TargetMode="External"/><Relationship Id="rId30" Type="http://schemas.openxmlformats.org/officeDocument/2006/relationships/hyperlink" Target="file:///C:\Source_files_Experion_PKS\pdf\Integrated_Experion_TPS_Users_Guide_EPDOC-XX66-en-431.pdf" TargetMode="External"/><Relationship Id="rId35" Type="http://schemas.openxmlformats.org/officeDocument/2006/relationships/hyperlink" Target="file:///C:\Source_files_Experion_PKS\pdf\Procedure_and_Sequence_Custom_Display_Building_Guide_EPDOC-XX86-en-431.pdf" TargetMode="External"/><Relationship Id="rId43" Type="http://schemas.openxmlformats.org/officeDocument/2006/relationships/hyperlink" Target="file:///C:\Source_files_Experion_PKS\pdf\SafeView_Users_Guide_EPDOC-X120-en-431.pdf" TargetMode="External"/><Relationship Id="rId48" Type="http://schemas.openxmlformats.org/officeDocument/2006/relationships/hyperlink" Target="file:///C:\Source_files_Experion_PKS\pdf\Series_A_Fieldbus_Module_Interface_Users_Guide_EPDOC-X124-en-431.pdf" TargetMode="External"/><Relationship Id="rId56" Type="http://schemas.openxmlformats.org/officeDocument/2006/relationships/hyperlink" Target="file:///C:\Source_files_Experion_PKS\pdf\SIM-FFD_User_Guide_EPDOC-X134-en-431.pdf" TargetMode="External"/><Relationship Id="rId8" Type="http://schemas.openxmlformats.org/officeDocument/2006/relationships/hyperlink" Target="file:///C:\Source_files_Experion_PKS\pdf\Collaboration_Station_Users_Guide_EPDOC-X245-en-431.pdf" TargetMode="External"/><Relationship Id="rId51" Type="http://schemas.openxmlformats.org/officeDocument/2006/relationships/hyperlink" Target="file:///C:\Source_files_Experion_PKS\pdf\Series_C_IO_Users_Guide_EPDOC-X126-en-431.pdf" TargetMode="External"/><Relationship Id="rId3" Type="http://schemas.openxmlformats.org/officeDocument/2006/relationships/hyperlink" Target="pdf/Overview_EPDOC-XX81-en-430.pdf" TargetMode="External"/><Relationship Id="rId12" Type="http://schemas.openxmlformats.org/officeDocument/2006/relationships/hyperlink" Target="file:///C:\Source_files_Experion_PKS\pdf\Custom_Algorithm_Block_and_Custom_Data_Block_Users_Guide_EPDOC-XX26-en-431.pdf" TargetMode="External"/><Relationship Id="rId17" Type="http://schemas.openxmlformats.org/officeDocument/2006/relationships/hyperlink" Target="file:///C:\Source_files_Experion_PKS\pdf\Gas_Operations_Suite_Configuration_Guide_EPDOC-X264-en-431.pdf" TargetMode="External"/><Relationship Id="rId25" Type="http://schemas.openxmlformats.org/officeDocument/2006/relationships/hyperlink" Target="file:///C:\Source_files_Experion_PKS\pdf\HART_IO_Implementation_Guide_EPDOC-XX51-en-431.pdf" TargetMode="External"/><Relationship Id="rId33" Type="http://schemas.openxmlformats.org/officeDocument/2006/relationships/hyperlink" Target="file:///C:\Source_files_Experion_PKS\pdf\MasterLogic_Experion_Integration_Users_Guide_EPDOC-X365-en-431A.pdf" TargetMode="External"/><Relationship Id="rId38" Type="http://schemas.openxmlformats.org/officeDocument/2006/relationships/hyperlink" Target="file:///C:\Source_files_Experion_PKS\pdf\Quick_Builder_Users_Guide_EPDOC-XX91-en-431.pdf" TargetMode="External"/><Relationship Id="rId46" Type="http://schemas.openxmlformats.org/officeDocument/2006/relationships/hyperlink" Target="file:///C:\Source_files_Experion_PKS\pdf\Sequential_Control_Users_Guide_EPDOC-X122-en-431.pdf" TargetMode="External"/><Relationship Id="rId59" Type="http://schemas.openxmlformats.org/officeDocument/2006/relationships/hyperlink" Target="file:///C:\Source_files_Experion_PKS\pdf\TPN_Server_Users_Guide_EPDOC-X143-en-431.pdf"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file:///C:\Source_files_Experion_PKS\pdf\Native_Window_Users_Guide_EPDOC-XX74-en-431.pdf" TargetMode="External"/><Relationship Id="rId3" Type="http://schemas.openxmlformats.org/officeDocument/2006/relationships/hyperlink" Target="pdf/Overview_EPDOC-XX81-en-430.pdf" TargetMode="External"/><Relationship Id="rId7" Type="http://schemas.openxmlformats.org/officeDocument/2006/relationships/hyperlink" Target="file:///C:\Source_files_Experion_PKS\pdf\ML200_CPU_and_SoftMaster_Users_Guide_EPDOC-X367-en-431A.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file:///C:\Source_files_Experion_PKS\pdf\GUS_Remote_Displays_Users_Guide_EPDOC-XX49-en-431.pdf" TargetMode="External"/><Relationship Id="rId11" Type="http://schemas.openxmlformats.org/officeDocument/2006/relationships/hyperlink" Target="file:///C:\Source_files_Experion_PKS\pdf\System_Management_Operations_Guide_EPDOC-X142-en-431.pdf" TargetMode="External"/><Relationship Id="rId5" Type="http://schemas.openxmlformats.org/officeDocument/2006/relationships/hyperlink" Target="file:///C:\Source_files_Experion_PKS\pdf\Gas_Operations_Suite_Users_Guide_EPDOC-X265-en-431.pdf" TargetMode="External"/><Relationship Id="rId10" Type="http://schemas.openxmlformats.org/officeDocument/2006/relationships/hyperlink" Target="file:///C:\Source_files_Experion_PKS\pdf\Parallel_Operation_Keyboard_Users_Guide_EPDOC-XX82-en-431.pdf" TargetMode="External"/><Relationship Id="rId4" Type="http://schemas.openxmlformats.org/officeDocument/2006/relationships/hyperlink" Target="file:///C:\Source_files_Experion_PKS\pdf\Fault_Tolerant_Ethernet_Status_Server_and_Auxiliary_Display_Users_Guide_EPDOC-XX38-en-431.pdf" TargetMode="External"/><Relationship Id="rId9" Type="http://schemas.openxmlformats.org/officeDocument/2006/relationships/hyperlink" Target="file:///C:\Source_files_Experion_PKS\pdf\Operators_Guide_EPDOC-XX80-en-431.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pdf/Overview_EPDOC-XX81-en-430.pdf"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file:///C:\Source_files_Experion_PKS\pdf\System_Administration_Guide_EPDOC-X139-en-431.pdf" TargetMode="External"/><Relationship Id="rId4" Type="http://schemas.openxmlformats.org/officeDocument/2006/relationships/hyperlink" Target="file:///C:\Source_files_Experion_PKS\pdf\Startup_and_Shutdown_EPDOC-X137-en-431.pdf" TargetMode="External"/></Relationships>
</file>

<file path=ppt/slides/_rels/slide7.xml.rels><?xml version="1.0" encoding="UTF-8" standalone="yes"?>
<Relationships xmlns="http://schemas.openxmlformats.org/package/2006/relationships"><Relationship Id="rId13" Type="http://schemas.openxmlformats.org/officeDocument/2006/relationships/hyperlink" Target="file:///C:\Source_files_Experion_PKS\pdf\Control_Builder_Parameter_Reference_EPDOC-XX18-en-431.pdf" TargetMode="External"/><Relationship Id="rId18" Type="http://schemas.openxmlformats.org/officeDocument/2006/relationships/hyperlink" Target="file:///C:\Source_files_Experion_PKS\pdf\Enron_Modbus_Interface_Reference_EPDOC-X233-en-431.pdf" TargetMode="External"/><Relationship Id="rId26" Type="http://schemas.openxmlformats.org/officeDocument/2006/relationships/hyperlink" Target="file:///C:\Source_files_Experion_PKS\pdf\Hitachi_Interface_Reference_EPDOC-XX53-en-431.pdf" TargetMode="External"/><Relationship Id="rId39" Type="http://schemas.openxmlformats.org/officeDocument/2006/relationships/hyperlink" Target="file:///C:\Source_files_Experion_PKS\pdf\IEC_60870_SCADA_Parameter_Reference_Guide_EPDOC-X376-en-431.pdf" TargetMode="External"/><Relationship Id="rId3" Type="http://schemas.openxmlformats.org/officeDocument/2006/relationships/hyperlink" Target="pdf/Overview_EPDOC-XX81-en-430.pdf" TargetMode="External"/><Relationship Id="rId21" Type="http://schemas.openxmlformats.org/officeDocument/2006/relationships/hyperlink" Target="file:///C:\Source_files_Experion_PKS\pdf\FMC_722_on_ACE_Parameter_Reference_EPDOC_X333-en-100.pdf" TargetMode="External"/><Relationship Id="rId34" Type="http://schemas.openxmlformats.org/officeDocument/2006/relationships/hyperlink" Target="file:///C:\Source_files_Experion_PKS\pdf\Honeywell_Turbine_Control_Solution_Parameter_Reference_Guide_EPDOC-XX62-en-431.pdf" TargetMode="External"/><Relationship Id="rId42" Type="http://schemas.openxmlformats.org/officeDocument/2006/relationships/hyperlink" Target="file:///C:\Source_files_Experion_PKS\pdf\Omni_Interface_Reference_EPDOC-XX77-en-431.pdf" TargetMode="External"/><Relationship Id="rId47" Type="http://schemas.openxmlformats.org/officeDocument/2006/relationships/hyperlink" Target="file:///C:\Source_files_Experion_PKS\pdf\Server_Scripting_Reference_EPDOC-X129-en-431.pdf" TargetMode="External"/><Relationship Id="rId50" Type="http://schemas.openxmlformats.org/officeDocument/2006/relationships/hyperlink" Target="file:///C:\Source_files_Experion_PKS\pdf\Yamatake_MA500_Interface_Reference_EPDOC-X149-en-431.pdf" TargetMode="External"/><Relationship Id="rId7" Type="http://schemas.openxmlformats.org/officeDocument/2006/relationships/hyperlink" Target="file:///C:\Source_files_Experion_PKS\pdf\ASEA_Interface_Reference_EPDOC-XXX6-en-431.pdf" TargetMode="External"/><Relationship Id="rId12" Type="http://schemas.openxmlformats.org/officeDocument/2006/relationships/hyperlink" Target="file:///C:\Source_files_Experion_PKS\pdf\Control_Builder_Error_Code_Reference_EPDOC-XX17-en-431.pdf" TargetMode="External"/><Relationship Id="rId17" Type="http://schemas.openxmlformats.org/officeDocument/2006/relationships/hyperlink" Target="file:///C:\Source_files_Experion_PKS\pdf\DNP3_Interface_Reference_EPDOC-XX31-en-431.pdf" TargetMode="External"/><Relationship Id="rId25" Type="http://schemas.openxmlformats.org/officeDocument/2006/relationships/hyperlink" Target="file:///C:\Source_files_Experion_PKS\pdf\Hardware_and_Point_Build_Reference_EPDOC-XX50-en-431.pdf" TargetMode="External"/><Relationship Id="rId33" Type="http://schemas.openxmlformats.org/officeDocument/2006/relationships/hyperlink" Target="file:///C:\Source_files_Experion_PKS\pdf\Honeywell_TDC_3000_Data_Hiway_Interface_Reference_EPDOC-XX61-en-431.pdf" TargetMode="External"/><Relationship Id="rId38" Type="http://schemas.openxmlformats.org/officeDocument/2006/relationships/hyperlink" Target="file:///C:\Source_files_Experion_PKS\pdf\METTLER_TOLEDO_Integration_Reference_EPDOCXX69-en-431.pdf" TargetMode="External"/><Relationship Id="rId46" Type="http://schemas.openxmlformats.org/officeDocument/2006/relationships/hyperlink" Target="file:///C:\Source_files_Experion_PKS\pdf\PROFIBUS_Gateway_Module_Parameter_Reference_Guide_EPDOC-XX87-en-431.pdf" TargetMode="External"/><Relationship Id="rId2" Type="http://schemas.openxmlformats.org/officeDocument/2006/relationships/notesSlide" Target="../notesSlides/notesSlide7.xml"/><Relationship Id="rId16" Type="http://schemas.openxmlformats.org/officeDocument/2006/relationships/hyperlink" Target="file:///C:\Source_files_Experion_PKS\pdf\Dictionary_EPDOC-XX29-en-431.pdf" TargetMode="External"/><Relationship Id="rId20" Type="http://schemas.openxmlformats.org/officeDocument/2006/relationships/hyperlink" Target="file:///C:\Source_files_Experion_PKS\pdf\Experion_Legacy_IO_Link_Module_Parameter_Reference_Dictionary_EPDOC-X151-en-431.pdf" TargetMode="External"/><Relationship Id="rId29" Type="http://schemas.openxmlformats.org/officeDocument/2006/relationships/hyperlink" Target="file:///C:\Source_files_Experion_PKS\pdf\Honeywell_DPR_Interface_Reference_EPDOC-XX55-en-431.pdf" TargetMode="External"/><Relationship Id="rId41" Type="http://schemas.openxmlformats.org/officeDocument/2006/relationships/hyperlink" Target="file:///C:\Source_files_Experion_PKS\pdf\Moore_Mycro_Interface_Reference_EPDOC-XX73-en-431.pdf" TargetMode="External"/><Relationship Id="rId1" Type="http://schemas.openxmlformats.org/officeDocument/2006/relationships/slideLayout" Target="../slideLayouts/slideLayout2.xml"/><Relationship Id="rId6" Type="http://schemas.openxmlformats.org/officeDocument/2006/relationships/hyperlink" Target="file:///C:\Source_files_Experion_PKS\pdf\Application_Development_Guide_EPDOC-XXX5-en-431.pdf" TargetMode="External"/><Relationship Id="rId11" Type="http://schemas.openxmlformats.org/officeDocument/2006/relationships/hyperlink" Target="file:///C:\Source_files_Experion_PKS\pdf\Control_Builder_Components_Theory_EPDOC-XX16-en-431.pdf" TargetMode="External"/><Relationship Id="rId24" Type="http://schemas.openxmlformats.org/officeDocument/2006/relationships/hyperlink" Target="file:///C:\Source_files_Experion_PKS\pdf\GUS_Basic_Scripting_Language_Reference_EPDOC-XX42-en-431.pdf" TargetMode="External"/><Relationship Id="rId32" Type="http://schemas.openxmlformats.org/officeDocument/2006/relationships/hyperlink" Target="file:///C:\Source_files_Experion_PKS\pdf\Honeywell_Series_9000_Integration_Reference_EPDOC-XX60-en-431.pdf" TargetMode="External"/><Relationship Id="rId37" Type="http://schemas.openxmlformats.org/officeDocument/2006/relationships/hyperlink" Target="file:///C:\Source_files_Experion_PKS\pdf\IEC_60870_SCADA_Configuration_Reference_EPDOC-X358-en-R431.pdf" TargetMode="External"/><Relationship Id="rId40" Type="http://schemas.openxmlformats.org/officeDocument/2006/relationships/hyperlink" Target="file:///C:\Source_files_Experion_PKS\pdf\Modbus_Interface_Reference_EPDOC-XX71-en-431.pdf" TargetMode="External"/><Relationship Id="rId45" Type="http://schemas.openxmlformats.org/officeDocument/2006/relationships/hyperlink" Target="file:///C:\Source_files_Experion_PKS\pdf\Parameter_Definition_Editor_Reference_EPDOC-XX83-en-431.pdf" TargetMode="External"/><Relationship Id="rId5" Type="http://schemas.openxmlformats.org/officeDocument/2006/relationships/hyperlink" Target="file:///C:\Source_files_Experion_PKS\pdf\Allen_Bradley_Interface_Reference_EPDOC-XXX3-en-431.pdf" TargetMode="External"/><Relationship Id="rId15" Type="http://schemas.openxmlformats.org/officeDocument/2006/relationships/hyperlink" Target="file:///C:\Source_files_Experion_PKS\pdf\Controller_Hardware_Notification_Theory_EPDOC-XX22-en-431.pdf" TargetMode="External"/><Relationship Id="rId23" Type="http://schemas.openxmlformats.org/officeDocument/2006/relationships/hyperlink" Target="file:///C:\Source_files_Experion_PKS\pdf\GEC_GEM80_Interface_Reference_EPDOC-XX40-en-431.pdf" TargetMode="External"/><Relationship Id="rId28" Type="http://schemas.openxmlformats.org/officeDocument/2006/relationships/hyperlink" Target="file:///C:\Source_files_Experion_PKS\pdf\HMIWeb_Solution_Pack_Operator_and_Alarm_Philosophy_EPDOC-X173-en-431.pdf" TargetMode="External"/><Relationship Id="rId36" Type="http://schemas.openxmlformats.org/officeDocument/2006/relationships/hyperlink" Target="file:///C:\Source_files_Experion_PKS\pdf\Honeywell_Universal_Modbus_Interface_Reference_EPDOC-XX64-en-431.pdf" TargetMode="External"/><Relationship Id="rId49" Type="http://schemas.openxmlformats.org/officeDocument/2006/relationships/hyperlink" Target="file:///C:\Source_files_Experion_PKS\pdf\Spirit_IT_FlowX_Interface_Reference_EPDOC-X297-en-431.pdf" TargetMode="External"/><Relationship Id="rId10" Type="http://schemas.openxmlformats.org/officeDocument/2006/relationships/hyperlink" Target="file:///C:\Source_files_Experion_PKS\pdf\Control_Builder_Components_Reference_EPDOC-XX15-en-431.pdf" TargetMode="External"/><Relationship Id="rId19" Type="http://schemas.openxmlformats.org/officeDocument/2006/relationships/hyperlink" Target="file:///C:\Source_files_Experion_PKS\pdf\Experion_Cluster_Communication_for_ACE_Interface_Reference_EPDOC-XX13-en-431.pdf" TargetMode="External"/><Relationship Id="rId31" Type="http://schemas.openxmlformats.org/officeDocument/2006/relationships/hyperlink" Target="file:///C:\Source_files_Experion_PKS\pdf\Honeywell_LCS620_Interface_Reference_EPDOC-XX57-en-431.pdf" TargetMode="External"/><Relationship Id="rId44" Type="http://schemas.openxmlformats.org/officeDocument/2006/relationships/hyperlink" Target="file:///C:\Source_files_Experion_PKS\pdf\OPC_Gateway_for_ACE_InterfaceReference_EPDOC-XX79-en-431.pdf" TargetMode="External"/><Relationship Id="rId4" Type="http://schemas.openxmlformats.org/officeDocument/2006/relationships/hyperlink" Target="file:///C:\Source_files_Experion_PKS\pdf\Allen-Bradley_Drive_Interface_through_ControlNet_Reference_EPDOC-XXX2-en-431.pdf" TargetMode="External"/><Relationship Id="rId9" Type="http://schemas.openxmlformats.org/officeDocument/2006/relationships/hyperlink" Target="file:///C:\Source_files_Experion_PKS\pdf\Bristol_Babcock_OpenBSI_Interface_Reference_EPDOC-XXX9-en-431.pdf" TargetMode="External"/><Relationship Id="rId14" Type="http://schemas.openxmlformats.org/officeDocument/2006/relationships/hyperlink" Target="file:///C:\Source_files_Experion_PKS\pdf\Control_Component_Library_CCL_Reference_EPDOC-X152-en-431.pdf" TargetMode="External"/><Relationship Id="rId22" Type="http://schemas.openxmlformats.org/officeDocument/2006/relationships/hyperlink" Target="file:///C:\Source_files_Experion_PKS\pdf\GE_Fanuc_Series_90_Interface_Reference_EPDOC-XX39-en-431.pdf" TargetMode="External"/><Relationship Id="rId27" Type="http://schemas.openxmlformats.org/officeDocument/2006/relationships/hyperlink" Target="file:///C:\Source_files_Experion_PKS\pdf\HMIWeb_Object_Specification_EPDOC-X174-en-431.pdf" TargetMode="External"/><Relationship Id="rId30" Type="http://schemas.openxmlformats.org/officeDocument/2006/relationships/hyperlink" Target="file:///C:\Source_files_Experion_PKS\pdf\Honeywell_FSC_Integration_Reference_EPDOC-XX56-en-431.pdf" TargetMode="External"/><Relationship Id="rId35" Type="http://schemas.openxmlformats.org/officeDocument/2006/relationships/hyperlink" Target="file:///C:\Source_files_Experion_PKS\pdf\Honeywell_UDC_Integration_Reference_EPDOC-XX63-en-431.pdf" TargetMode="External"/><Relationship Id="rId43" Type="http://schemas.openxmlformats.org/officeDocument/2006/relationships/hyperlink" Target="file:///C:\Source_files_Experion_PKS\pdf\OPC_Client_Interface_Reference_EPDOC-XX78-en-431.pdf" TargetMode="External"/><Relationship Id="rId48" Type="http://schemas.openxmlformats.org/officeDocument/2006/relationships/hyperlink" Target="file:///C:\Source_files_Experion_PKS\pdf\Siemens_S7_Interface_Reference_EPDOC-X130-en-431.pdf" TargetMode="External"/><Relationship Id="rId8" Type="http://schemas.openxmlformats.org/officeDocument/2006/relationships/hyperlink" Target="file:///C:\Source_files_Experion_PKS\pdf\Bristol_Babcock_Interface_Reference_EPDOC-XXX8-en-431.pdf"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file:///C:\Source_files_Experion_PKS\pdf\Troubleshooting_Guide_EPDOC-X243-en-431.pdf" TargetMode="External"/><Relationship Id="rId3" Type="http://schemas.openxmlformats.org/officeDocument/2006/relationships/hyperlink" Target="pdf/Overview_EPDOC-XX81-en-430.pdf" TargetMode="External"/><Relationship Id="rId7" Type="http://schemas.openxmlformats.org/officeDocument/2006/relationships/hyperlink" Target="file:///C:\Source_files_Experion_PKS\pdf\System_Alarms_Reference_EPDOC-X140-en-431.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file:///C:\Source_files_Experion_PKS\pdf\PM_IO_Hardware_Troubleshooting_and_Maintenance_Guide_EPDOC-XX85-en-431.pdf" TargetMode="External"/><Relationship Id="rId5" Type="http://schemas.openxmlformats.org/officeDocument/2006/relationships/hyperlink" Target="file:///C:\Source_files_Experion_PKS\pdf\Diagnostic_Studio_Users_Guide_ESDOC-XX28-en-230.pdf" TargetMode="External"/><Relationship Id="rId4" Type="http://schemas.openxmlformats.org/officeDocument/2006/relationships/hyperlink" Target="file:///C:\Source_files_Experion_PKS\pdf\C200_C200E_Troubleshooting_and_Maintenance_Guide_EPDOC-XX10-en-431.pdf" TargetMode="Externa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 Placeholder 162"/>
          <p:cNvSpPr>
            <a:spLocks noGrp="1"/>
          </p:cNvSpPr>
          <p:nvPr>
            <p:ph type="body" sz="quarter" idx="11"/>
          </p:nvPr>
        </p:nvSpPr>
        <p:spPr/>
        <p:txBody>
          <a:bodyPr/>
          <a:lstStyle/>
          <a:p>
            <a:r>
              <a:rPr lang="en-US" dirty="0" smtClean="0"/>
              <a:t>Purpose</a:t>
            </a:r>
          </a:p>
        </p:txBody>
      </p:sp>
      <p:sp>
        <p:nvSpPr>
          <p:cNvPr id="9" name="Rectangle 8">
            <a:hlinkClick r:id="rId3" action="ppaction://hlinkfile"/>
          </p:cNvPr>
          <p:cNvSpPr/>
          <p:nvPr/>
        </p:nvSpPr>
        <p:spPr bwMode="auto">
          <a:xfrm>
            <a:off x="250825" y="1449388"/>
            <a:ext cx="8642350" cy="629432"/>
          </a:xfrm>
          <a:prstGeom prst="rect">
            <a:avLst/>
          </a:prstGeom>
          <a:noFill/>
          <a:ln w="9525" cap="flat" cmpd="sng" algn="ctr">
            <a:noFill/>
            <a:prstDash val="solid"/>
            <a:round/>
            <a:headEnd type="none" w="med" len="med"/>
            <a:tailEnd type="none" w="med" len="med"/>
          </a:ln>
          <a:effectLst/>
        </p:spPr>
        <p:txBody>
          <a:bodyPr vert="horz" wrap="square" lIns="72000" tIns="36000" rIns="72000" bIns="36000" numCol="1" spcCol="91440" rtlCol="0" anchor="t" anchorCtr="0" compatLnSpc="1">
            <a:prstTxWarp prst="textNoShape">
              <a:avLst/>
            </a:prstTxWarp>
          </a:bodyPr>
          <a:lstStyle/>
          <a:p>
            <a:pPr>
              <a:lnSpc>
                <a:spcPts val="850"/>
              </a:lnSpc>
            </a:pPr>
            <a:r>
              <a:rPr lang="en-US" sz="700" u="sng" dirty="0" smtClean="0">
                <a:uFill>
                  <a:solidFill>
                    <a:schemeClr val="bg1"/>
                  </a:solidFill>
                </a:uFill>
                <a:latin typeface="+mn-lt"/>
                <a:hlinkClick r:id="rId4" action="ppaction://hlinkfile"/>
              </a:rPr>
              <a:t>Overview</a:t>
            </a:r>
            <a:endParaRPr lang="en-US" sz="700" u="sng" dirty="0" smtClean="0">
              <a:uFill>
                <a:solidFill>
                  <a:schemeClr val="bg1"/>
                </a:solidFill>
              </a:uFill>
              <a:latin typeface="+mn-lt"/>
            </a:endParaRPr>
          </a:p>
          <a:p>
            <a:pPr>
              <a:lnSpc>
                <a:spcPts val="850"/>
              </a:lnSpc>
            </a:pPr>
            <a:endParaRPr kumimoji="0" lang="en-US" sz="700" b="0" i="0" u="sng" strike="noStrike" cap="none" normalizeH="0" baseline="0" dirty="0" smtClean="0">
              <a:ln>
                <a:noFill/>
              </a:ln>
              <a:solidFill>
                <a:schemeClr val="accent2"/>
              </a:solidFill>
              <a:effectLst/>
              <a:uFill>
                <a:solidFill>
                  <a:schemeClr val="bg1"/>
                </a:solidFill>
              </a:uFill>
              <a:latin typeface="+mn-lt"/>
            </a:endParaRPr>
          </a:p>
          <a:p>
            <a:pPr>
              <a:lnSpc>
                <a:spcPts val="850"/>
              </a:lnSpc>
            </a:pPr>
            <a:r>
              <a:rPr lang="en-US" sz="700" u="sng" dirty="0" smtClean="0">
                <a:uFill>
                  <a:solidFill>
                    <a:schemeClr val="bg1"/>
                  </a:solidFill>
                </a:uFill>
                <a:latin typeface="+mn-lt"/>
                <a:hlinkClick r:id="rId5" action="ppaction://hlinkfile"/>
              </a:rPr>
              <a:t>ETN Quick Start Guide</a:t>
            </a:r>
            <a:r>
              <a:rPr lang="en-US" sz="700" u="sng" dirty="0" smtClean="0">
                <a:uFill>
                  <a:solidFill>
                    <a:schemeClr val="bg1"/>
                  </a:solidFill>
                </a:uFill>
                <a:hlinkClick r:id="rId5" action="ppaction://hlinkfile"/>
              </a:rPr>
              <a:t> </a:t>
            </a:r>
            <a:r>
              <a:rPr lang="en-US" sz="700" u="sng" dirty="0" smtClean="0">
                <a:uFill>
                  <a:solidFill>
                    <a:schemeClr val="bg1"/>
                  </a:solidFill>
                </a:uFill>
              </a:rPr>
              <a:t> </a:t>
            </a:r>
          </a:p>
        </p:txBody>
      </p:sp>
      <p:sp>
        <p:nvSpPr>
          <p:cNvPr id="4" name="TextBox 3"/>
          <p:cNvSpPr txBox="1"/>
          <p:nvPr/>
        </p:nvSpPr>
        <p:spPr>
          <a:xfrm>
            <a:off x="188306" y="1115583"/>
            <a:ext cx="8704269" cy="215444"/>
          </a:xfrm>
          <a:prstGeom prst="rect">
            <a:avLst/>
          </a:prstGeom>
          <a:noFill/>
        </p:spPr>
        <p:txBody>
          <a:bodyPr wrap="square" rtlCol="0">
            <a:spAutoFit/>
          </a:bodyPr>
          <a:lstStyle/>
          <a:p>
            <a:r>
              <a:rPr lang="en-US" sz="800" dirty="0" smtClean="0">
                <a:solidFill>
                  <a:schemeClr val="tx2"/>
                </a:solidFill>
                <a:latin typeface="Arial" pitchFamily="34" charset="0"/>
                <a:cs typeface="Arial" pitchFamily="34" charset="0"/>
              </a:rPr>
              <a:t>For Software Change Notices (SCNs), install the </a:t>
            </a:r>
            <a:r>
              <a:rPr lang="en-US" sz="800" i="1" dirty="0" smtClean="0">
                <a:solidFill>
                  <a:schemeClr val="tx2"/>
                </a:solidFill>
                <a:latin typeface="Arial" pitchFamily="34" charset="0"/>
                <a:cs typeface="Arial" pitchFamily="34" charset="0"/>
              </a:rPr>
              <a:t>SCN, Installation, and Migration PDF Collection</a:t>
            </a:r>
            <a:r>
              <a:rPr lang="en-US" sz="800" dirty="0" smtClean="0">
                <a:solidFill>
                  <a:schemeClr val="tx2"/>
                </a:solidFill>
                <a:latin typeface="Arial" pitchFamily="34" charset="0"/>
                <a:cs typeface="Arial" pitchFamily="34" charset="0"/>
              </a:rPr>
              <a:t> for the required Experion point release.</a:t>
            </a:r>
            <a:endParaRPr lang="en-US" sz="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Additional Help</a:t>
            </a:r>
            <a:endParaRPr lang="en-AU" dirty="0" smtClean="0"/>
          </a:p>
          <a:p>
            <a:endParaRPr lang="en-US" dirty="0"/>
          </a:p>
        </p:txBody>
      </p:sp>
      <p:sp>
        <p:nvSpPr>
          <p:cNvPr id="3" name="Rectangle 12"/>
          <p:cNvSpPr>
            <a:spLocks noChangeArrowheads="1"/>
          </p:cNvSpPr>
          <p:nvPr/>
        </p:nvSpPr>
        <p:spPr bwMode="auto">
          <a:xfrm>
            <a:off x="250825" y="1224055"/>
            <a:ext cx="8642350" cy="719241"/>
          </a:xfrm>
          <a:prstGeom prst="rect">
            <a:avLst/>
          </a:prstGeom>
          <a:noFill/>
          <a:ln w="9525">
            <a:noFill/>
            <a:miter lim="800000"/>
            <a:headEnd/>
            <a:tailEnd/>
          </a:ln>
        </p:spPr>
        <p:txBody>
          <a:bodyPr lIns="0" tIns="0" rIns="0" bIns="0"/>
          <a:lstStyle/>
          <a:p>
            <a:pPr indent="3175">
              <a:lnSpc>
                <a:spcPct val="115000"/>
              </a:lnSpc>
              <a:defRPr/>
            </a:pPr>
            <a:r>
              <a:rPr lang="en-AU" sz="1400" dirty="0" smtClean="0">
                <a:solidFill>
                  <a:schemeClr val="accent1"/>
                </a:solidFill>
                <a:latin typeface="Arial" charset="0"/>
              </a:rPr>
              <a:t>Searching two or more PDF collections</a:t>
            </a:r>
          </a:p>
          <a:p>
            <a:pPr indent="3175">
              <a:lnSpc>
                <a:spcPct val="115000"/>
              </a:lnSpc>
              <a:spcBef>
                <a:spcPct val="30000"/>
              </a:spcBef>
            </a:pPr>
            <a:r>
              <a:rPr lang="en-AU" sz="1000" dirty="0" smtClean="0">
                <a:latin typeface="Arial" charset="0"/>
              </a:rPr>
              <a:t>The default </a:t>
            </a:r>
            <a:r>
              <a:rPr lang="en-US" sz="1000" dirty="0" smtClean="0">
                <a:latin typeface="Arial" charset="0"/>
              </a:rPr>
              <a:t>behavior</a:t>
            </a:r>
            <a:r>
              <a:rPr lang="en-AU" sz="1000" dirty="0" smtClean="0">
                <a:latin typeface="Arial" charset="0"/>
              </a:rPr>
              <a:t> for Adobe Reader is to search the index of the displayed PDF collection. If you want to search multiple PDF collections, such as the </a:t>
            </a:r>
            <a:r>
              <a:rPr lang="en-AU" sz="1000" i="1" dirty="0" smtClean="0">
                <a:latin typeface="Arial" charset="0"/>
              </a:rPr>
              <a:t>Experion System Documentation PDF Collection </a:t>
            </a:r>
            <a:r>
              <a:rPr lang="en-AU" sz="1000" dirty="0" smtClean="0">
                <a:latin typeface="Arial" charset="0"/>
              </a:rPr>
              <a:t>and the </a:t>
            </a:r>
            <a:r>
              <a:rPr lang="en-AU" sz="1000" i="1" dirty="0" smtClean="0">
                <a:latin typeface="Arial" charset="0"/>
              </a:rPr>
              <a:t>SCN, Installation, and Migration PDF Collection</a:t>
            </a:r>
            <a:r>
              <a:rPr lang="en-AU" sz="1000" dirty="0" smtClean="0">
                <a:latin typeface="Arial" charset="0"/>
              </a:rPr>
              <a:t>, you will need to configure an index selection.</a:t>
            </a:r>
          </a:p>
        </p:txBody>
      </p:sp>
      <p:sp>
        <p:nvSpPr>
          <p:cNvPr id="4" name="Rectangle 12"/>
          <p:cNvSpPr>
            <a:spLocks noChangeArrowheads="1"/>
          </p:cNvSpPr>
          <p:nvPr/>
        </p:nvSpPr>
        <p:spPr bwMode="auto">
          <a:xfrm>
            <a:off x="250826" y="2078820"/>
            <a:ext cx="4141152" cy="2070276"/>
          </a:xfrm>
          <a:prstGeom prst="rect">
            <a:avLst/>
          </a:prstGeom>
          <a:noFill/>
          <a:ln w="9525">
            <a:noFill/>
            <a:miter lim="800000"/>
            <a:headEnd/>
            <a:tailEnd/>
          </a:ln>
        </p:spPr>
        <p:txBody>
          <a:bodyPr lIns="0" tIns="0" rIns="0" bIns="0"/>
          <a:lstStyle/>
          <a:p>
            <a:pPr>
              <a:defRPr/>
            </a:pPr>
            <a:r>
              <a:rPr lang="en-US" sz="1400" dirty="0" smtClean="0">
                <a:solidFill>
                  <a:schemeClr val="accent1"/>
                </a:solidFill>
                <a:latin typeface="Arial" charset="0"/>
              </a:rPr>
              <a:t>Step 1 – Open the Index selection</a:t>
            </a:r>
            <a:endParaRPr lang="en-US" sz="1400" dirty="0">
              <a:solidFill>
                <a:schemeClr val="accent1"/>
              </a:solidFill>
              <a:latin typeface="Arial" charset="0"/>
            </a:endParaRPr>
          </a:p>
          <a:p>
            <a:pPr marL="180975" indent="-177800">
              <a:lnSpc>
                <a:spcPct val="115000"/>
              </a:lnSpc>
              <a:spcBef>
                <a:spcPct val="30000"/>
              </a:spcBef>
              <a:buFont typeface="+mj-lt"/>
              <a:buAutoNum type="arabicPeriod"/>
              <a:defRPr/>
            </a:pPr>
            <a:r>
              <a:rPr lang="en-AU" sz="1000" dirty="0" smtClean="0">
                <a:latin typeface="Arial" charset="0"/>
              </a:rPr>
              <a:t>Open the </a:t>
            </a:r>
            <a:r>
              <a:rPr lang="en-AU" sz="1000" b="1" dirty="0" smtClean="0">
                <a:latin typeface="Arial" charset="0"/>
              </a:rPr>
              <a:t>Search</a:t>
            </a:r>
            <a:r>
              <a:rPr lang="en-AU" sz="1000" dirty="0" smtClean="0">
                <a:latin typeface="Arial" charset="0"/>
              </a:rPr>
              <a:t> window with the </a:t>
            </a:r>
            <a:r>
              <a:rPr lang="en-AU" sz="1000" b="1" dirty="0" smtClean="0">
                <a:latin typeface="Arial" charset="0"/>
              </a:rPr>
              <a:t>Show More Options </a:t>
            </a:r>
            <a:r>
              <a:rPr lang="en-AU" sz="1000" dirty="0" smtClean="0">
                <a:latin typeface="Arial" charset="0"/>
              </a:rPr>
              <a:t>displayed.</a:t>
            </a:r>
          </a:p>
          <a:p>
            <a:pPr marL="180975" indent="-177800">
              <a:lnSpc>
                <a:spcPct val="115000"/>
              </a:lnSpc>
              <a:spcBef>
                <a:spcPct val="30000"/>
              </a:spcBef>
              <a:buFont typeface="+mj-lt"/>
              <a:buAutoNum type="arabicPeriod"/>
              <a:defRPr/>
            </a:pPr>
            <a:r>
              <a:rPr lang="en-AU" sz="1000" dirty="0" smtClean="0">
                <a:latin typeface="Arial" charset="0"/>
              </a:rPr>
              <a:t>In the </a:t>
            </a:r>
            <a:r>
              <a:rPr lang="en-AU" sz="1000" b="1" dirty="0" smtClean="0">
                <a:latin typeface="Arial" charset="0"/>
              </a:rPr>
              <a:t>Look In </a:t>
            </a:r>
            <a:r>
              <a:rPr lang="en-AU" sz="1000" dirty="0" smtClean="0">
                <a:latin typeface="Arial" charset="0"/>
              </a:rPr>
              <a:t>list, click </a:t>
            </a:r>
            <a:r>
              <a:rPr lang="en-AU" sz="1000" b="1" dirty="0" smtClean="0">
                <a:latin typeface="Arial" charset="0"/>
              </a:rPr>
              <a:t>Select Index</a:t>
            </a:r>
            <a:r>
              <a:rPr lang="en-AU" sz="1000" dirty="0" smtClean="0">
                <a:latin typeface="Arial" charset="0"/>
              </a:rPr>
              <a:t>.</a:t>
            </a:r>
          </a:p>
          <a:p>
            <a:pPr indent="3175">
              <a:lnSpc>
                <a:spcPct val="115000"/>
              </a:lnSpc>
              <a:spcBef>
                <a:spcPct val="30000"/>
              </a:spcBef>
              <a:defRPr/>
            </a:pPr>
            <a:endParaRPr lang="en-AU" sz="1000" dirty="0" smtClean="0">
              <a:latin typeface="Arial" charset="0"/>
            </a:endParaRPr>
          </a:p>
          <a:p>
            <a:pPr indent="3175">
              <a:lnSpc>
                <a:spcPct val="115000"/>
              </a:lnSpc>
              <a:spcBef>
                <a:spcPct val="30000"/>
              </a:spcBef>
              <a:defRPr/>
            </a:pPr>
            <a:endParaRPr lang="en-AU" sz="1000" dirty="0" smtClean="0">
              <a:latin typeface="Arial" charset="0"/>
            </a:endParaRPr>
          </a:p>
        </p:txBody>
      </p:sp>
      <p:sp>
        <p:nvSpPr>
          <p:cNvPr id="5" name="Rectangle 12"/>
          <p:cNvSpPr>
            <a:spLocks noChangeArrowheads="1"/>
          </p:cNvSpPr>
          <p:nvPr/>
        </p:nvSpPr>
        <p:spPr bwMode="auto">
          <a:xfrm>
            <a:off x="4752024" y="2078820"/>
            <a:ext cx="4141151" cy="4320576"/>
          </a:xfrm>
          <a:prstGeom prst="rect">
            <a:avLst/>
          </a:prstGeom>
          <a:noFill/>
          <a:ln w="9525">
            <a:noFill/>
            <a:miter lim="800000"/>
            <a:headEnd/>
            <a:tailEnd/>
          </a:ln>
        </p:spPr>
        <p:txBody>
          <a:bodyPr lIns="0" tIns="0" rIns="0" bIns="0"/>
          <a:lstStyle/>
          <a:p>
            <a:pPr>
              <a:defRPr/>
            </a:pPr>
            <a:r>
              <a:rPr lang="en-AU" sz="1400" dirty="0" smtClean="0">
                <a:solidFill>
                  <a:schemeClr val="accent1"/>
                </a:solidFill>
                <a:latin typeface="Arial" charset="0"/>
              </a:rPr>
              <a:t>Step 2 – Select the indexes</a:t>
            </a:r>
            <a:endParaRPr lang="en-AU" sz="1400" dirty="0">
              <a:solidFill>
                <a:schemeClr val="accent1"/>
              </a:solidFill>
              <a:latin typeface="Arial" charset="0"/>
            </a:endParaRPr>
          </a:p>
          <a:p>
            <a:pPr indent="3175">
              <a:lnSpc>
                <a:spcPct val="115000"/>
              </a:lnSpc>
              <a:spcBef>
                <a:spcPct val="30000"/>
              </a:spcBef>
              <a:defRPr/>
            </a:pPr>
            <a:r>
              <a:rPr lang="en-AU" sz="1000" dirty="0" smtClean="0">
                <a:latin typeface="Arial" charset="0"/>
              </a:rPr>
              <a:t>In the </a:t>
            </a:r>
            <a:r>
              <a:rPr lang="en-AU" sz="1000" b="1" dirty="0" smtClean="0">
                <a:latin typeface="Arial" charset="0"/>
              </a:rPr>
              <a:t>Index selection </a:t>
            </a:r>
            <a:r>
              <a:rPr lang="en-AU" sz="1000" dirty="0" smtClean="0">
                <a:latin typeface="Arial" charset="0"/>
              </a:rPr>
              <a:t>window, add the index file (.pdx) for each PDF Collection (and remove indexes not required).</a:t>
            </a:r>
          </a:p>
          <a:p>
            <a:pPr indent="3175">
              <a:lnSpc>
                <a:spcPct val="115000"/>
              </a:lnSpc>
              <a:spcBef>
                <a:spcPct val="30000"/>
              </a:spcBef>
              <a:defRPr/>
            </a:pPr>
            <a:r>
              <a:rPr lang="en-AU" sz="1000" dirty="0" smtClean="0">
                <a:latin typeface="Arial" charset="0"/>
              </a:rPr>
              <a:t>Example .pdx location: </a:t>
            </a:r>
            <a:r>
              <a:rPr lang="en-AU" sz="1000" i="1" dirty="0" smtClean="0">
                <a:latin typeface="Arial" charset="0"/>
              </a:rPr>
              <a:t>C:\Program Files (x86)\Honeywell\Experion PKS\Documentation\Manuals\410\pdf</a:t>
            </a:r>
          </a:p>
          <a:p>
            <a:pPr indent="3175">
              <a:lnSpc>
                <a:spcPct val="115000"/>
              </a:lnSpc>
              <a:spcBef>
                <a:spcPct val="30000"/>
              </a:spcBef>
              <a:defRPr/>
            </a:pPr>
            <a:endParaRPr lang="en-AU" sz="1000" dirty="0" smtClean="0">
              <a:latin typeface="Arial" charset="0"/>
            </a:endParaRPr>
          </a:p>
          <a:p>
            <a:pPr indent="3175">
              <a:lnSpc>
                <a:spcPct val="115000"/>
              </a:lnSpc>
              <a:spcBef>
                <a:spcPct val="30000"/>
              </a:spcBef>
              <a:defRPr/>
            </a:pPr>
            <a:endParaRPr lang="en-AU" sz="1000" dirty="0" smtClean="0">
              <a:latin typeface="Arial" charset="0"/>
            </a:endParaRPr>
          </a:p>
          <a:p>
            <a:pPr indent="3175">
              <a:lnSpc>
                <a:spcPct val="115000"/>
              </a:lnSpc>
              <a:spcBef>
                <a:spcPct val="30000"/>
              </a:spcBef>
              <a:defRPr/>
            </a:pPr>
            <a:endParaRPr lang="en-AU" sz="1000" dirty="0" smtClean="0">
              <a:latin typeface="Arial" charset="0"/>
            </a:endParaRPr>
          </a:p>
          <a:p>
            <a:pPr indent="3175">
              <a:lnSpc>
                <a:spcPct val="115000"/>
              </a:lnSpc>
              <a:spcBef>
                <a:spcPct val="30000"/>
              </a:spcBef>
              <a:defRPr/>
            </a:pPr>
            <a:endParaRPr lang="en-AU" sz="1000" dirty="0" smtClean="0">
              <a:latin typeface="Arial" charset="0"/>
            </a:endParaRPr>
          </a:p>
          <a:p>
            <a:pPr indent="3175">
              <a:lnSpc>
                <a:spcPct val="115000"/>
              </a:lnSpc>
              <a:spcBef>
                <a:spcPct val="30000"/>
              </a:spcBef>
              <a:defRPr/>
            </a:pPr>
            <a:endParaRPr lang="en-AU" sz="1000" dirty="0">
              <a:latin typeface="Arial" charset="0"/>
            </a:endParaRPr>
          </a:p>
          <a:p>
            <a:pPr indent="3175">
              <a:lnSpc>
                <a:spcPct val="115000"/>
              </a:lnSpc>
              <a:spcBef>
                <a:spcPct val="30000"/>
              </a:spcBef>
              <a:defRPr/>
            </a:pPr>
            <a:endParaRPr lang="en-AU" sz="1200" dirty="0">
              <a:latin typeface="Arial" charset="0"/>
            </a:endParaRPr>
          </a:p>
          <a:p>
            <a:pPr>
              <a:defRPr/>
            </a:pPr>
            <a:r>
              <a:rPr lang="en-US" sz="1400" dirty="0">
                <a:solidFill>
                  <a:schemeClr val="accent1"/>
                </a:solidFill>
                <a:latin typeface="Arial" charset="0"/>
              </a:rPr>
              <a:t>More information</a:t>
            </a:r>
          </a:p>
          <a:p>
            <a:pPr indent="3175">
              <a:lnSpc>
                <a:spcPct val="115000"/>
              </a:lnSpc>
              <a:spcBef>
                <a:spcPct val="30000"/>
              </a:spcBef>
              <a:defRPr/>
            </a:pPr>
            <a:r>
              <a:rPr lang="en-AU" sz="1000" dirty="0">
                <a:solidFill>
                  <a:srgbClr val="000000"/>
                </a:solidFill>
                <a:latin typeface="Arial" charset="0"/>
              </a:rPr>
              <a:t>For more information about how to use the Search options, see the Adobe Reader help, and locate the “Searching and indexing” topics</a:t>
            </a:r>
            <a:r>
              <a:rPr lang="en-AU" sz="1000" dirty="0" smtClean="0">
                <a:solidFill>
                  <a:srgbClr val="000000"/>
                </a:solidFill>
                <a:latin typeface="Arial" charset="0"/>
              </a:rPr>
              <a:t>.</a:t>
            </a:r>
          </a:p>
          <a:p>
            <a:pPr indent="3175">
              <a:lnSpc>
                <a:spcPct val="115000"/>
              </a:lnSpc>
              <a:spcBef>
                <a:spcPct val="30000"/>
              </a:spcBef>
              <a:defRPr/>
            </a:pPr>
            <a:endParaRPr lang="en-AU" sz="1200" dirty="0" smtClean="0">
              <a:latin typeface="Arial" charset="0"/>
            </a:endParaRPr>
          </a:p>
          <a:p>
            <a:pPr indent="3175">
              <a:lnSpc>
                <a:spcPct val="115000"/>
              </a:lnSpc>
              <a:spcBef>
                <a:spcPct val="30000"/>
              </a:spcBef>
              <a:defRPr/>
            </a:pPr>
            <a:endParaRPr lang="en-AU" sz="1000" dirty="0">
              <a:latin typeface="Arial" charset="0"/>
            </a:endParaRPr>
          </a:p>
          <a:p>
            <a:pPr indent="3175">
              <a:lnSpc>
                <a:spcPct val="115000"/>
              </a:lnSpc>
              <a:spcBef>
                <a:spcPct val="30000"/>
              </a:spcBef>
              <a:defRPr/>
            </a:pPr>
            <a:endParaRPr lang="en-AU" sz="1200" dirty="0">
              <a:latin typeface="Arial" charset="0"/>
            </a:endParaRPr>
          </a:p>
        </p:txBody>
      </p:sp>
      <p:pic>
        <p:nvPicPr>
          <p:cNvPr id="6" name="Picture 2" descr="Search &gt; Look In &gt; Select Index"/>
          <p:cNvPicPr>
            <a:picLocks noChangeAspect="1" noChangeArrowheads="1"/>
          </p:cNvPicPr>
          <p:nvPr/>
        </p:nvPicPr>
        <p:blipFill>
          <a:blip r:embed="rId3" cstate="print"/>
          <a:srcRect b="29845"/>
          <a:stretch>
            <a:fillRect/>
          </a:stretch>
        </p:blipFill>
        <p:spPr bwMode="auto">
          <a:xfrm>
            <a:off x="431448" y="2777912"/>
            <a:ext cx="2488572" cy="1281158"/>
          </a:xfrm>
          <a:prstGeom prst="rect">
            <a:avLst/>
          </a:prstGeom>
          <a:noFill/>
        </p:spPr>
      </p:pic>
      <p:sp>
        <p:nvSpPr>
          <p:cNvPr id="7" name="Oval 6"/>
          <p:cNvSpPr/>
          <p:nvPr/>
        </p:nvSpPr>
        <p:spPr bwMode="auto">
          <a:xfrm>
            <a:off x="320996" y="3510372"/>
            <a:ext cx="1057891" cy="264160"/>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pic>
        <p:nvPicPr>
          <p:cNvPr id="8" name="Picture 4" descr="Index selection"/>
          <p:cNvPicPr>
            <a:picLocks noChangeAspect="1" noChangeArrowheads="1"/>
          </p:cNvPicPr>
          <p:nvPr/>
        </p:nvPicPr>
        <p:blipFill>
          <a:blip r:embed="rId4" cstate="print"/>
          <a:srcRect/>
          <a:stretch>
            <a:fillRect/>
          </a:stretch>
        </p:blipFill>
        <p:spPr bwMode="auto">
          <a:xfrm>
            <a:off x="4752024" y="3133087"/>
            <a:ext cx="2731429" cy="1902857"/>
          </a:xfrm>
          <a:prstGeom prst="rect">
            <a:avLst/>
          </a:prstGeom>
          <a:noFill/>
        </p:spPr>
      </p:pic>
      <p:sp>
        <p:nvSpPr>
          <p:cNvPr id="9" name="Oval 8"/>
          <p:cNvSpPr>
            <a:spLocks noChangeAspect="1"/>
          </p:cNvSpPr>
          <p:nvPr/>
        </p:nvSpPr>
        <p:spPr bwMode="auto">
          <a:xfrm>
            <a:off x="6668154" y="3484508"/>
            <a:ext cx="898926" cy="297180"/>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pic>
        <p:nvPicPr>
          <p:cNvPr id="10" name="Picture 2" descr="Open Index File"/>
          <p:cNvPicPr>
            <a:picLocks noChangeAspect="1" noChangeArrowheads="1"/>
          </p:cNvPicPr>
          <p:nvPr/>
        </p:nvPicPr>
        <p:blipFill>
          <a:blip r:embed="rId5" cstate="print"/>
          <a:srcRect/>
          <a:stretch>
            <a:fillRect/>
          </a:stretch>
        </p:blipFill>
        <p:spPr bwMode="auto">
          <a:xfrm>
            <a:off x="5913554" y="4298225"/>
            <a:ext cx="2976191" cy="2066667"/>
          </a:xfrm>
          <a:prstGeom prst="rect">
            <a:avLst/>
          </a:prstGeom>
          <a:noFill/>
        </p:spPr>
      </p:pic>
      <p:sp>
        <p:nvSpPr>
          <p:cNvPr id="11" name="Striped Right Arrow 10"/>
          <p:cNvSpPr/>
          <p:nvPr/>
        </p:nvSpPr>
        <p:spPr bwMode="auto">
          <a:xfrm rot="4971274">
            <a:off x="6996620" y="3925634"/>
            <a:ext cx="553395" cy="295421"/>
          </a:xfrm>
          <a:prstGeom prst="striped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2" name="Rectangle 12"/>
          <p:cNvSpPr>
            <a:spLocks noChangeArrowheads="1"/>
          </p:cNvSpPr>
          <p:nvPr/>
        </p:nvSpPr>
        <p:spPr bwMode="auto">
          <a:xfrm>
            <a:off x="181817" y="4410506"/>
            <a:ext cx="4321175" cy="2276096"/>
          </a:xfrm>
          <a:prstGeom prst="rect">
            <a:avLst/>
          </a:prstGeom>
          <a:solidFill>
            <a:schemeClr val="bg2">
              <a:alpha val="20000"/>
            </a:schemeClr>
          </a:solidFill>
          <a:ln w="9525">
            <a:solidFill>
              <a:schemeClr val="bg2"/>
            </a:solidFill>
            <a:miter lim="800000"/>
            <a:headEnd/>
            <a:tailEnd/>
          </a:ln>
        </p:spPr>
        <p:txBody>
          <a:bodyPr lIns="72000" tIns="36000" rIns="72000" bIns="36000"/>
          <a:lstStyle/>
          <a:p>
            <a:pPr indent="3175">
              <a:lnSpc>
                <a:spcPct val="115000"/>
              </a:lnSpc>
              <a:defRPr/>
            </a:pPr>
            <a:r>
              <a:rPr lang="en-AU" sz="1400" dirty="0" smtClean="0">
                <a:solidFill>
                  <a:schemeClr val="accent1"/>
                </a:solidFill>
                <a:latin typeface="Arial" charset="0"/>
              </a:rPr>
              <a:t>Searches using the selected indexes</a:t>
            </a:r>
          </a:p>
          <a:p>
            <a:pPr marL="180975" indent="-177800">
              <a:lnSpc>
                <a:spcPct val="115000"/>
              </a:lnSpc>
              <a:buFont typeface="+mj-lt"/>
              <a:buAutoNum type="arabicPeriod"/>
              <a:defRPr/>
            </a:pPr>
            <a:r>
              <a:rPr lang="en-AU" sz="1000" dirty="0" smtClean="0">
                <a:latin typeface="Arial" charset="0"/>
              </a:rPr>
              <a:t>Open the </a:t>
            </a:r>
            <a:r>
              <a:rPr lang="en-AU" sz="1000" b="1" dirty="0" smtClean="0">
                <a:latin typeface="Arial" charset="0"/>
              </a:rPr>
              <a:t>Search</a:t>
            </a:r>
            <a:r>
              <a:rPr lang="en-AU" sz="1000" dirty="0" smtClean="0">
                <a:latin typeface="Arial" charset="0"/>
              </a:rPr>
              <a:t> window with the </a:t>
            </a:r>
            <a:r>
              <a:rPr lang="en-AU" sz="1000" b="1" dirty="0" smtClean="0">
                <a:latin typeface="Arial" charset="0"/>
              </a:rPr>
              <a:t>Show More Options </a:t>
            </a:r>
            <a:r>
              <a:rPr lang="en-AU" sz="1000" dirty="0" smtClean="0">
                <a:latin typeface="Arial" charset="0"/>
              </a:rPr>
              <a:t>displayed.</a:t>
            </a:r>
          </a:p>
          <a:p>
            <a:pPr marL="180975" indent="-177800">
              <a:lnSpc>
                <a:spcPct val="115000"/>
              </a:lnSpc>
              <a:buFont typeface="+mj-lt"/>
              <a:buAutoNum type="arabicPeriod"/>
              <a:defRPr/>
            </a:pPr>
            <a:r>
              <a:rPr lang="en-AU" sz="1000" dirty="0" smtClean="0">
                <a:latin typeface="Arial" charset="0"/>
              </a:rPr>
              <a:t>In the </a:t>
            </a:r>
            <a:r>
              <a:rPr lang="en-AU" sz="1000" b="1" dirty="0" smtClean="0">
                <a:latin typeface="Arial" charset="0"/>
              </a:rPr>
              <a:t>Look In </a:t>
            </a:r>
            <a:r>
              <a:rPr lang="en-AU" sz="1000" dirty="0" smtClean="0">
                <a:latin typeface="Arial" charset="0"/>
              </a:rPr>
              <a:t>list, click </a:t>
            </a:r>
            <a:r>
              <a:rPr lang="en-AU" sz="1000" b="1" dirty="0" smtClean="0">
                <a:latin typeface="Arial" charset="0"/>
              </a:rPr>
              <a:t>Currently Selected Indexes</a:t>
            </a:r>
            <a:r>
              <a:rPr lang="en-AU" sz="1000" dirty="0" smtClean="0">
                <a:latin typeface="Arial" charset="0"/>
              </a:rPr>
              <a:t>.</a:t>
            </a:r>
          </a:p>
          <a:p>
            <a:pPr marL="180975" indent="-177800">
              <a:lnSpc>
                <a:spcPct val="115000"/>
              </a:lnSpc>
              <a:buFont typeface="+mj-lt"/>
              <a:buAutoNum type="arabicPeriod"/>
              <a:defRPr/>
            </a:pPr>
            <a:endParaRPr lang="en-AU" sz="1000" dirty="0" smtClean="0">
              <a:latin typeface="Arial" charset="0"/>
            </a:endParaRPr>
          </a:p>
          <a:p>
            <a:pPr marL="180975" indent="-177800">
              <a:lnSpc>
                <a:spcPct val="115000"/>
              </a:lnSpc>
              <a:buFont typeface="+mj-lt"/>
              <a:buAutoNum type="arabicPeriod"/>
              <a:defRPr/>
            </a:pPr>
            <a:endParaRPr lang="en-AU" sz="1000" dirty="0" smtClean="0">
              <a:latin typeface="Arial" charset="0"/>
            </a:endParaRPr>
          </a:p>
          <a:p>
            <a:pPr marL="180975" indent="-177800">
              <a:lnSpc>
                <a:spcPct val="115000"/>
              </a:lnSpc>
              <a:buFont typeface="+mj-lt"/>
              <a:buAutoNum type="arabicPeriod"/>
              <a:defRPr/>
            </a:pPr>
            <a:endParaRPr lang="en-AU" sz="1000" dirty="0" smtClean="0">
              <a:latin typeface="Arial" charset="0"/>
            </a:endParaRPr>
          </a:p>
          <a:p>
            <a:pPr marL="180975" indent="-177800">
              <a:lnSpc>
                <a:spcPct val="115000"/>
              </a:lnSpc>
              <a:buFont typeface="+mj-lt"/>
              <a:buAutoNum type="arabicPeriod"/>
              <a:defRPr/>
            </a:pPr>
            <a:endParaRPr lang="en-AU" sz="1000" dirty="0" smtClean="0">
              <a:latin typeface="Arial" charset="0"/>
            </a:endParaRPr>
          </a:p>
          <a:p>
            <a:pPr marL="180975" indent="-177800">
              <a:lnSpc>
                <a:spcPct val="115000"/>
              </a:lnSpc>
              <a:buFont typeface="+mj-lt"/>
              <a:buAutoNum type="arabicPeriod"/>
              <a:defRPr/>
            </a:pPr>
            <a:endParaRPr lang="en-AU" sz="1000" dirty="0" smtClean="0">
              <a:latin typeface="Arial" charset="0"/>
            </a:endParaRPr>
          </a:p>
          <a:p>
            <a:pPr marL="180975" indent="-177800">
              <a:lnSpc>
                <a:spcPct val="115000"/>
              </a:lnSpc>
              <a:buFont typeface="+mj-lt"/>
              <a:buAutoNum type="arabicPeriod"/>
              <a:defRPr/>
            </a:pPr>
            <a:endParaRPr lang="en-AU" sz="1000" dirty="0" smtClean="0">
              <a:latin typeface="Arial" charset="0"/>
            </a:endParaRPr>
          </a:p>
          <a:p>
            <a:pPr marL="180975" indent="-177800">
              <a:lnSpc>
                <a:spcPct val="115000"/>
              </a:lnSpc>
              <a:buFont typeface="+mj-lt"/>
              <a:buAutoNum type="arabicPeriod"/>
              <a:defRPr/>
            </a:pPr>
            <a:endParaRPr lang="en-AU" sz="1000" dirty="0" smtClean="0">
              <a:latin typeface="Arial" charset="0"/>
            </a:endParaRPr>
          </a:p>
          <a:p>
            <a:pPr marL="180975" indent="-177800">
              <a:lnSpc>
                <a:spcPct val="115000"/>
              </a:lnSpc>
              <a:buFont typeface="+mj-lt"/>
              <a:buAutoNum type="arabicPeriod"/>
              <a:defRPr/>
            </a:pPr>
            <a:endParaRPr lang="en-AU" sz="1000" dirty="0" smtClean="0">
              <a:latin typeface="Arial" charset="0"/>
            </a:endParaRPr>
          </a:p>
          <a:p>
            <a:pPr marL="180975" indent="-177800">
              <a:lnSpc>
                <a:spcPct val="115000"/>
              </a:lnSpc>
              <a:buFont typeface="+mj-lt"/>
              <a:buAutoNum type="arabicPeriod"/>
              <a:defRPr/>
            </a:pPr>
            <a:r>
              <a:rPr lang="en-AU" sz="1000" dirty="0" smtClean="0">
                <a:latin typeface="Arial" charset="0"/>
              </a:rPr>
              <a:t>Enter the remaining search criteria, as required.</a:t>
            </a:r>
          </a:p>
        </p:txBody>
      </p:sp>
      <p:pic>
        <p:nvPicPr>
          <p:cNvPr id="13" name="Picture 2" descr="Search &gt; Look In &gt; Currently Selected Indexes"/>
          <p:cNvPicPr>
            <a:picLocks noChangeAspect="1" noChangeArrowheads="1"/>
          </p:cNvPicPr>
          <p:nvPr/>
        </p:nvPicPr>
        <p:blipFill>
          <a:blip r:embed="rId6" cstate="print"/>
          <a:srcRect b="31228"/>
          <a:stretch>
            <a:fillRect/>
          </a:stretch>
        </p:blipFill>
        <p:spPr bwMode="auto">
          <a:xfrm>
            <a:off x="431448" y="5066720"/>
            <a:ext cx="2488572" cy="1260168"/>
          </a:xfrm>
          <a:prstGeom prst="rect">
            <a:avLst/>
          </a:prstGeom>
          <a:noFill/>
        </p:spPr>
      </p:pic>
      <p:sp>
        <p:nvSpPr>
          <p:cNvPr id="15" name="Oval 14"/>
          <p:cNvSpPr/>
          <p:nvPr/>
        </p:nvSpPr>
        <p:spPr bwMode="auto">
          <a:xfrm>
            <a:off x="530086" y="5920960"/>
            <a:ext cx="1057891" cy="264160"/>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 Placeholder 159"/>
          <p:cNvSpPr>
            <a:spLocks noGrp="1"/>
          </p:cNvSpPr>
          <p:nvPr>
            <p:ph type="body" sz="quarter" idx="11"/>
          </p:nvPr>
        </p:nvSpPr>
        <p:spPr/>
        <p:txBody>
          <a:bodyPr/>
          <a:lstStyle/>
          <a:p>
            <a:r>
              <a:rPr lang="en-US" dirty="0" smtClean="0"/>
              <a:t>Planning &amp; Design</a:t>
            </a:r>
          </a:p>
        </p:txBody>
      </p:sp>
      <p:sp>
        <p:nvSpPr>
          <p:cNvPr id="13" name="Rectangle 12">
            <a:hlinkClick r:id="rId3" action="ppaction://hlinkfile"/>
          </p:cNvPr>
          <p:cNvSpPr/>
          <p:nvPr/>
        </p:nvSpPr>
        <p:spPr bwMode="auto">
          <a:xfrm>
            <a:off x="250825" y="1449388"/>
            <a:ext cx="8642350" cy="2159636"/>
          </a:xfrm>
          <a:prstGeom prst="rect">
            <a:avLst/>
          </a:prstGeom>
          <a:noFill/>
          <a:ln w="9525" cap="flat" cmpd="sng" algn="ctr">
            <a:noFill/>
            <a:prstDash val="solid"/>
            <a:round/>
            <a:headEnd type="none" w="med" len="med"/>
            <a:tailEnd type="none" w="med" len="med"/>
          </a:ln>
          <a:effectLst/>
        </p:spPr>
        <p:txBody>
          <a:bodyPr vert="horz" wrap="square" lIns="72000" tIns="36000" rIns="72000" bIns="36000" numCol="1" spcCol="91440" rtlCol="0" anchor="t" anchorCtr="0" compatLnSpc="1">
            <a:prstTxWarp prst="textNoShape">
              <a:avLst/>
            </a:prstTxWarp>
          </a:bodyPr>
          <a:lstStyle/>
          <a:p>
            <a:pPr>
              <a:lnSpc>
                <a:spcPct val="200000"/>
              </a:lnSpc>
            </a:pPr>
            <a:r>
              <a:rPr lang="en-US" sz="700" u="sng" dirty="0" smtClean="0">
                <a:uFill>
                  <a:solidFill>
                    <a:schemeClr val="bg1"/>
                  </a:solidFill>
                </a:uFill>
                <a:latin typeface="+mj-lt"/>
                <a:hlinkClick r:id="rId4" action="ppaction://hlinkfile"/>
              </a:rPr>
              <a:t>Batch Overview and Planning Guide  </a:t>
            </a:r>
            <a:r>
              <a:rPr lang="en-US" sz="700" u="sng" dirty="0" smtClean="0">
                <a:uFill>
                  <a:solidFill>
                    <a:schemeClr val="bg1"/>
                  </a:solidFill>
                </a:uFill>
                <a:latin typeface="+mj-lt"/>
              </a:rPr>
              <a:t> </a:t>
            </a:r>
          </a:p>
          <a:p>
            <a:pPr>
              <a:lnSpc>
                <a:spcPct val="200000"/>
              </a:lnSpc>
            </a:pPr>
            <a:r>
              <a:rPr lang="en-US" sz="700" u="sng" dirty="0" smtClean="0">
                <a:uFill>
                  <a:solidFill>
                    <a:schemeClr val="bg1"/>
                  </a:solidFill>
                </a:uFill>
                <a:latin typeface="+mj-lt"/>
                <a:hlinkClick r:id="rId5" action="ppaction://hlinkfile"/>
              </a:rPr>
              <a:t>Control Hardware Planning Guide  </a:t>
            </a:r>
            <a:r>
              <a:rPr lang="en-US" sz="700" u="sng" dirty="0" smtClean="0">
                <a:uFill>
                  <a:solidFill>
                    <a:schemeClr val="bg1"/>
                  </a:solidFill>
                </a:uFill>
                <a:latin typeface="+mj-lt"/>
              </a:rPr>
              <a:t> </a:t>
            </a:r>
          </a:p>
          <a:p>
            <a:pPr>
              <a:lnSpc>
                <a:spcPct val="200000"/>
              </a:lnSpc>
            </a:pPr>
            <a:r>
              <a:rPr lang="en-US" sz="700" u="sng" dirty="0" smtClean="0">
                <a:uFill>
                  <a:solidFill>
                    <a:schemeClr val="bg1"/>
                  </a:solidFill>
                </a:uFill>
                <a:latin typeface="+mj-lt"/>
                <a:hlinkClick r:id="rId6" action="ppaction://hlinkfile"/>
              </a:rPr>
              <a:t>Fault Tolerant Ethernet Overview and Implementation Guide  </a:t>
            </a:r>
            <a:r>
              <a:rPr lang="en-US" sz="700" u="sng" dirty="0" smtClean="0">
                <a:uFill>
                  <a:solidFill>
                    <a:schemeClr val="bg1"/>
                  </a:solidFill>
                </a:uFill>
                <a:latin typeface="+mj-lt"/>
              </a:rPr>
              <a:t> </a:t>
            </a:r>
          </a:p>
          <a:p>
            <a:pPr>
              <a:lnSpc>
                <a:spcPct val="200000"/>
              </a:lnSpc>
            </a:pPr>
            <a:r>
              <a:rPr lang="en-US" sz="700" u="sng" dirty="0" smtClean="0">
                <a:uFill>
                  <a:solidFill>
                    <a:schemeClr val="bg1"/>
                  </a:solidFill>
                </a:uFill>
                <a:latin typeface="+mj-lt"/>
                <a:hlinkClick r:id="rId7" action="ppaction://hlinkfile"/>
              </a:rPr>
              <a:t>Getting Started with </a:t>
            </a:r>
            <a:r>
              <a:rPr lang="en-US" sz="700" u="sng" dirty="0" err="1" smtClean="0">
                <a:uFill>
                  <a:solidFill>
                    <a:schemeClr val="bg1"/>
                  </a:solidFill>
                </a:uFill>
                <a:latin typeface="+mj-lt"/>
                <a:hlinkClick r:id="rId7" action="ppaction://hlinkfile"/>
              </a:rPr>
              <a:t>Experion</a:t>
            </a:r>
            <a:r>
              <a:rPr lang="en-US" sz="700" u="sng" dirty="0" smtClean="0">
                <a:uFill>
                  <a:solidFill>
                    <a:schemeClr val="bg1"/>
                  </a:solidFill>
                </a:uFill>
                <a:latin typeface="+mj-lt"/>
                <a:hlinkClick r:id="rId7" action="ppaction://hlinkfile"/>
              </a:rPr>
              <a:t> Software Guide </a:t>
            </a:r>
          </a:p>
          <a:p>
            <a:pPr>
              <a:lnSpc>
                <a:spcPct val="200000"/>
              </a:lnSpc>
            </a:pPr>
            <a:r>
              <a:rPr lang="en-US" sz="700" u="sng" dirty="0" smtClean="0">
                <a:uFill>
                  <a:solidFill>
                    <a:schemeClr val="bg1"/>
                  </a:solidFill>
                </a:uFill>
                <a:latin typeface="+mj-lt"/>
                <a:hlinkClick r:id="rId8" action="ppaction://hlinkfile"/>
              </a:rPr>
              <a:t>Guidelines for replacing </a:t>
            </a:r>
            <a:r>
              <a:rPr lang="en-US" sz="700" u="sng" dirty="0" err="1" smtClean="0">
                <a:uFill>
                  <a:solidFill>
                    <a:schemeClr val="bg1"/>
                  </a:solidFill>
                </a:uFill>
                <a:latin typeface="+mj-lt"/>
                <a:hlinkClick r:id="rId8" action="ppaction://hlinkfile"/>
              </a:rPr>
              <a:t>Hiway</a:t>
            </a:r>
            <a:r>
              <a:rPr lang="en-US" sz="700" u="sng" dirty="0" smtClean="0">
                <a:uFill>
                  <a:solidFill>
                    <a:schemeClr val="bg1"/>
                  </a:solidFill>
                </a:uFill>
                <a:latin typeface="+mj-lt"/>
                <a:hlinkClick r:id="rId8" action="ppaction://hlinkfile"/>
              </a:rPr>
              <a:t> Boxes with LCN-connected C300 Emulations  </a:t>
            </a:r>
            <a:r>
              <a:rPr lang="en-US" sz="700" u="sng" dirty="0" smtClean="0">
                <a:uFill>
                  <a:solidFill>
                    <a:schemeClr val="bg1"/>
                  </a:solidFill>
                </a:uFill>
                <a:latin typeface="+mj-lt"/>
              </a:rPr>
              <a:t> </a:t>
            </a:r>
          </a:p>
          <a:p>
            <a:pPr>
              <a:lnSpc>
                <a:spcPct val="200000"/>
              </a:lnSpc>
            </a:pPr>
            <a:r>
              <a:rPr lang="en-US" sz="700" u="sng" dirty="0" smtClean="0">
                <a:uFill>
                  <a:solidFill>
                    <a:schemeClr val="bg1"/>
                  </a:solidFill>
                </a:uFill>
                <a:latin typeface="+mj-lt"/>
                <a:hlinkClick r:id="rId9" action="ppaction://hlinkfile"/>
              </a:rPr>
              <a:t>Network and Security Planning Guide  </a:t>
            </a:r>
            <a:r>
              <a:rPr lang="en-US" sz="700" u="sng" dirty="0" smtClean="0">
                <a:uFill>
                  <a:solidFill>
                    <a:schemeClr val="bg1"/>
                  </a:solidFill>
                </a:uFill>
                <a:latin typeface="+mj-lt"/>
              </a:rPr>
              <a:t> </a:t>
            </a:r>
          </a:p>
          <a:p>
            <a:pPr>
              <a:lnSpc>
                <a:spcPct val="200000"/>
              </a:lnSpc>
            </a:pPr>
            <a:r>
              <a:rPr lang="en-US" sz="700" u="sng" dirty="0" smtClean="0">
                <a:uFill>
                  <a:solidFill>
                    <a:schemeClr val="bg1"/>
                  </a:solidFill>
                </a:uFill>
                <a:latin typeface="+mj-lt"/>
                <a:hlinkClick r:id="rId10" action="ppaction://hlinkfile"/>
              </a:rPr>
              <a:t>Server and Client Planning Guide  </a:t>
            </a:r>
            <a:r>
              <a:rPr lang="en-US" sz="700" u="sng" dirty="0" smtClean="0">
                <a:uFill>
                  <a:solidFill>
                    <a:schemeClr val="bg1"/>
                  </a:solidFill>
                </a:uFill>
                <a:latin typeface="+mj-lt"/>
              </a:rPr>
              <a:t> </a:t>
            </a:r>
          </a:p>
          <a:p>
            <a:pPr>
              <a:lnSpc>
                <a:spcPct val="200000"/>
              </a:lnSpc>
            </a:pPr>
            <a:r>
              <a:rPr lang="en-US" sz="700" u="sng" dirty="0" smtClean="0">
                <a:uFill>
                  <a:solidFill>
                    <a:schemeClr val="bg1"/>
                  </a:solidFill>
                </a:uFill>
                <a:latin typeface="+mj-lt"/>
                <a:hlinkClick r:id="rId11" action="ppaction://hlinkfile"/>
              </a:rPr>
              <a:t>Site Planning Guide  </a:t>
            </a:r>
            <a:r>
              <a:rPr lang="en-US" sz="700" u="sng" dirty="0" smtClean="0">
                <a:uFill>
                  <a:solidFill>
                    <a:schemeClr val="bg1"/>
                  </a:solidFill>
                </a:uFill>
                <a:latin typeface="+mj-lt"/>
              </a:rPr>
              <a:t> </a:t>
            </a:r>
          </a:p>
          <a:p>
            <a:pPr>
              <a:lnSpc>
                <a:spcPct val="200000"/>
              </a:lnSpc>
            </a:pPr>
            <a:r>
              <a:rPr lang="en-US" sz="700" u="sng" dirty="0" smtClean="0">
                <a:uFill>
                  <a:solidFill>
                    <a:schemeClr val="bg1"/>
                  </a:solidFill>
                </a:uFill>
                <a:latin typeface="+mj-lt"/>
                <a:hlinkClick r:id="rId12" action="ppaction://hlinkfile"/>
              </a:rPr>
              <a:t>Windows Domain and Workgroup Planning Guide</a:t>
            </a:r>
            <a:endParaRPr lang="en-US" sz="700" u="sng" dirty="0" smtClean="0">
              <a:uFill>
                <a:solidFill>
                  <a:schemeClr val="bg1"/>
                </a:solidFill>
              </a:u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Placeholder 74"/>
          <p:cNvSpPr>
            <a:spLocks noGrp="1"/>
          </p:cNvSpPr>
          <p:nvPr>
            <p:ph type="body" sz="quarter" idx="10"/>
          </p:nvPr>
        </p:nvSpPr>
        <p:spPr/>
        <p:txBody>
          <a:bodyPr/>
          <a:lstStyle/>
          <a:p>
            <a:r>
              <a:rPr lang="en-US" dirty="0" smtClean="0"/>
              <a:t>Installation &amp; Upgrades</a:t>
            </a:r>
          </a:p>
          <a:p>
            <a:endParaRPr lang="en-US" dirty="0"/>
          </a:p>
        </p:txBody>
      </p:sp>
      <p:sp>
        <p:nvSpPr>
          <p:cNvPr id="51" name="Rectangle 50">
            <a:hlinkClick r:id="rId3" action="ppaction://hlinkfile"/>
          </p:cNvPr>
          <p:cNvSpPr/>
          <p:nvPr/>
        </p:nvSpPr>
        <p:spPr bwMode="auto">
          <a:xfrm>
            <a:off x="161412" y="1268712"/>
            <a:ext cx="8911188" cy="5490732"/>
          </a:xfrm>
          <a:prstGeom prst="rect">
            <a:avLst/>
          </a:prstGeom>
          <a:noFill/>
          <a:ln w="9525" cap="flat" cmpd="sng" algn="ctr">
            <a:noFill/>
            <a:prstDash val="solid"/>
            <a:round/>
            <a:headEnd type="none" w="med" len="med"/>
            <a:tailEnd type="none" w="med" len="med"/>
          </a:ln>
          <a:effectLst/>
        </p:spPr>
        <p:txBody>
          <a:bodyPr vert="horz" wrap="square" lIns="72000" tIns="36000" rIns="72000" bIns="36000" numCol="3" spcCol="182880" rtlCol="0" anchor="t" anchorCtr="0" compatLnSpc="1">
            <a:prstTxWarp prst="textNoShape">
              <a:avLst/>
            </a:prstTxWarp>
          </a:bodyPr>
          <a:lstStyle/>
          <a:p>
            <a:pPr>
              <a:lnSpc>
                <a:spcPct val="250000"/>
              </a:lnSpc>
            </a:pPr>
            <a:r>
              <a:rPr lang="en-US" sz="700" u="sng" dirty="0" smtClean="0">
                <a:uFill>
                  <a:solidFill>
                    <a:schemeClr val="bg1"/>
                  </a:solidFill>
                </a:uFill>
                <a:latin typeface="+mj-lt"/>
                <a:hlinkClick r:id="rId4" action="ppaction://hlinkfile"/>
              </a:rPr>
              <a:t>Control  Firewall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 action="ppaction://hlinkfile"/>
              </a:rPr>
              <a:t>Control  Hardware Installation Guide  </a:t>
            </a:r>
            <a:r>
              <a:rPr lang="en-US" sz="700" u="sng" dirty="0" smtClean="0">
                <a:uFill>
                  <a:solidFill>
                    <a:schemeClr val="bg1"/>
                  </a:solidFill>
                </a:uFill>
                <a:latin typeface="+mj-lt"/>
              </a:rPr>
              <a:t> </a:t>
            </a:r>
          </a:p>
          <a:p>
            <a:pPr>
              <a:lnSpc>
                <a:spcPct val="250000"/>
              </a:lnSpc>
            </a:pPr>
            <a:r>
              <a:rPr lang="en-US" sz="700" u="sng" dirty="0" err="1" smtClean="0">
                <a:uFill>
                  <a:solidFill>
                    <a:schemeClr val="bg1"/>
                  </a:solidFill>
                </a:uFill>
                <a:latin typeface="+mj-lt"/>
                <a:hlinkClick r:id="rId6" action="ppaction://hlinkfile"/>
              </a:rPr>
              <a:t>ControlNet</a:t>
            </a:r>
            <a:r>
              <a:rPr lang="en-US" sz="700" u="sng" dirty="0" smtClean="0">
                <a:uFill>
                  <a:solidFill>
                    <a:schemeClr val="bg1"/>
                  </a:solidFill>
                </a:uFill>
                <a:latin typeface="+mj-lt"/>
                <a:hlinkClick r:id="rId6" action="ppaction://hlinkfile"/>
              </a:rPr>
              <a:t> Fiber Optic Implementation Guide  </a:t>
            </a:r>
            <a:r>
              <a:rPr lang="en-US" sz="700" u="sng" dirty="0" smtClean="0">
                <a:uFill>
                  <a:solidFill>
                    <a:schemeClr val="bg1"/>
                  </a:solidFill>
                </a:uFill>
                <a:latin typeface="+mj-lt"/>
              </a:rPr>
              <a:t> </a:t>
            </a:r>
          </a:p>
          <a:p>
            <a:pPr>
              <a:lnSpc>
                <a:spcPct val="250000"/>
              </a:lnSpc>
            </a:pPr>
            <a:r>
              <a:rPr lang="en-US" sz="700" u="sng" dirty="0" err="1" smtClean="0">
                <a:uFill>
                  <a:solidFill>
                    <a:schemeClr val="bg1"/>
                  </a:solidFill>
                </a:uFill>
                <a:latin typeface="+mj-lt"/>
                <a:hlinkClick r:id="rId7" action="ppaction://hlinkfile"/>
              </a:rPr>
              <a:t>ControlNet</a:t>
            </a:r>
            <a:r>
              <a:rPr lang="en-US" sz="700" u="sng" dirty="0" smtClean="0">
                <a:uFill>
                  <a:solidFill>
                    <a:schemeClr val="bg1"/>
                  </a:solidFill>
                </a:uFill>
                <a:latin typeface="+mj-lt"/>
                <a:hlinkClick r:id="rId7" action="ppaction://hlinkfile"/>
              </a:rPr>
              <a:t> Installation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8" action="ppaction://hlinkfile"/>
              </a:rPr>
              <a:t>DELL OPTIPLEX 3010 Station Installation and Configuration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9" action="ppaction://hlinkfile"/>
              </a:rPr>
              <a:t>DELL OPTIPLEX 3020 Planning Installation and Service Guide  </a:t>
            </a:r>
            <a:r>
              <a:rPr lang="en-US" sz="700" u="sng" dirty="0" smtClean="0">
                <a:uFill>
                  <a:solidFill>
                    <a:schemeClr val="bg1"/>
                  </a:solidFill>
                </a:uFill>
                <a:latin typeface="+mj-lt"/>
              </a:rPr>
              <a:t> </a:t>
            </a:r>
            <a:r>
              <a:rPr lang="en-US" sz="700" u="sng" dirty="0" smtClean="0">
                <a:uFill>
                  <a:solidFill>
                    <a:schemeClr val="bg1"/>
                  </a:solidFill>
                </a:uFill>
                <a:latin typeface="+mj-lt"/>
                <a:hlinkClick r:id="rId10" action="ppaction://hlinkfile"/>
              </a:rPr>
              <a:t>Ethernet Implementation Guide </a:t>
            </a:r>
          </a:p>
          <a:p>
            <a:pPr>
              <a:lnSpc>
                <a:spcPct val="250000"/>
              </a:lnSpc>
            </a:pPr>
            <a:r>
              <a:rPr lang="en-US" sz="700" u="sng" dirty="0" smtClean="0">
                <a:uFill>
                  <a:solidFill>
                    <a:schemeClr val="bg1"/>
                  </a:solidFill>
                </a:uFill>
                <a:latin typeface="+mj-lt"/>
                <a:hlinkClick r:id="rId11" action="ppaction://hlinkfile"/>
              </a:rPr>
              <a:t>EXTIO 1 Remote Peripheral Solutions Installation Kit Instruction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2" action="ppaction://hlinkfile"/>
              </a:rPr>
              <a:t>EXTIO 2 Remote Peripheral Solutions Installation Kit Instruction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3" action="ppaction://hlinkfile"/>
              </a:rPr>
              <a:t>Fault  Tolerant  Ethernet  Bridge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4" action="ppaction://hlinkfile"/>
              </a:rPr>
              <a:t>Fault Tolerant  Ethernet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5" action="ppaction://hlinkfile"/>
              </a:rPr>
              <a:t>Honeywell  Icon Series Console Planning Installation Service Guide</a:t>
            </a:r>
            <a:endParaRPr lang="en-US" sz="700" u="sng" dirty="0" smtClean="0">
              <a:uFill>
                <a:solidFill>
                  <a:schemeClr val="bg1"/>
                </a:solidFill>
              </a:uFill>
              <a:latin typeface="+mj-lt"/>
            </a:endParaRPr>
          </a:p>
          <a:p>
            <a:pPr>
              <a:lnSpc>
                <a:spcPct val="250000"/>
              </a:lnSpc>
            </a:pPr>
            <a:r>
              <a:rPr lang="en-US" sz="700" u="sng" dirty="0" smtClean="0">
                <a:uFill>
                  <a:solidFill>
                    <a:schemeClr val="bg1"/>
                  </a:solidFill>
                </a:uFill>
                <a:latin typeface="+mj-lt"/>
                <a:hlinkClick r:id="rId16" action="ppaction://hlinkfile"/>
              </a:rPr>
              <a:t>Honeywell  Icon Series Console Read Me First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7" action="ppaction://hlinkfile"/>
              </a:rPr>
              <a:t>Honeywell  </a:t>
            </a:r>
            <a:r>
              <a:rPr lang="en-US" sz="700" u="sng" dirty="0" err="1" smtClean="0">
                <a:uFill>
                  <a:solidFill>
                    <a:schemeClr val="bg1"/>
                  </a:solidFill>
                </a:uFill>
                <a:latin typeface="+mj-lt"/>
                <a:hlinkClick r:id="rId17" action="ppaction://hlinkfile"/>
              </a:rPr>
              <a:t>Modbus</a:t>
            </a:r>
            <a:r>
              <a:rPr lang="en-US" sz="700" u="sng" dirty="0" smtClean="0">
                <a:uFill>
                  <a:solidFill>
                    <a:schemeClr val="bg1"/>
                  </a:solidFill>
                </a:uFill>
                <a:latin typeface="+mj-lt"/>
                <a:hlinkClick r:id="rId17" action="ppaction://hlinkfile"/>
              </a:rPr>
              <a:t> TCP Firewall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8" action="ppaction://hlinkfile"/>
              </a:rPr>
              <a:t>HP DL 380 G7 Honeywell Planning Installation and Service Guide  </a:t>
            </a:r>
            <a:endParaRPr lang="en-US" sz="700" u="sng" dirty="0" smtClean="0">
              <a:uFill>
                <a:solidFill>
                  <a:schemeClr val="bg1"/>
                </a:solidFill>
              </a:uFill>
              <a:latin typeface="+mj-lt"/>
            </a:endParaRPr>
          </a:p>
          <a:p>
            <a:pPr>
              <a:lnSpc>
                <a:spcPct val="250000"/>
              </a:lnSpc>
            </a:pPr>
            <a:r>
              <a:rPr lang="en-US" sz="700" u="sng" dirty="0" smtClean="0">
                <a:uFill>
                  <a:solidFill>
                    <a:schemeClr val="bg1"/>
                  </a:solidFill>
                </a:uFill>
                <a:latin typeface="+mj-lt"/>
                <a:hlinkClick r:id="rId19" action="ppaction://hlinkfile"/>
              </a:rPr>
              <a:t>HP </a:t>
            </a:r>
            <a:r>
              <a:rPr lang="en-US" sz="700" u="sng" dirty="0" err="1" smtClean="0">
                <a:uFill>
                  <a:solidFill>
                    <a:schemeClr val="bg1"/>
                  </a:solidFill>
                </a:uFill>
                <a:latin typeface="+mj-lt"/>
                <a:hlinkClick r:id="rId19" action="ppaction://hlinkfile"/>
              </a:rPr>
              <a:t>ProLiant</a:t>
            </a:r>
            <a:r>
              <a:rPr lang="en-US" sz="700" u="sng" dirty="0" smtClean="0">
                <a:uFill>
                  <a:solidFill>
                    <a:schemeClr val="bg1"/>
                  </a:solidFill>
                </a:uFill>
                <a:latin typeface="+mj-lt"/>
                <a:hlinkClick r:id="rId19" action="ppaction://hlinkfile"/>
              </a:rPr>
              <a:t> DL360P Gen8 Honeywell Server Planning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0" action="ppaction://hlinkfile"/>
              </a:rPr>
              <a:t>ML200 Installation and Commissioning Guide </a:t>
            </a:r>
            <a:endParaRPr lang="en-US" sz="700" u="sng" dirty="0" smtClean="0">
              <a:uFill>
                <a:solidFill>
                  <a:schemeClr val="bg1"/>
                </a:solidFill>
              </a:uFill>
              <a:latin typeface="+mj-lt"/>
              <a:hlinkClick r:id="rId21" action="ppaction://hlinkfile"/>
            </a:endParaRPr>
          </a:p>
          <a:p>
            <a:pPr>
              <a:lnSpc>
                <a:spcPct val="250000"/>
              </a:lnSpc>
            </a:pPr>
            <a:r>
              <a:rPr lang="en-US" sz="700" u="sng" dirty="0" smtClean="0">
                <a:uFill>
                  <a:solidFill>
                    <a:schemeClr val="bg1"/>
                  </a:solidFill>
                </a:uFill>
                <a:latin typeface="+mj-lt"/>
                <a:hlinkClick r:id="rId21" action="ppaction://hlinkfile"/>
              </a:rPr>
              <a:t>OEP IKB and Touch Screen Device Adapters Installation Instructions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2" action="ppaction://hlinkfile"/>
              </a:rPr>
              <a:t>PE SC1430 Honeywell Server Planning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3" action="ppaction://hlinkfile"/>
              </a:rPr>
              <a:t>PE2850 Honeywell Server Planning Installation and Service Guide  </a:t>
            </a:r>
            <a:r>
              <a:rPr lang="en-US" sz="700" u="sng" dirty="0" smtClean="0">
                <a:uFill>
                  <a:solidFill>
                    <a:schemeClr val="bg1"/>
                  </a:solidFill>
                </a:uFill>
                <a:latin typeface="+mj-lt"/>
              </a:rPr>
              <a:t> </a:t>
            </a:r>
            <a:r>
              <a:rPr lang="en-US" sz="700" u="sng" dirty="0" smtClean="0">
                <a:uFill>
                  <a:solidFill>
                    <a:schemeClr val="bg1"/>
                  </a:solidFill>
                </a:uFill>
                <a:latin typeface="+mj-lt"/>
                <a:hlinkClick r:id="rId24" action="ppaction://hlinkfile"/>
              </a:rPr>
              <a:t>PE2900 Honeywell Server Planning Installation and Service Guide  </a:t>
            </a:r>
            <a:r>
              <a:rPr lang="en-US" sz="700" u="sng" dirty="0" smtClean="0">
                <a:uFill>
                  <a:solidFill>
                    <a:schemeClr val="bg1"/>
                  </a:solidFill>
                </a:uFill>
                <a:latin typeface="+mj-lt"/>
              </a:rPr>
              <a:t> </a:t>
            </a:r>
            <a:r>
              <a:rPr lang="en-US" sz="700" u="sng" dirty="0" smtClean="0">
                <a:uFill>
                  <a:solidFill>
                    <a:schemeClr val="bg1"/>
                  </a:solidFill>
                </a:uFill>
                <a:latin typeface="+mj-lt"/>
                <a:hlinkClick r:id="rId25" action="ppaction://hlinkfile"/>
              </a:rPr>
              <a:t>PE2900III Honeywell Server Planning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6" action="ppaction://hlinkfile"/>
              </a:rPr>
              <a:t>PE2950 Honeywell Server Planning Installation and Service Guide  </a:t>
            </a:r>
            <a:r>
              <a:rPr lang="en-US" sz="700" u="sng" dirty="0" smtClean="0">
                <a:uFill>
                  <a:solidFill>
                    <a:schemeClr val="bg1"/>
                  </a:solidFill>
                </a:uFill>
                <a:latin typeface="+mj-lt"/>
              </a:rPr>
              <a:t> </a:t>
            </a:r>
            <a:r>
              <a:rPr lang="en-US" sz="700" u="sng" dirty="0" smtClean="0">
                <a:uFill>
                  <a:solidFill>
                    <a:schemeClr val="bg1"/>
                  </a:solidFill>
                </a:uFill>
                <a:latin typeface="+mj-lt"/>
                <a:hlinkClick r:id="rId27" action="ppaction://hlinkfile"/>
              </a:rPr>
              <a:t>PE2950III Honeywell Server Planning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8" action="ppaction://hlinkfile"/>
              </a:rPr>
              <a:t>PROFIBUS Interface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9" action="ppaction://hlinkfile"/>
              </a:rPr>
              <a:t>R320 Honeywell Server Planning Installation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0" action="ppaction://hlinkfile"/>
              </a:rPr>
              <a:t>R5500 Honeywell Workstation Planning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1" action="ppaction://hlinkfile"/>
              </a:rPr>
              <a:t>R710 Honeywell Server Planning Installation and Service Guide  </a:t>
            </a:r>
            <a:r>
              <a:rPr lang="en-US" sz="700" u="sng" dirty="0" smtClean="0">
                <a:uFill>
                  <a:solidFill>
                    <a:schemeClr val="bg1"/>
                  </a:solidFill>
                </a:uFill>
                <a:latin typeface="+mj-lt"/>
              </a:rPr>
              <a:t> </a:t>
            </a:r>
            <a:r>
              <a:rPr lang="en-US" sz="700" u="sng" dirty="0" smtClean="0">
                <a:uFill>
                  <a:solidFill>
                    <a:schemeClr val="bg1"/>
                  </a:solidFill>
                </a:uFill>
                <a:latin typeface="+mj-lt"/>
                <a:hlinkClick r:id="rId32" action="ppaction://hlinkfile"/>
              </a:rPr>
              <a:t>R7610 Honeywell Workstation Planning Installation Service Guide  </a:t>
            </a:r>
            <a:r>
              <a:rPr lang="en-US" sz="700" u="sng" dirty="0" smtClean="0">
                <a:uFill>
                  <a:solidFill>
                    <a:schemeClr val="bg1"/>
                  </a:solidFill>
                </a:uFill>
                <a:latin typeface="+mj-lt"/>
              </a:rPr>
              <a:t> </a:t>
            </a:r>
            <a:r>
              <a:rPr lang="en-US" sz="700" u="sng" dirty="0" smtClean="0">
                <a:uFill>
                  <a:solidFill>
                    <a:schemeClr val="bg1"/>
                  </a:solidFill>
                </a:uFill>
                <a:latin typeface="+mj-lt"/>
                <a:hlinkClick r:id="rId33" action="ppaction://hlinkfile"/>
              </a:rPr>
              <a:t>Redundant Power Supply Installation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4" action="ppaction://hlinkfile"/>
              </a:rPr>
              <a:t>Supplementary Installation Tasks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5" action="ppaction://hlinkfile"/>
              </a:rPr>
              <a:t>T105 Honeywell Server Planning Installing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6" action="ppaction://hlinkfile"/>
              </a:rPr>
              <a:t>T310 Honeywell Server Planning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7" action="ppaction://hlinkfile"/>
              </a:rPr>
              <a:t>T320 Honeywell Server Planning Installation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8" action="ppaction://hlinkfile"/>
              </a:rPr>
              <a:t>T3400 Honeywell Workstation Planning Installing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9" action="ppaction://hlinkfile"/>
              </a:rPr>
              <a:t>T3500 Honeywell Workstation Planning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0" action="ppaction://hlinkfile"/>
              </a:rPr>
              <a:t>T3600XL Honeywell Workstation Planning Installation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1" action="ppaction://hlinkfile"/>
              </a:rPr>
              <a:t>T5400 Honeywell Workstation Planning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2" action="ppaction://hlinkfile"/>
              </a:rPr>
              <a:t>T5500 Honeywell Workstation Planning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3" action="ppaction://hlinkfile"/>
              </a:rPr>
              <a:t>T610 Honeywell Server Planning Installation and Service Guide  </a:t>
            </a:r>
            <a:r>
              <a:rPr lang="en-US" sz="700" u="sng" dirty="0" smtClean="0">
                <a:uFill>
                  <a:solidFill>
                    <a:schemeClr val="bg1"/>
                  </a:solidFill>
                </a:uFill>
                <a:latin typeface="+mj-lt"/>
              </a:rPr>
              <a:t> </a:t>
            </a:r>
            <a:r>
              <a:rPr lang="en-US" sz="700" u="sng" dirty="0" smtClean="0">
                <a:uFill>
                  <a:solidFill>
                    <a:schemeClr val="bg1"/>
                  </a:solidFill>
                </a:uFill>
                <a:latin typeface="+mj-lt"/>
                <a:hlinkClick r:id="rId44" action="ppaction://hlinkfile"/>
              </a:rPr>
              <a:t>Virtualization Planning and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5" action="ppaction://hlinkfile"/>
              </a:rPr>
              <a:t>Virtualization with Blade Center 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6" action="ppaction://hlinkfile"/>
              </a:rPr>
              <a:t>Windows Domain and Workgroup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7" action="ppaction://hlinkfile"/>
              </a:rPr>
              <a:t>Windows Domain Implementation Guide for Windows Server 2008 R2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8" action="ppaction://hlinkfile"/>
              </a:rPr>
              <a:t>Windows Domain Implementation Guide for Windows Server 2012  </a:t>
            </a:r>
            <a:r>
              <a:rPr lang="en-US" sz="700" u="sng" dirty="0" smtClean="0">
                <a:uFill>
                  <a:solidFill>
                    <a:schemeClr val="bg1"/>
                  </a:solidFill>
                </a:uFill>
                <a:latin typeface="+mj-lt"/>
              </a:rPr>
              <a:t> </a:t>
            </a:r>
            <a:r>
              <a:rPr lang="en-US" sz="700" u="sng" dirty="0" smtClean="0">
                <a:uFill>
                  <a:solidFill>
                    <a:schemeClr val="bg1"/>
                  </a:solidFill>
                </a:uFill>
                <a:latin typeface="+mj-lt"/>
                <a:hlinkClick r:id="rId49" action="ppaction://hlinkfile"/>
              </a:rPr>
              <a:t>WS490 Honeywell Workstation Planning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0" action="ppaction://hlinkfile"/>
              </a:rPr>
              <a:t>Wyse R10L Remote Peripheral Solution Installation Instructions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1" action="ppaction://hlinkfile"/>
              </a:rPr>
              <a:t>Wyse Z90DE7 Thin Client Planning Installation and Service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2" action="ppaction://hlinkfile"/>
              </a:rPr>
              <a:t>Z620 Honeywell Planning Installation and Service Guide </a:t>
            </a:r>
            <a:endParaRPr kumimoji="0" lang="en-US" sz="700" b="0" i="0" u="sng" strike="noStrike" cap="none" normalizeH="0" dirty="0" smtClean="0">
              <a:ln>
                <a:noFill/>
              </a:ln>
              <a:solidFill>
                <a:schemeClr val="accent2"/>
              </a:solidFill>
              <a:effectLst/>
              <a:uFill>
                <a:solidFill>
                  <a:schemeClr val="bg1"/>
                </a:solidFill>
              </a:uFill>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59"/>
          <p:cNvSpPr>
            <a:spLocks noGrp="1"/>
          </p:cNvSpPr>
          <p:nvPr>
            <p:ph type="body" sz="quarter" idx="10"/>
          </p:nvPr>
        </p:nvSpPr>
        <p:spPr/>
        <p:txBody>
          <a:bodyPr/>
          <a:lstStyle/>
          <a:p>
            <a:r>
              <a:rPr lang="en-US" dirty="0" smtClean="0"/>
              <a:t>Configuration</a:t>
            </a:r>
          </a:p>
        </p:txBody>
      </p:sp>
      <p:sp>
        <p:nvSpPr>
          <p:cNvPr id="93" name="Rectangle 92">
            <a:hlinkClick r:id="rId3" action="ppaction://hlinkfile"/>
          </p:cNvPr>
          <p:cNvSpPr/>
          <p:nvPr/>
        </p:nvSpPr>
        <p:spPr bwMode="auto">
          <a:xfrm>
            <a:off x="250825" y="1268712"/>
            <a:ext cx="8641751" cy="5490732"/>
          </a:xfrm>
          <a:prstGeom prst="rect">
            <a:avLst/>
          </a:prstGeom>
          <a:noFill/>
          <a:ln w="9525" cap="flat" cmpd="sng" algn="ctr">
            <a:noFill/>
            <a:prstDash val="solid"/>
            <a:round/>
            <a:headEnd type="none" w="med" len="med"/>
            <a:tailEnd type="none" w="med" len="med"/>
          </a:ln>
          <a:effectLst/>
        </p:spPr>
        <p:txBody>
          <a:bodyPr vert="horz" wrap="square" lIns="72000" tIns="36000" rIns="72000" bIns="36000" numCol="3" spcCol="274320" rtlCol="0" anchor="t" anchorCtr="0" compatLnSpc="1">
            <a:prstTxWarp prst="textNoShape">
              <a:avLst/>
            </a:prstTxWarp>
          </a:bodyPr>
          <a:lstStyle/>
          <a:p>
            <a:pPr>
              <a:lnSpc>
                <a:spcPct val="250000"/>
              </a:lnSpc>
            </a:pPr>
            <a:r>
              <a:rPr lang="en-US" sz="700" u="sng" dirty="0" smtClean="0">
                <a:uFill>
                  <a:solidFill>
                    <a:schemeClr val="bg1"/>
                  </a:solidFill>
                </a:uFill>
                <a:latin typeface="+mj-lt"/>
                <a:hlinkClick r:id="rId4" action="ppaction://hlinkfile"/>
              </a:rPr>
              <a:t>Application Control Environment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 action="ppaction://hlinkfile"/>
              </a:rPr>
              <a:t>Batch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6" action="ppaction://hlinkfile"/>
              </a:rPr>
              <a:t>C300 Controller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7" action="ppaction://hlinkfile"/>
              </a:rPr>
              <a:t>CL Server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8" action="ppaction://hlinkfile"/>
              </a:rPr>
              <a:t>Collaboration Station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9" action="ppaction://hlinkfile"/>
              </a:rPr>
              <a:t>Configuration Studio Overview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0" action="ppaction://hlinkfile"/>
              </a:rPr>
              <a:t>Configuration Utility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1" action="ppaction://hlinkfile"/>
              </a:rPr>
              <a:t>Control Building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2" action="ppaction://hlinkfile"/>
              </a:rPr>
              <a:t>Custom Algorithm Block and Custom Data Block Users Guide  </a:t>
            </a:r>
            <a:r>
              <a:rPr lang="en-US" sz="700" u="sng" dirty="0" smtClean="0">
                <a:uFill>
                  <a:solidFill>
                    <a:schemeClr val="bg1"/>
                  </a:solidFill>
                </a:uFill>
                <a:latin typeface="+mj-lt"/>
              </a:rPr>
              <a:t> </a:t>
            </a:r>
            <a:r>
              <a:rPr lang="en-US" sz="700" u="sng" dirty="0" err="1" smtClean="0">
                <a:uFill>
                  <a:solidFill>
                    <a:schemeClr val="bg1"/>
                  </a:solidFill>
                </a:uFill>
                <a:latin typeface="+mj-lt"/>
                <a:hlinkClick r:id="rId13" action="ppaction://hlinkfile"/>
              </a:rPr>
              <a:t>DeviceNet</a:t>
            </a:r>
            <a:r>
              <a:rPr lang="en-US" sz="700" u="sng" dirty="0" smtClean="0">
                <a:uFill>
                  <a:solidFill>
                    <a:schemeClr val="bg1"/>
                  </a:solidFill>
                </a:uFill>
                <a:latin typeface="+mj-lt"/>
                <a:hlinkClick r:id="rId13" action="ppaction://hlinkfile"/>
              </a:rPr>
              <a:t> Interface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4" action="ppaction://hlinkfile"/>
              </a:rPr>
              <a:t>Enterprise Model Builder Users Guide  </a:t>
            </a:r>
            <a:r>
              <a:rPr lang="en-US" sz="700" u="sng" dirty="0" smtClean="0">
                <a:uFill>
                  <a:solidFill>
                    <a:schemeClr val="bg1"/>
                  </a:solidFill>
                </a:uFill>
                <a:latin typeface="+mj-lt"/>
              </a:rPr>
              <a:t> </a:t>
            </a:r>
          </a:p>
          <a:p>
            <a:pPr>
              <a:lnSpc>
                <a:spcPct val="250000"/>
              </a:lnSpc>
            </a:pPr>
            <a:r>
              <a:rPr lang="en-US" sz="700" u="sng" dirty="0" err="1" smtClean="0">
                <a:uFill>
                  <a:solidFill>
                    <a:schemeClr val="bg1"/>
                  </a:solidFill>
                </a:uFill>
                <a:latin typeface="+mj-lt"/>
                <a:hlinkClick r:id="rId15" action="ppaction://hlinkfile"/>
              </a:rPr>
              <a:t>Experion</a:t>
            </a:r>
            <a:r>
              <a:rPr lang="en-US" sz="700" u="sng" dirty="0" smtClean="0">
                <a:uFill>
                  <a:solidFill>
                    <a:schemeClr val="bg1"/>
                  </a:solidFill>
                </a:uFill>
                <a:latin typeface="+mj-lt"/>
                <a:hlinkClick r:id="rId15" action="ppaction://hlinkfile"/>
              </a:rPr>
              <a:t> Mobile Access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6" action="ppaction://hlinkfile"/>
              </a:rPr>
              <a:t>FMC 722 on ACE Configuration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7" action="ppaction://hlinkfile"/>
              </a:rPr>
              <a:t>Gas Operations Suite Configuration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8" action="ppaction://hlinkfile"/>
              </a:rPr>
              <a:t>GUS Basic Script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9" action="ppaction://hlinkfile"/>
              </a:rPr>
              <a:t>GUS Display Authoring Tutorial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0" action="ppaction://hlinkfile"/>
              </a:rPr>
              <a:t>GUS Display Builder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1" action="ppaction://hlinkfile"/>
              </a:rPr>
              <a:t>GUS Display Scripting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2" action="ppaction://hlinkfile"/>
              </a:rPr>
              <a:t>GUS Display Search Tool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3" action="ppaction://hlinkfile"/>
              </a:rPr>
              <a:t>GUS Display Translator Users Guide  </a:t>
            </a:r>
            <a:endParaRPr lang="en-US" sz="700" u="sng" dirty="0" smtClean="0">
              <a:uFill>
                <a:solidFill>
                  <a:schemeClr val="bg1"/>
                </a:solidFill>
              </a:uFill>
              <a:latin typeface="+mj-lt"/>
            </a:endParaRPr>
          </a:p>
          <a:p>
            <a:pPr>
              <a:lnSpc>
                <a:spcPct val="250000"/>
              </a:lnSpc>
            </a:pPr>
            <a:r>
              <a:rPr lang="en-US" sz="700" u="sng" dirty="0" smtClean="0">
                <a:uFill>
                  <a:solidFill>
                    <a:schemeClr val="bg1"/>
                  </a:solidFill>
                </a:uFill>
                <a:latin typeface="+mj-lt"/>
                <a:hlinkClick r:id="rId24" action="ppaction://hlinkfile"/>
              </a:rPr>
              <a:t>GUS Faceplate Alarm and Message Scripting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5" action="ppaction://hlinkfile"/>
              </a:rPr>
              <a:t>HART I/O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6" action="ppaction://hlinkfile"/>
              </a:rPr>
              <a:t>HCI/OPC Data Access Users Guide  </a:t>
            </a:r>
            <a:r>
              <a:rPr lang="en-US" sz="700" u="sng" dirty="0" smtClean="0">
                <a:uFill>
                  <a:solidFill>
                    <a:schemeClr val="bg1"/>
                  </a:solidFill>
                </a:uFill>
                <a:latin typeface="+mj-lt"/>
              </a:rPr>
              <a:t> </a:t>
            </a:r>
          </a:p>
          <a:p>
            <a:pPr>
              <a:lnSpc>
                <a:spcPct val="250000"/>
              </a:lnSpc>
            </a:pPr>
            <a:r>
              <a:rPr lang="en-US" sz="700" u="sng" dirty="0" err="1" smtClean="0">
                <a:uFill>
                  <a:solidFill>
                    <a:schemeClr val="bg1"/>
                  </a:solidFill>
                </a:uFill>
                <a:latin typeface="+mj-lt"/>
                <a:hlinkClick r:id="rId27" action="ppaction://hlinkfile"/>
              </a:rPr>
              <a:t>Hiway</a:t>
            </a:r>
            <a:r>
              <a:rPr lang="en-US" sz="700" u="sng" dirty="0" smtClean="0">
                <a:uFill>
                  <a:solidFill>
                    <a:schemeClr val="bg1"/>
                  </a:solidFill>
                </a:uFill>
                <a:latin typeface="+mj-lt"/>
                <a:hlinkClick r:id="rId27" action="ppaction://hlinkfile"/>
              </a:rPr>
              <a:t> Slot Emulation Creator User Guide  </a:t>
            </a:r>
            <a:r>
              <a:rPr lang="en-US" sz="700" u="sng" dirty="0" smtClean="0">
                <a:uFill>
                  <a:solidFill>
                    <a:schemeClr val="bg1"/>
                  </a:solidFill>
                </a:uFill>
                <a:latin typeface="+mj-lt"/>
              </a:rPr>
              <a:t> </a:t>
            </a:r>
          </a:p>
          <a:p>
            <a:pPr>
              <a:lnSpc>
                <a:spcPct val="250000"/>
              </a:lnSpc>
            </a:pPr>
            <a:r>
              <a:rPr lang="en-US" sz="700" u="sng" dirty="0" err="1" smtClean="0">
                <a:uFill>
                  <a:solidFill>
                    <a:schemeClr val="bg1"/>
                  </a:solidFill>
                </a:uFill>
                <a:latin typeface="+mj-lt"/>
                <a:hlinkClick r:id="rId28" action="ppaction://hlinkfile"/>
              </a:rPr>
              <a:t>HMIWeb</a:t>
            </a:r>
            <a:r>
              <a:rPr lang="en-US" sz="700" u="sng" dirty="0" smtClean="0">
                <a:uFill>
                  <a:solidFill>
                    <a:schemeClr val="bg1"/>
                  </a:solidFill>
                </a:uFill>
                <a:latin typeface="+mj-lt"/>
                <a:hlinkClick r:id="rId28" action="ppaction://hlinkfile"/>
              </a:rPr>
              <a:t> Display Building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9" action="ppaction://hlinkfile"/>
              </a:rPr>
              <a:t>IEC61850 SCADA Configuration Guide</a:t>
            </a:r>
            <a:endParaRPr lang="en-US" sz="700" u="sng" dirty="0" smtClean="0">
              <a:uFill>
                <a:solidFill>
                  <a:schemeClr val="bg1"/>
                </a:solidFill>
              </a:uFill>
              <a:latin typeface="+mj-lt"/>
              <a:hlinkClick r:id="rId30" action="ppaction://hlinkfile"/>
            </a:endParaRPr>
          </a:p>
          <a:p>
            <a:pPr>
              <a:lnSpc>
                <a:spcPct val="250000"/>
              </a:lnSpc>
            </a:pPr>
            <a:r>
              <a:rPr lang="en-US" sz="700" u="sng" dirty="0" smtClean="0">
                <a:uFill>
                  <a:solidFill>
                    <a:schemeClr val="bg1"/>
                  </a:solidFill>
                </a:uFill>
                <a:latin typeface="+mj-lt"/>
                <a:hlinkClick r:id="rId30" action="ppaction://hlinkfile"/>
              </a:rPr>
              <a:t>Integrated Experion-TPS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1" action="ppaction://hlinkfile"/>
              </a:rPr>
              <a:t>LCNP Status User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2" action="ppaction://hlinkfile"/>
              </a:rPr>
              <a:t>LLMUX2 TC and RTD FTAs User Guide  </a:t>
            </a:r>
            <a:r>
              <a:rPr lang="en-US" sz="700" u="sng" dirty="0" smtClean="0">
                <a:uFill>
                  <a:solidFill>
                    <a:schemeClr val="bg1"/>
                  </a:solidFill>
                </a:uFill>
                <a:latin typeface="+mj-lt"/>
              </a:rPr>
              <a:t> </a:t>
            </a:r>
          </a:p>
          <a:p>
            <a:pPr>
              <a:lnSpc>
                <a:spcPct val="250000"/>
              </a:lnSpc>
            </a:pPr>
            <a:r>
              <a:rPr lang="en-US" sz="700" u="sng" dirty="0" err="1" smtClean="0">
                <a:uFill>
                  <a:solidFill>
                    <a:schemeClr val="bg1"/>
                  </a:solidFill>
                </a:uFill>
                <a:latin typeface="+mj-lt"/>
                <a:hlinkClick r:id="rId33" action="ppaction://hlinkfile"/>
              </a:rPr>
              <a:t>MasterLogic</a:t>
            </a:r>
            <a:r>
              <a:rPr lang="en-US" sz="700" u="sng" dirty="0" smtClean="0">
                <a:uFill>
                  <a:solidFill>
                    <a:schemeClr val="bg1"/>
                  </a:solidFill>
                </a:uFill>
                <a:latin typeface="+mj-lt"/>
                <a:hlinkClick r:id="rId33" action="ppaction://hlinkfile"/>
              </a:rPr>
              <a:t> Experion Integration Users Guide </a:t>
            </a:r>
            <a:endParaRPr lang="en-US" sz="700" u="sng" dirty="0" smtClean="0">
              <a:uFill>
                <a:solidFill>
                  <a:schemeClr val="bg1"/>
                </a:solidFill>
              </a:uFill>
              <a:latin typeface="+mj-lt"/>
              <a:hlinkClick r:id="rId34" action="ppaction://hlinkfile"/>
            </a:endParaRPr>
          </a:p>
          <a:p>
            <a:pPr>
              <a:lnSpc>
                <a:spcPct val="250000"/>
              </a:lnSpc>
            </a:pPr>
            <a:r>
              <a:rPr lang="en-US" sz="700" u="sng" dirty="0" smtClean="0">
                <a:uFill>
                  <a:solidFill>
                    <a:schemeClr val="bg1"/>
                  </a:solidFill>
                </a:uFill>
                <a:latin typeface="+mj-lt"/>
                <a:hlinkClick r:id="rId34" action="ppaction://hlinkfile"/>
              </a:rPr>
              <a:t>Peer Control Data Interface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5" action="ppaction://hlinkfile"/>
              </a:rPr>
              <a:t>Procedure and Sequence Custom Display Building Guide  </a:t>
            </a:r>
            <a:r>
              <a:rPr lang="en-US" sz="700" u="sng" dirty="0" smtClean="0">
                <a:uFill>
                  <a:solidFill>
                    <a:schemeClr val="bg1"/>
                  </a:solidFill>
                </a:uFill>
                <a:latin typeface="+mj-lt"/>
              </a:rPr>
              <a:t> </a:t>
            </a:r>
            <a:r>
              <a:rPr lang="en-US" sz="700" u="sng" dirty="0" smtClean="0">
                <a:uFill>
                  <a:solidFill>
                    <a:schemeClr val="bg1"/>
                  </a:solidFill>
                </a:uFill>
                <a:latin typeface="+mj-lt"/>
                <a:hlinkClick r:id="rId36" action="ppaction://hlinkfile"/>
              </a:rPr>
              <a:t>PROFIBUS Gateway Module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7"/>
              </a:rPr>
              <a:t>Qualification and Version Control Users Guide </a:t>
            </a:r>
            <a:endParaRPr lang="en-US" sz="700" u="sng" dirty="0" smtClean="0">
              <a:uFill>
                <a:solidFill>
                  <a:schemeClr val="bg1"/>
                </a:solidFill>
              </a:uFill>
              <a:latin typeface="+mj-lt"/>
            </a:endParaRPr>
          </a:p>
          <a:p>
            <a:pPr>
              <a:lnSpc>
                <a:spcPct val="250000"/>
              </a:lnSpc>
            </a:pPr>
            <a:r>
              <a:rPr lang="en-US" sz="700" u="sng" dirty="0" smtClean="0">
                <a:uFill>
                  <a:solidFill>
                    <a:schemeClr val="bg1"/>
                  </a:solidFill>
                </a:uFill>
                <a:latin typeface="+mj-lt"/>
                <a:hlinkClick r:id="rId38" action="ppaction://hlinkfile"/>
              </a:rPr>
              <a:t>Quick Builder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9" action="ppaction://hlinkfile"/>
              </a:rPr>
              <a:t>Rail I/O Series A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0" action="ppaction://hlinkfile"/>
              </a:rPr>
              <a:t>Rail I/O Series H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1" action="ppaction://hlinkfile"/>
              </a:rPr>
              <a:t>Redirection Manager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2" action="ppaction://hlinkfile"/>
              </a:rPr>
              <a:t>Safety Manager Integration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3" action="ppaction://hlinkfile"/>
              </a:rPr>
              <a:t> </a:t>
            </a:r>
            <a:r>
              <a:rPr lang="en-US" sz="700" u="sng" dirty="0" err="1" smtClean="0">
                <a:uFill>
                  <a:solidFill>
                    <a:schemeClr val="bg1"/>
                  </a:solidFill>
                </a:uFill>
                <a:latin typeface="+mj-lt"/>
                <a:hlinkClick r:id="rId43" action="ppaction://hlinkfile"/>
              </a:rPr>
              <a:t>SafeView</a:t>
            </a:r>
            <a:r>
              <a:rPr lang="en-US" sz="700" u="sng" dirty="0" smtClean="0">
                <a:uFill>
                  <a:solidFill>
                    <a:schemeClr val="bg1"/>
                  </a:solidFill>
                </a:uFill>
                <a:latin typeface="+mj-lt"/>
                <a:hlinkClick r:id="rId43" action="ppaction://hlinkfile"/>
              </a:rPr>
              <a:t> Users Guide</a:t>
            </a:r>
            <a:endParaRPr lang="en-US" sz="700" u="sng" dirty="0" smtClean="0">
              <a:uFill>
                <a:solidFill>
                  <a:schemeClr val="bg1"/>
                </a:solidFill>
              </a:uFill>
              <a:latin typeface="+mj-lt"/>
              <a:hlinkClick r:id="rId44" action="ppaction://hlinkfile"/>
            </a:endParaRPr>
          </a:p>
          <a:p>
            <a:pPr>
              <a:lnSpc>
                <a:spcPct val="250000"/>
              </a:lnSpc>
            </a:pPr>
            <a:r>
              <a:rPr lang="en-US" sz="700" u="sng" dirty="0" smtClean="0">
                <a:uFill>
                  <a:solidFill>
                    <a:schemeClr val="bg1"/>
                  </a:solidFill>
                </a:uFill>
                <a:latin typeface="+mj-lt"/>
                <a:hlinkClick r:id="rId44" action="ppaction://hlinkfile"/>
              </a:rPr>
              <a:t>Search Utility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5" action="ppaction://hlinkfile"/>
              </a:rPr>
              <a:t>Secure Communications User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6" action="ppaction://hlinkfile"/>
              </a:rPr>
              <a:t>Sequential Control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7" action="ppaction://hlinkfile"/>
              </a:rPr>
              <a:t>Serial Interface Module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8" action="ppaction://hlinkfile"/>
              </a:rPr>
              <a:t>Series A </a:t>
            </a:r>
            <a:r>
              <a:rPr lang="en-US" sz="700" u="sng" dirty="0" err="1" smtClean="0">
                <a:uFill>
                  <a:solidFill>
                    <a:schemeClr val="bg1"/>
                  </a:solidFill>
                </a:uFill>
                <a:latin typeface="+mj-lt"/>
                <a:hlinkClick r:id="rId48" action="ppaction://hlinkfile"/>
              </a:rPr>
              <a:t>Fieldbus</a:t>
            </a:r>
            <a:r>
              <a:rPr lang="en-US" sz="700" u="sng" dirty="0" smtClean="0">
                <a:uFill>
                  <a:solidFill>
                    <a:schemeClr val="bg1"/>
                  </a:solidFill>
                </a:uFill>
                <a:latin typeface="+mj-lt"/>
                <a:hlinkClick r:id="rId48" action="ppaction://hlinkfile"/>
              </a:rPr>
              <a:t> Module Interface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9" action="ppaction://hlinkfile"/>
              </a:rPr>
              <a:t>Series C </a:t>
            </a:r>
            <a:r>
              <a:rPr lang="en-US" sz="700" u="sng" dirty="0" err="1" smtClean="0">
                <a:uFill>
                  <a:solidFill>
                    <a:schemeClr val="bg1"/>
                  </a:solidFill>
                </a:uFill>
                <a:latin typeface="+mj-lt"/>
                <a:hlinkClick r:id="rId49" action="ppaction://hlinkfile"/>
              </a:rPr>
              <a:t>Fieldbus</a:t>
            </a:r>
            <a:r>
              <a:rPr lang="en-US" sz="700" u="sng" dirty="0" smtClean="0">
                <a:uFill>
                  <a:solidFill>
                    <a:schemeClr val="bg1"/>
                  </a:solidFill>
                </a:uFill>
                <a:latin typeface="+mj-lt"/>
                <a:hlinkClick r:id="rId49" action="ppaction://hlinkfile"/>
              </a:rPr>
              <a:t> Interface Module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0" action="ppaction://hlinkfile"/>
              </a:rPr>
              <a:t>Series C IEC 61850 Interface Module Users Guide</a:t>
            </a:r>
            <a:endParaRPr lang="en-US" sz="700" u="sng" dirty="0" smtClean="0">
              <a:uFill>
                <a:solidFill>
                  <a:schemeClr val="bg1"/>
                </a:solidFill>
              </a:uFill>
              <a:latin typeface="+mj-lt"/>
              <a:hlinkClick r:id="rId51" action="ppaction://hlinkfile"/>
            </a:endParaRPr>
          </a:p>
          <a:p>
            <a:pPr>
              <a:lnSpc>
                <a:spcPct val="250000"/>
              </a:lnSpc>
            </a:pPr>
            <a:r>
              <a:rPr lang="en-US" sz="700" u="sng" dirty="0" smtClean="0">
                <a:uFill>
                  <a:solidFill>
                    <a:schemeClr val="bg1"/>
                  </a:solidFill>
                </a:uFill>
                <a:latin typeface="+mj-lt"/>
                <a:hlinkClick r:id="rId51" action="ppaction://hlinkfile"/>
              </a:rPr>
              <a:t>Series C I/O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2" action="ppaction://hlinkfile"/>
              </a:rPr>
              <a:t>Server and Client Configuration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3" action="ppaction://hlinkfile"/>
              </a:rPr>
              <a:t>SIM-ACE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4" action="ppaction://hlinkfile"/>
              </a:rPr>
              <a:t>SIM-C300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5" action="ppaction://hlinkfile"/>
              </a:rPr>
              <a:t>SIM-C200E Implementation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6" action="ppaction://hlinkfile"/>
              </a:rPr>
              <a:t>SIM-FFD User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7" action="ppaction://hlinkfile"/>
              </a:rPr>
              <a:t>Switch Configuration Tool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8" action="ppaction://hlinkfile"/>
              </a:rPr>
              <a:t>System Management Configuration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9" action="ppaction://hlinkfile"/>
              </a:rPr>
              <a:t>TPN Server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60" action="ppaction://hlinkfile"/>
              </a:rPr>
              <a:t>TPS File Transfer Installation and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61" action="ppaction://hlinkfile"/>
              </a:rPr>
              <a:t>Turbine Control Users Guide </a:t>
            </a:r>
            <a:endParaRPr kumimoji="0" lang="en-US" sz="700" b="0" i="0" u="sng" strike="noStrike" cap="none" normalizeH="0" dirty="0" smtClean="0">
              <a:ln>
                <a:noFill/>
              </a:ln>
              <a:solidFill>
                <a:schemeClr val="accent2"/>
              </a:solidFill>
              <a:effectLst/>
              <a:uFill>
                <a:solidFill>
                  <a:schemeClr val="bg1"/>
                </a:solidFill>
              </a:u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 Placeholder 78"/>
          <p:cNvSpPr>
            <a:spLocks noGrp="1"/>
          </p:cNvSpPr>
          <p:nvPr>
            <p:ph type="body" sz="quarter" idx="11"/>
          </p:nvPr>
        </p:nvSpPr>
        <p:spPr/>
        <p:txBody>
          <a:bodyPr/>
          <a:lstStyle/>
          <a:p>
            <a:r>
              <a:rPr lang="en-US" dirty="0" smtClean="0"/>
              <a:t>Operations</a:t>
            </a:r>
          </a:p>
        </p:txBody>
      </p:sp>
      <p:sp>
        <p:nvSpPr>
          <p:cNvPr id="10" name="Rectangle 9">
            <a:hlinkClick r:id="rId3" action="ppaction://hlinkfile"/>
          </p:cNvPr>
          <p:cNvSpPr/>
          <p:nvPr/>
        </p:nvSpPr>
        <p:spPr bwMode="auto">
          <a:xfrm>
            <a:off x="250825" y="1449388"/>
            <a:ext cx="8642350" cy="2159636"/>
          </a:xfrm>
          <a:prstGeom prst="rect">
            <a:avLst/>
          </a:prstGeom>
          <a:noFill/>
          <a:ln w="9525" cap="flat" cmpd="sng" algn="ctr">
            <a:noFill/>
            <a:prstDash val="solid"/>
            <a:round/>
            <a:headEnd type="none" w="med" len="med"/>
            <a:tailEnd type="none" w="med" len="med"/>
          </a:ln>
          <a:effectLst/>
        </p:spPr>
        <p:txBody>
          <a:bodyPr vert="horz" wrap="square" lIns="72000" tIns="36000" rIns="72000" bIns="36000" numCol="1" spcCol="91440" rtlCol="0" anchor="t" anchorCtr="0" compatLnSpc="1">
            <a:prstTxWarp prst="textNoShape">
              <a:avLst/>
            </a:prstTxWarp>
          </a:bodyPr>
          <a:lstStyle/>
          <a:p>
            <a:pPr>
              <a:lnSpc>
                <a:spcPct val="250000"/>
              </a:lnSpc>
            </a:pPr>
            <a:r>
              <a:rPr lang="en-US" sz="700" u="sng" dirty="0" smtClean="0">
                <a:uFill>
                  <a:solidFill>
                    <a:schemeClr val="bg1"/>
                  </a:solidFill>
                </a:uFill>
                <a:latin typeface="+mj-lt"/>
                <a:hlinkClick r:id="rId4" action="ppaction://hlinkfile"/>
              </a:rPr>
              <a:t>Fault Tolerant Ethernet Status Server and Auxiliary Display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 action="ppaction://hlinkfile"/>
              </a:rPr>
              <a:t>Gas Operations Suite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6" action="ppaction://hlinkfile"/>
              </a:rPr>
              <a:t>GUS Remote Displays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7" action="ppaction://hlinkfile"/>
              </a:rPr>
              <a:t>ML200 CPU and </a:t>
            </a:r>
            <a:r>
              <a:rPr lang="en-US" sz="700" u="sng" dirty="0" err="1" smtClean="0">
                <a:uFill>
                  <a:solidFill>
                    <a:schemeClr val="bg1"/>
                  </a:solidFill>
                </a:uFill>
                <a:latin typeface="+mj-lt"/>
                <a:hlinkClick r:id="rId7" action="ppaction://hlinkfile"/>
              </a:rPr>
              <a:t>SoftMaster</a:t>
            </a:r>
            <a:r>
              <a:rPr lang="en-US" sz="700" u="sng" dirty="0" smtClean="0">
                <a:uFill>
                  <a:solidFill>
                    <a:schemeClr val="bg1"/>
                  </a:solidFill>
                </a:uFill>
                <a:latin typeface="+mj-lt"/>
                <a:hlinkClick r:id="rId7" action="ppaction://hlinkfile"/>
              </a:rPr>
              <a:t> Users Guide</a:t>
            </a:r>
            <a:endParaRPr lang="en-US" sz="700" u="sng" dirty="0" smtClean="0">
              <a:uFill>
                <a:solidFill>
                  <a:schemeClr val="bg1"/>
                </a:solidFill>
              </a:uFill>
              <a:latin typeface="+mj-lt"/>
              <a:hlinkClick r:id="rId8" action="ppaction://hlinkfile"/>
            </a:endParaRPr>
          </a:p>
          <a:p>
            <a:pPr>
              <a:lnSpc>
                <a:spcPct val="250000"/>
              </a:lnSpc>
            </a:pPr>
            <a:r>
              <a:rPr lang="en-US" sz="700" u="sng" dirty="0" smtClean="0">
                <a:uFill>
                  <a:solidFill>
                    <a:schemeClr val="bg1"/>
                  </a:solidFill>
                </a:uFill>
                <a:latin typeface="+mj-lt"/>
                <a:hlinkClick r:id="rId8" action="ppaction://hlinkfile"/>
              </a:rPr>
              <a:t>Native Window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9" action="ppaction://hlinkfile"/>
              </a:rPr>
              <a:t>Operators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0" action="ppaction://hlinkfile"/>
              </a:rPr>
              <a:t>Parallel Operation Keyboard Users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1" action="ppaction://hlinkfile"/>
              </a:rPr>
              <a:t>System Management Operations Guide </a:t>
            </a:r>
            <a:endParaRPr kumimoji="0" lang="en-US" sz="700" b="0" i="0" u="sng" strike="noStrike" cap="none" normalizeH="0" dirty="0" smtClean="0">
              <a:ln>
                <a:noFill/>
              </a:ln>
              <a:solidFill>
                <a:schemeClr val="accent2"/>
              </a:solidFill>
              <a:effectLst/>
              <a:uFill>
                <a:solidFill>
                  <a:schemeClr val="bg1"/>
                </a:solidFill>
              </a:u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 Placeholder 78"/>
          <p:cNvSpPr>
            <a:spLocks noGrp="1"/>
          </p:cNvSpPr>
          <p:nvPr>
            <p:ph type="body" sz="quarter" idx="11"/>
          </p:nvPr>
        </p:nvSpPr>
        <p:spPr/>
        <p:txBody>
          <a:bodyPr/>
          <a:lstStyle/>
          <a:p>
            <a:r>
              <a:rPr lang="en-US" dirty="0" smtClean="0"/>
              <a:t>System Administration</a:t>
            </a:r>
          </a:p>
        </p:txBody>
      </p:sp>
      <p:sp>
        <p:nvSpPr>
          <p:cNvPr id="5" name="Rectangle 4">
            <a:hlinkClick r:id="rId3" action="ppaction://hlinkfile"/>
          </p:cNvPr>
          <p:cNvSpPr/>
          <p:nvPr/>
        </p:nvSpPr>
        <p:spPr bwMode="auto">
          <a:xfrm>
            <a:off x="250825" y="1449388"/>
            <a:ext cx="8642350" cy="719444"/>
          </a:xfrm>
          <a:prstGeom prst="rect">
            <a:avLst/>
          </a:prstGeom>
          <a:noFill/>
          <a:ln w="9525" cap="flat" cmpd="sng" algn="ctr">
            <a:noFill/>
            <a:prstDash val="solid"/>
            <a:round/>
            <a:headEnd type="none" w="med" len="med"/>
            <a:tailEnd type="none" w="med" len="med"/>
          </a:ln>
          <a:effectLst/>
        </p:spPr>
        <p:txBody>
          <a:bodyPr vert="horz" wrap="square" lIns="72000" tIns="36000" rIns="72000" bIns="36000" numCol="1" spcCol="91440" rtlCol="0" anchor="t" anchorCtr="0" compatLnSpc="1">
            <a:prstTxWarp prst="textNoShape">
              <a:avLst/>
            </a:prstTxWarp>
          </a:bodyPr>
          <a:lstStyle/>
          <a:p>
            <a:pPr>
              <a:lnSpc>
                <a:spcPct val="200000"/>
              </a:lnSpc>
            </a:pPr>
            <a:r>
              <a:rPr lang="en-US" sz="700" u="sng" dirty="0" smtClean="0">
                <a:uFill>
                  <a:solidFill>
                    <a:schemeClr val="bg1"/>
                  </a:solidFill>
                </a:uFill>
                <a:latin typeface="+mj-lt"/>
                <a:hlinkClick r:id="rId4" action="ppaction://hlinkfile"/>
              </a:rPr>
              <a:t>Startup and Shutdown  </a:t>
            </a:r>
            <a:endParaRPr lang="en-US" sz="700" u="sng" dirty="0" smtClean="0">
              <a:uFill>
                <a:solidFill>
                  <a:schemeClr val="bg1"/>
                </a:solidFill>
              </a:uFill>
              <a:latin typeface="+mj-lt"/>
            </a:endParaRPr>
          </a:p>
          <a:p>
            <a:pPr>
              <a:lnSpc>
                <a:spcPct val="200000"/>
              </a:lnSpc>
            </a:pPr>
            <a:r>
              <a:rPr lang="en-US" sz="700" u="sng" dirty="0" smtClean="0">
                <a:uFill>
                  <a:solidFill>
                    <a:schemeClr val="bg1"/>
                  </a:solidFill>
                </a:uFill>
                <a:latin typeface="+mj-lt"/>
                <a:hlinkClick r:id="rId5" action="ppaction://hlinkfile"/>
              </a:rPr>
              <a:t>System Administration Guide </a:t>
            </a:r>
            <a:endParaRPr kumimoji="0" lang="en-US" sz="700" b="0" i="0" u="sng" strike="noStrike" cap="none" normalizeH="0" dirty="0" smtClean="0">
              <a:ln>
                <a:noFill/>
              </a:ln>
              <a:solidFill>
                <a:schemeClr val="accent2"/>
              </a:solidFill>
              <a:effectLst/>
              <a:uFill>
                <a:solidFill>
                  <a:schemeClr val="bg1"/>
                </a:solidFill>
              </a:uFill>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Reference</a:t>
            </a:r>
          </a:p>
        </p:txBody>
      </p:sp>
      <p:sp>
        <p:nvSpPr>
          <p:cNvPr id="51" name="Rectangle 50">
            <a:hlinkClick r:id="rId3" action="ppaction://hlinkfile"/>
          </p:cNvPr>
          <p:cNvSpPr/>
          <p:nvPr/>
        </p:nvSpPr>
        <p:spPr bwMode="auto">
          <a:xfrm>
            <a:off x="250825" y="1449388"/>
            <a:ext cx="8642350" cy="4769984"/>
          </a:xfrm>
          <a:prstGeom prst="rect">
            <a:avLst/>
          </a:prstGeom>
          <a:noFill/>
          <a:ln w="9525" cap="flat" cmpd="sng" algn="ctr">
            <a:noFill/>
            <a:prstDash val="solid"/>
            <a:round/>
            <a:headEnd type="none" w="med" len="med"/>
            <a:tailEnd type="none" w="med" len="med"/>
          </a:ln>
          <a:effectLst/>
        </p:spPr>
        <p:txBody>
          <a:bodyPr vert="horz" wrap="square" lIns="72000" tIns="36000" rIns="72000" bIns="36000" numCol="3" spcCol="274320" rtlCol="0" anchor="t" anchorCtr="0" compatLnSpc="1">
            <a:prstTxWarp prst="textNoShape">
              <a:avLst/>
            </a:prstTxWarp>
          </a:bodyPr>
          <a:lstStyle/>
          <a:p>
            <a:pPr>
              <a:lnSpc>
                <a:spcPct val="250000"/>
              </a:lnSpc>
            </a:pPr>
            <a:r>
              <a:rPr lang="en-US" sz="700" u="sng" dirty="0" smtClean="0">
                <a:uFill>
                  <a:solidFill>
                    <a:schemeClr val="bg1"/>
                  </a:solidFill>
                </a:uFill>
                <a:latin typeface="+mn-lt"/>
                <a:hlinkClick r:id="rId4" action="ppaction://hlinkfile"/>
              </a:rPr>
              <a:t>Allen-Bradley Drive Interface through </a:t>
            </a:r>
            <a:r>
              <a:rPr lang="en-US" sz="700" u="sng" dirty="0" err="1" smtClean="0">
                <a:uFill>
                  <a:solidFill>
                    <a:schemeClr val="bg1"/>
                  </a:solidFill>
                </a:uFill>
                <a:latin typeface="+mn-lt"/>
                <a:hlinkClick r:id="rId4" action="ppaction://hlinkfile"/>
              </a:rPr>
              <a:t>ControlNet</a:t>
            </a:r>
            <a:r>
              <a:rPr lang="en-US" sz="700" u="sng" dirty="0" smtClean="0">
                <a:uFill>
                  <a:solidFill>
                    <a:schemeClr val="bg1"/>
                  </a:solidFill>
                </a:uFill>
                <a:latin typeface="+mn-lt"/>
                <a:hlinkClick r:id="rId4" action="ppaction://hlinkfile"/>
              </a:rPr>
              <a:t> Reference</a:t>
            </a:r>
            <a:r>
              <a:rPr lang="en-US" sz="700" u="sng" dirty="0" smtClean="0">
                <a:uFill>
                  <a:solidFill>
                    <a:schemeClr val="bg1"/>
                  </a:solidFill>
                </a:uFill>
                <a:latin typeface="+mn-lt"/>
                <a:hlinkClick r:id="rId4"/>
              </a:rPr>
              <a:t> </a:t>
            </a:r>
            <a:endParaRPr lang="en-US" sz="700" u="sng" dirty="0" smtClean="0">
              <a:uFill>
                <a:solidFill>
                  <a:schemeClr val="bg1"/>
                </a:solidFill>
              </a:uFill>
              <a:latin typeface="+mn-lt"/>
              <a:hlinkClick r:id="rId5" action="ppaction://hlinkfile"/>
            </a:endParaRPr>
          </a:p>
          <a:p>
            <a:pPr>
              <a:lnSpc>
                <a:spcPct val="250000"/>
              </a:lnSpc>
            </a:pPr>
            <a:r>
              <a:rPr lang="en-US" sz="700" u="sng" dirty="0" smtClean="0">
                <a:uFill>
                  <a:solidFill>
                    <a:schemeClr val="bg1"/>
                  </a:solidFill>
                </a:uFill>
                <a:latin typeface="+mj-lt"/>
                <a:hlinkClick r:id="rId5" action="ppaction://hlinkfile"/>
              </a:rPr>
              <a:t>Allen Bradley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6" action="ppaction://hlinkfile"/>
              </a:rPr>
              <a:t>Application Development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7" action="ppaction://hlinkfile"/>
              </a:rPr>
              <a:t>ASEA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8" action="ppaction://hlinkfile"/>
              </a:rPr>
              <a:t>Bristol Babcock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9" action="ppaction://hlinkfile"/>
              </a:rPr>
              <a:t>Bristol Babcock </a:t>
            </a:r>
            <a:r>
              <a:rPr lang="en-US" sz="700" u="sng" dirty="0" err="1" smtClean="0">
                <a:uFill>
                  <a:solidFill>
                    <a:schemeClr val="bg1"/>
                  </a:solidFill>
                </a:uFill>
                <a:latin typeface="+mj-lt"/>
                <a:hlinkClick r:id="rId9" action="ppaction://hlinkfile"/>
              </a:rPr>
              <a:t>OpenBSI</a:t>
            </a:r>
            <a:r>
              <a:rPr lang="en-US" sz="700" u="sng" dirty="0" smtClean="0">
                <a:uFill>
                  <a:solidFill>
                    <a:schemeClr val="bg1"/>
                  </a:solidFill>
                </a:uFill>
                <a:latin typeface="+mj-lt"/>
                <a:hlinkClick r:id="rId9" action="ppaction://hlinkfile"/>
              </a:rPr>
              <a:t>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0" action="ppaction://hlinkfile"/>
              </a:rPr>
              <a:t>Control  Builder Components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1" action="ppaction://hlinkfile"/>
              </a:rPr>
              <a:t>Control  Builder Components Theory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2" action="ppaction://hlinkfile"/>
              </a:rPr>
              <a:t>Control  Builder Error Code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3" action="ppaction://hlinkfile"/>
              </a:rPr>
              <a:t>Control  Builder Parameter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4" action="ppaction://hlinkfile"/>
              </a:rPr>
              <a:t>Control Component Library (CCL)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5" action="ppaction://hlinkfile"/>
              </a:rPr>
              <a:t>Controller  Hardware  Notification  Theory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6" action="ppaction://hlinkfile"/>
              </a:rPr>
              <a:t>Dictionary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7" action="ppaction://hlinkfile"/>
              </a:rPr>
              <a:t>DNP3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8" action="ppaction://hlinkfile"/>
              </a:rPr>
              <a:t>Enron </a:t>
            </a:r>
            <a:r>
              <a:rPr lang="en-US" sz="700" u="sng" dirty="0" err="1" smtClean="0">
                <a:uFill>
                  <a:solidFill>
                    <a:schemeClr val="bg1"/>
                  </a:solidFill>
                </a:uFill>
                <a:latin typeface="+mj-lt"/>
                <a:hlinkClick r:id="rId18" action="ppaction://hlinkfile"/>
              </a:rPr>
              <a:t>Modbus</a:t>
            </a:r>
            <a:r>
              <a:rPr lang="en-US" sz="700" u="sng" dirty="0" smtClean="0">
                <a:uFill>
                  <a:solidFill>
                    <a:schemeClr val="bg1"/>
                  </a:solidFill>
                </a:uFill>
                <a:latin typeface="+mj-lt"/>
                <a:hlinkClick r:id="rId18" action="ppaction://hlinkfile"/>
              </a:rPr>
              <a:t>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19" action="ppaction://hlinkfile"/>
              </a:rPr>
              <a:t>Experion  Cluster Communication for ACE Interface Reference  </a:t>
            </a:r>
            <a:r>
              <a:rPr lang="en-US" sz="700" u="sng" dirty="0" smtClean="0">
                <a:uFill>
                  <a:solidFill>
                    <a:schemeClr val="bg1"/>
                  </a:solidFill>
                </a:uFill>
                <a:latin typeface="+mj-lt"/>
              </a:rPr>
              <a:t> </a:t>
            </a:r>
            <a:r>
              <a:rPr lang="en-US" sz="700" u="sng" dirty="0" smtClean="0">
                <a:uFill>
                  <a:solidFill>
                    <a:schemeClr val="bg1"/>
                  </a:solidFill>
                </a:uFill>
                <a:latin typeface="+mj-lt"/>
                <a:hlinkClick r:id="rId20" action="ppaction://hlinkfile"/>
              </a:rPr>
              <a:t>Experion  Legacy I/O Link Module  Parameter Reference </a:t>
            </a:r>
            <a:r>
              <a:rPr lang="en-US" sz="700" u="sng" dirty="0" smtClean="0">
                <a:uFill>
                  <a:solidFill>
                    <a:schemeClr val="bg1"/>
                  </a:solidFill>
                </a:uFill>
                <a:hlinkClick r:id="rId20" action="ppaction://hlinkfile"/>
              </a:rPr>
              <a:t>Dictionary</a:t>
            </a:r>
            <a:r>
              <a:rPr lang="en-US" sz="700" u="sng" dirty="0" smtClean="0">
                <a:uFill>
                  <a:solidFill>
                    <a:schemeClr val="bg1"/>
                  </a:solidFill>
                </a:uFill>
                <a:latin typeface="+mj-lt"/>
                <a:hlinkClick r:id="rId20" action="ppaction://hlinkfile"/>
              </a:rPr>
              <a:t>    </a:t>
            </a:r>
            <a:r>
              <a:rPr lang="en-US" sz="700" u="sng" dirty="0" smtClean="0">
                <a:uFill>
                  <a:solidFill>
                    <a:schemeClr val="bg1"/>
                  </a:solidFill>
                </a:uFill>
                <a:latin typeface="+mj-lt"/>
                <a:hlinkClick r:id="rId21" action="ppaction://hlinkfile"/>
              </a:rPr>
              <a:t>FMC </a:t>
            </a:r>
            <a:r>
              <a:rPr lang="en-US" sz="700" u="sng" dirty="0" smtClean="0">
                <a:uFill>
                  <a:solidFill>
                    <a:schemeClr val="bg1"/>
                  </a:solidFill>
                </a:uFill>
                <a:latin typeface="+mj-lt"/>
                <a:hlinkClick r:id="rId21" action="ppaction://hlinkfile"/>
              </a:rPr>
              <a:t>722 on ACE Parameter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2" action="ppaction://hlinkfile"/>
              </a:rPr>
              <a:t>GE Fanuc Series 90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3" action="ppaction://hlinkfile"/>
              </a:rPr>
              <a:t>GEC GEM80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4" action="ppaction://hlinkfile"/>
              </a:rPr>
              <a:t>GUS Basic Scripting Language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5" action="ppaction://hlinkfile"/>
              </a:rPr>
              <a:t>Hardware and Point Build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6" action="ppaction://hlinkfile"/>
              </a:rPr>
              <a:t>Hitachi Interface Reference  </a:t>
            </a:r>
            <a:r>
              <a:rPr lang="en-US" sz="700" u="sng" dirty="0" smtClean="0">
                <a:uFill>
                  <a:solidFill>
                    <a:schemeClr val="bg1"/>
                  </a:solidFill>
                </a:uFill>
                <a:latin typeface="+mj-lt"/>
              </a:rPr>
              <a:t> </a:t>
            </a:r>
          </a:p>
          <a:p>
            <a:pPr>
              <a:lnSpc>
                <a:spcPct val="250000"/>
              </a:lnSpc>
            </a:pPr>
            <a:r>
              <a:rPr lang="en-US" sz="700" u="sng" dirty="0" err="1" smtClean="0">
                <a:uFill>
                  <a:solidFill>
                    <a:schemeClr val="bg1"/>
                  </a:solidFill>
                </a:uFill>
                <a:latin typeface="+mj-lt"/>
                <a:hlinkClick r:id="rId27" action="ppaction://hlinkfile"/>
              </a:rPr>
              <a:t>HMIWeb</a:t>
            </a:r>
            <a:r>
              <a:rPr lang="en-US" sz="700" u="sng" dirty="0" smtClean="0">
                <a:uFill>
                  <a:solidFill>
                    <a:schemeClr val="bg1"/>
                  </a:solidFill>
                </a:uFill>
                <a:latin typeface="+mj-lt"/>
                <a:hlinkClick r:id="rId27" action="ppaction://hlinkfile"/>
              </a:rPr>
              <a:t> Object Specification  </a:t>
            </a:r>
            <a:r>
              <a:rPr lang="en-US" sz="700" u="sng" dirty="0" smtClean="0">
                <a:uFill>
                  <a:solidFill>
                    <a:schemeClr val="bg1"/>
                  </a:solidFill>
                </a:uFill>
                <a:latin typeface="+mj-lt"/>
              </a:rPr>
              <a:t> </a:t>
            </a:r>
          </a:p>
          <a:p>
            <a:pPr>
              <a:lnSpc>
                <a:spcPct val="250000"/>
              </a:lnSpc>
            </a:pPr>
            <a:r>
              <a:rPr lang="en-US" sz="700" u="sng" dirty="0" err="1" smtClean="0">
                <a:uFill>
                  <a:solidFill>
                    <a:schemeClr val="bg1"/>
                  </a:solidFill>
                </a:uFill>
                <a:latin typeface="+mj-lt"/>
                <a:hlinkClick r:id="rId28" action="ppaction://hlinkfile"/>
              </a:rPr>
              <a:t>HMIWeb</a:t>
            </a:r>
            <a:r>
              <a:rPr lang="en-US" sz="700" u="sng" dirty="0" smtClean="0">
                <a:uFill>
                  <a:solidFill>
                    <a:schemeClr val="bg1"/>
                  </a:solidFill>
                </a:uFill>
                <a:latin typeface="+mj-lt"/>
                <a:hlinkClick r:id="rId28" action="ppaction://hlinkfile"/>
              </a:rPr>
              <a:t> Solution Pack Operator and Alarm Philosophy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29" action="ppaction://hlinkfile"/>
              </a:rPr>
              <a:t>Honeywell  DPR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0" action="ppaction://hlinkfile"/>
              </a:rPr>
              <a:t>Honeywell FSC Integration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1" action="ppaction://hlinkfile"/>
              </a:rPr>
              <a:t>Honeywell LCS620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2" action="ppaction://hlinkfile"/>
              </a:rPr>
              <a:t>Honeywell Series 9000 Integration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3" action="ppaction://hlinkfile"/>
              </a:rPr>
              <a:t>Honeywell TDC 3000 Data </a:t>
            </a:r>
            <a:r>
              <a:rPr lang="en-US" sz="700" u="sng" dirty="0" err="1" smtClean="0">
                <a:uFill>
                  <a:solidFill>
                    <a:schemeClr val="bg1"/>
                  </a:solidFill>
                </a:uFill>
                <a:latin typeface="+mj-lt"/>
                <a:hlinkClick r:id="rId33" action="ppaction://hlinkfile"/>
              </a:rPr>
              <a:t>Hiway</a:t>
            </a:r>
            <a:r>
              <a:rPr lang="en-US" sz="700" u="sng" dirty="0" smtClean="0">
                <a:uFill>
                  <a:solidFill>
                    <a:schemeClr val="bg1"/>
                  </a:solidFill>
                </a:uFill>
                <a:latin typeface="+mj-lt"/>
                <a:hlinkClick r:id="rId33" action="ppaction://hlinkfile"/>
              </a:rPr>
              <a:t>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4" action="ppaction://hlinkfile"/>
              </a:rPr>
              <a:t>Honeywell  Turbine Control Solution  Parameter Reference Guide  </a:t>
            </a:r>
            <a:r>
              <a:rPr lang="en-US" sz="700" u="sng" dirty="0" smtClean="0">
                <a:uFill>
                  <a:solidFill>
                    <a:schemeClr val="bg1"/>
                  </a:solidFill>
                </a:uFill>
                <a:latin typeface="+mj-lt"/>
              </a:rPr>
              <a:t> </a:t>
            </a:r>
            <a:r>
              <a:rPr lang="en-US" sz="700" u="sng" dirty="0" smtClean="0">
                <a:uFill>
                  <a:solidFill>
                    <a:schemeClr val="bg1"/>
                  </a:solidFill>
                </a:uFill>
                <a:latin typeface="+mj-lt"/>
                <a:hlinkClick r:id="rId35" action="ppaction://hlinkfile"/>
              </a:rPr>
              <a:t>Honeywell  UDC Integration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36" action="ppaction://hlinkfile"/>
              </a:rPr>
              <a:t>Honeywell  Universal </a:t>
            </a:r>
            <a:r>
              <a:rPr lang="en-US" sz="700" u="sng" dirty="0" err="1" smtClean="0">
                <a:uFill>
                  <a:solidFill>
                    <a:schemeClr val="bg1"/>
                  </a:solidFill>
                </a:uFill>
                <a:latin typeface="+mj-lt"/>
                <a:hlinkClick r:id="rId36" action="ppaction://hlinkfile"/>
              </a:rPr>
              <a:t>Modbus</a:t>
            </a:r>
            <a:r>
              <a:rPr lang="en-US" sz="700" u="sng" dirty="0" smtClean="0">
                <a:uFill>
                  <a:solidFill>
                    <a:schemeClr val="bg1"/>
                  </a:solidFill>
                </a:uFill>
                <a:latin typeface="+mj-lt"/>
                <a:hlinkClick r:id="rId36" action="ppaction://hlinkfile"/>
              </a:rPr>
              <a:t> Interface Reference  </a:t>
            </a:r>
            <a:endParaRPr lang="en-US" sz="700" u="sng" dirty="0" smtClean="0">
              <a:uFill>
                <a:solidFill>
                  <a:schemeClr val="bg1"/>
                </a:solidFill>
              </a:uFill>
              <a:latin typeface="+mj-lt"/>
            </a:endParaRPr>
          </a:p>
          <a:p>
            <a:pPr>
              <a:lnSpc>
                <a:spcPct val="250000"/>
              </a:lnSpc>
            </a:pPr>
            <a:r>
              <a:rPr lang="en-US" sz="700" u="sng" dirty="0" smtClean="0">
                <a:uFill>
                  <a:solidFill>
                    <a:schemeClr val="bg1"/>
                  </a:solidFill>
                </a:uFill>
                <a:latin typeface="+mn-lt"/>
                <a:hlinkClick r:id="rId37" action="ppaction://hlinkfile"/>
              </a:rPr>
              <a:t>IEC60870 SCADA Configuration Reference</a:t>
            </a:r>
            <a:endParaRPr lang="en-US" sz="700" u="sng" dirty="0" smtClean="0">
              <a:uFill>
                <a:solidFill>
                  <a:schemeClr val="bg1"/>
                </a:solidFill>
              </a:uFill>
              <a:latin typeface="+mn-lt"/>
              <a:hlinkClick r:id="rId38"/>
            </a:endParaRPr>
          </a:p>
          <a:p>
            <a:pPr>
              <a:lnSpc>
                <a:spcPct val="250000"/>
              </a:lnSpc>
            </a:pPr>
            <a:r>
              <a:rPr lang="pt-BR" sz="700" u="sng" dirty="0" smtClean="0">
                <a:uFill>
                  <a:solidFill>
                    <a:schemeClr val="bg1"/>
                  </a:solidFill>
                </a:uFill>
                <a:latin typeface="+mn-lt"/>
                <a:hlinkClick r:id="rId39" action="ppaction://hlinkfile"/>
              </a:rPr>
              <a:t>IEC60870 SCADA Parameter Reference Guide</a:t>
            </a:r>
            <a:endParaRPr lang="en-US" sz="700" u="sng" dirty="0" smtClean="0">
              <a:uFill>
                <a:solidFill>
                  <a:schemeClr val="bg1"/>
                </a:solidFill>
              </a:uFill>
              <a:latin typeface="+mn-lt"/>
              <a:hlinkClick r:id="rId38"/>
            </a:endParaRPr>
          </a:p>
          <a:p>
            <a:pPr>
              <a:lnSpc>
                <a:spcPct val="250000"/>
              </a:lnSpc>
            </a:pPr>
            <a:r>
              <a:rPr lang="en-US" sz="700" u="sng" dirty="0" smtClean="0">
                <a:uFill>
                  <a:solidFill>
                    <a:schemeClr val="bg1"/>
                  </a:solidFill>
                </a:uFill>
                <a:latin typeface="+mn-lt"/>
                <a:hlinkClick r:id="rId38"/>
              </a:rPr>
              <a:t>METTLER TOLEDO Integration Reference </a:t>
            </a:r>
            <a:endParaRPr lang="en-US" sz="700" u="sng" dirty="0" smtClean="0">
              <a:uFill>
                <a:solidFill>
                  <a:schemeClr val="bg1"/>
                </a:solidFill>
              </a:uFill>
              <a:latin typeface="+mn-lt"/>
            </a:endParaRPr>
          </a:p>
          <a:p>
            <a:pPr>
              <a:lnSpc>
                <a:spcPct val="250000"/>
              </a:lnSpc>
            </a:pPr>
            <a:r>
              <a:rPr lang="en-US" sz="700" u="sng" dirty="0" err="1" smtClean="0">
                <a:uFill>
                  <a:solidFill>
                    <a:schemeClr val="bg1"/>
                  </a:solidFill>
                </a:uFill>
                <a:latin typeface="+mj-lt"/>
                <a:hlinkClick r:id="rId40" action="ppaction://hlinkfile"/>
              </a:rPr>
              <a:t>Modbus</a:t>
            </a:r>
            <a:r>
              <a:rPr lang="en-US" sz="700" u="sng" dirty="0" smtClean="0">
                <a:uFill>
                  <a:solidFill>
                    <a:schemeClr val="bg1"/>
                  </a:solidFill>
                </a:uFill>
                <a:latin typeface="+mj-lt"/>
                <a:hlinkClick r:id="rId40" action="ppaction://hlinkfile"/>
              </a:rPr>
              <a:t>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1" action="ppaction://hlinkfile"/>
              </a:rPr>
              <a:t>Moore </a:t>
            </a:r>
            <a:r>
              <a:rPr lang="en-US" sz="700" u="sng" dirty="0" err="1" smtClean="0">
                <a:uFill>
                  <a:solidFill>
                    <a:schemeClr val="bg1"/>
                  </a:solidFill>
                </a:uFill>
                <a:latin typeface="+mj-lt"/>
                <a:hlinkClick r:id="rId41" action="ppaction://hlinkfile"/>
              </a:rPr>
              <a:t>Mycro</a:t>
            </a:r>
            <a:r>
              <a:rPr lang="en-US" sz="700" u="sng" dirty="0" smtClean="0">
                <a:uFill>
                  <a:solidFill>
                    <a:schemeClr val="bg1"/>
                  </a:solidFill>
                </a:uFill>
                <a:latin typeface="+mj-lt"/>
                <a:hlinkClick r:id="rId41" action="ppaction://hlinkfile"/>
              </a:rPr>
              <a:t>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2" action="ppaction://hlinkfile"/>
              </a:rPr>
              <a:t>Omni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3" action="ppaction://hlinkfile"/>
              </a:rPr>
              <a:t>OPC Client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4" action="ppaction://hlinkfile"/>
              </a:rPr>
              <a:t>OPC Gateway for ACE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5" action="ppaction://hlinkfile"/>
              </a:rPr>
              <a:t>Parameter Definition Editor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6" action="ppaction://hlinkfile"/>
              </a:rPr>
              <a:t>PROFIBUS Gateway Module Parameter Reference Guide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7" action="ppaction://hlinkfile"/>
              </a:rPr>
              <a:t>Server  Scripting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8" action="ppaction://hlinkfile"/>
              </a:rPr>
              <a:t>Siemens S7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49" action="ppaction://hlinkfile"/>
              </a:rPr>
              <a:t>Spirit IT Flow-X Interface Reference  </a:t>
            </a:r>
            <a:r>
              <a:rPr lang="en-US" sz="700" u="sng" dirty="0" smtClean="0">
                <a:uFill>
                  <a:solidFill>
                    <a:schemeClr val="bg1"/>
                  </a:solidFill>
                </a:uFill>
                <a:latin typeface="+mj-lt"/>
              </a:rPr>
              <a:t> </a:t>
            </a:r>
          </a:p>
          <a:p>
            <a:pPr>
              <a:lnSpc>
                <a:spcPct val="250000"/>
              </a:lnSpc>
            </a:pPr>
            <a:r>
              <a:rPr lang="en-US" sz="700" u="sng" dirty="0" smtClean="0">
                <a:uFill>
                  <a:solidFill>
                    <a:schemeClr val="bg1"/>
                  </a:solidFill>
                </a:uFill>
                <a:latin typeface="+mj-lt"/>
                <a:hlinkClick r:id="rId50" action="ppaction://hlinkfile"/>
              </a:rPr>
              <a:t>Yamatake MA500 Interface Reference </a:t>
            </a:r>
            <a:endParaRPr kumimoji="0" lang="en-US" sz="700" b="0" i="0" u="sng" strike="noStrike" cap="none" normalizeH="0" dirty="0" smtClean="0">
              <a:ln>
                <a:noFill/>
              </a:ln>
              <a:solidFill>
                <a:schemeClr val="accent2"/>
              </a:solidFill>
              <a:effectLst/>
              <a:uFill>
                <a:solidFill>
                  <a:schemeClr val="bg1"/>
                </a:solidFill>
              </a:uFill>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 Placeholder 78"/>
          <p:cNvSpPr>
            <a:spLocks noGrp="1"/>
          </p:cNvSpPr>
          <p:nvPr>
            <p:ph type="body" sz="quarter" idx="11"/>
          </p:nvPr>
        </p:nvSpPr>
        <p:spPr/>
        <p:txBody>
          <a:bodyPr/>
          <a:lstStyle/>
          <a:p>
            <a:r>
              <a:rPr lang="en-US" dirty="0" smtClean="0"/>
              <a:t>Troubleshooting &amp; Maintenance</a:t>
            </a:r>
          </a:p>
        </p:txBody>
      </p:sp>
      <p:sp>
        <p:nvSpPr>
          <p:cNvPr id="8" name="Rectangle 7">
            <a:hlinkClick r:id="rId3" action="ppaction://hlinkfile"/>
          </p:cNvPr>
          <p:cNvSpPr/>
          <p:nvPr/>
        </p:nvSpPr>
        <p:spPr bwMode="auto">
          <a:xfrm>
            <a:off x="250226" y="1449388"/>
            <a:ext cx="8642350" cy="2879732"/>
          </a:xfrm>
          <a:prstGeom prst="rect">
            <a:avLst/>
          </a:prstGeom>
          <a:noFill/>
          <a:ln w="9525" cap="flat" cmpd="sng" algn="ctr">
            <a:noFill/>
            <a:prstDash val="solid"/>
            <a:round/>
            <a:headEnd type="none" w="med" len="med"/>
            <a:tailEnd type="none" w="med" len="med"/>
          </a:ln>
          <a:effectLst/>
        </p:spPr>
        <p:txBody>
          <a:bodyPr vert="horz" wrap="square" lIns="72000" tIns="36000" rIns="72000" bIns="36000" numCol="1" spcCol="91440" rtlCol="0" anchor="t" anchorCtr="0" compatLnSpc="1">
            <a:prstTxWarp prst="textNoShape">
              <a:avLst/>
            </a:prstTxWarp>
          </a:bodyPr>
          <a:lstStyle/>
          <a:p>
            <a:pPr>
              <a:lnSpc>
                <a:spcPct val="250000"/>
              </a:lnSpc>
            </a:pPr>
            <a:r>
              <a:rPr lang="en-US" sz="700" u="sng" dirty="0" smtClean="0">
                <a:uFill>
                  <a:solidFill>
                    <a:schemeClr val="bg1"/>
                  </a:solidFill>
                </a:uFill>
                <a:latin typeface="+mn-lt"/>
                <a:hlinkClick r:id="rId4"/>
              </a:rPr>
              <a:t>C200/C200E Troubleshooting and Maintenance Guide  </a:t>
            </a:r>
            <a:endParaRPr lang="en-US" sz="700" u="sng" dirty="0" smtClean="0">
              <a:uFill>
                <a:solidFill>
                  <a:schemeClr val="bg1"/>
                </a:solidFill>
              </a:uFill>
              <a:latin typeface="+mn-lt"/>
            </a:endParaRPr>
          </a:p>
          <a:p>
            <a:pPr>
              <a:lnSpc>
                <a:spcPct val="250000"/>
              </a:lnSpc>
            </a:pPr>
            <a:r>
              <a:rPr lang="en-US" sz="700" u="sng" dirty="0" smtClean="0">
                <a:uFill>
                  <a:solidFill>
                    <a:schemeClr val="bg1"/>
                  </a:solidFill>
                </a:uFill>
                <a:latin typeface="+mn-lt"/>
                <a:hlinkClick r:id="rId5"/>
              </a:rPr>
              <a:t>Diagnostic Studio Users Guide  </a:t>
            </a:r>
            <a:endParaRPr lang="en-US" sz="700" u="sng" dirty="0" smtClean="0">
              <a:uFill>
                <a:solidFill>
                  <a:schemeClr val="bg1"/>
                </a:solidFill>
              </a:uFill>
              <a:latin typeface="+mn-lt"/>
            </a:endParaRPr>
          </a:p>
          <a:p>
            <a:pPr>
              <a:lnSpc>
                <a:spcPct val="250000"/>
              </a:lnSpc>
            </a:pPr>
            <a:r>
              <a:rPr lang="en-US" sz="700" u="sng" dirty="0" smtClean="0">
                <a:uFill>
                  <a:solidFill>
                    <a:schemeClr val="bg1"/>
                  </a:solidFill>
                </a:uFill>
                <a:latin typeface="+mn-lt"/>
                <a:hlinkClick r:id="rId6"/>
              </a:rPr>
              <a:t>PM I/O Hardware Troubleshooting and Maintenance Guide  </a:t>
            </a:r>
            <a:endParaRPr lang="en-US" sz="700" u="sng" dirty="0" smtClean="0">
              <a:uFill>
                <a:solidFill>
                  <a:schemeClr val="bg1"/>
                </a:solidFill>
              </a:uFill>
              <a:latin typeface="+mn-lt"/>
            </a:endParaRPr>
          </a:p>
          <a:p>
            <a:pPr>
              <a:lnSpc>
                <a:spcPct val="250000"/>
              </a:lnSpc>
            </a:pPr>
            <a:r>
              <a:rPr lang="en-US" sz="700" u="sng" dirty="0" smtClean="0">
                <a:uFill>
                  <a:solidFill>
                    <a:schemeClr val="bg1"/>
                  </a:solidFill>
                </a:uFill>
                <a:latin typeface="+mn-lt"/>
                <a:hlinkClick r:id="rId7" action="ppaction://hlinkfile"/>
              </a:rPr>
              <a:t>System Alarms Reference</a:t>
            </a:r>
            <a:r>
              <a:rPr lang="en-US" sz="700" u="sng" dirty="0" smtClean="0">
                <a:uFill>
                  <a:solidFill>
                    <a:schemeClr val="bg1"/>
                  </a:solidFill>
                </a:uFill>
                <a:latin typeface="+mn-lt"/>
                <a:hlinkClick r:id="rId7"/>
              </a:rPr>
              <a:t>  </a:t>
            </a:r>
            <a:endParaRPr lang="en-US" sz="700" u="sng" dirty="0" smtClean="0">
              <a:uFill>
                <a:solidFill>
                  <a:schemeClr val="bg1"/>
                </a:solidFill>
              </a:uFill>
              <a:latin typeface="+mn-lt"/>
            </a:endParaRPr>
          </a:p>
          <a:p>
            <a:pPr>
              <a:lnSpc>
                <a:spcPct val="250000"/>
              </a:lnSpc>
            </a:pPr>
            <a:r>
              <a:rPr lang="en-US" sz="700" u="sng" dirty="0" smtClean="0">
                <a:uFill>
                  <a:solidFill>
                    <a:schemeClr val="bg1"/>
                  </a:solidFill>
                </a:uFill>
                <a:latin typeface="+mn-lt"/>
                <a:hlinkClick r:id="rId8" action="ppaction://hlinkfile"/>
              </a:rPr>
              <a:t>Troubleshooting Guide</a:t>
            </a:r>
            <a:r>
              <a:rPr lang="en-US" sz="700" u="sng" dirty="0" smtClean="0">
                <a:uFill>
                  <a:solidFill>
                    <a:schemeClr val="bg1"/>
                  </a:solidFill>
                </a:uFill>
                <a:latin typeface="+mn-lt"/>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250825" y="1449591"/>
            <a:ext cx="8642350" cy="539399"/>
          </a:xfrm>
          <a:prstGeom prst="rect">
            <a:avLst/>
          </a:prstGeom>
          <a:noFill/>
          <a:ln w="9525">
            <a:noFill/>
            <a:miter lim="800000"/>
            <a:headEnd/>
            <a:tailEnd/>
          </a:ln>
        </p:spPr>
        <p:txBody>
          <a:bodyPr lIns="0" tIns="0" rIns="0" bIns="0"/>
          <a:lstStyle/>
          <a:p>
            <a:pPr indent="3175">
              <a:lnSpc>
                <a:spcPct val="115000"/>
              </a:lnSpc>
              <a:spcBef>
                <a:spcPct val="30000"/>
              </a:spcBef>
            </a:pPr>
            <a:r>
              <a:rPr lang="en-AU" sz="1000" dirty="0">
                <a:latin typeface="Arial" charset="0"/>
              </a:rPr>
              <a:t>The Adobe Acrobat Search command is more powerful and flexible than the Find command. You can search across multiple documents and define advanced query criteria. Search is faster than the Find command because it reads an index rather than an entire document</a:t>
            </a:r>
            <a:r>
              <a:rPr lang="en-AU" sz="1000" dirty="0" smtClean="0">
                <a:latin typeface="Arial" charset="0"/>
              </a:rPr>
              <a:t>.</a:t>
            </a:r>
            <a:endParaRPr lang="en-AU" sz="1000" dirty="0">
              <a:latin typeface="Arial" charset="0"/>
            </a:endParaRPr>
          </a:p>
        </p:txBody>
      </p:sp>
      <p:sp>
        <p:nvSpPr>
          <p:cNvPr id="3" name="Rectangle 12"/>
          <p:cNvSpPr>
            <a:spLocks noChangeArrowheads="1"/>
          </p:cNvSpPr>
          <p:nvPr/>
        </p:nvSpPr>
        <p:spPr bwMode="auto">
          <a:xfrm>
            <a:off x="250826" y="1988990"/>
            <a:ext cx="4141152" cy="4590430"/>
          </a:xfrm>
          <a:prstGeom prst="rect">
            <a:avLst/>
          </a:prstGeom>
          <a:noFill/>
          <a:ln w="9525">
            <a:noFill/>
            <a:miter lim="800000"/>
            <a:headEnd/>
            <a:tailEnd/>
          </a:ln>
        </p:spPr>
        <p:txBody>
          <a:bodyPr lIns="0" tIns="0" rIns="0" bIns="0"/>
          <a:lstStyle/>
          <a:p>
            <a:pPr>
              <a:defRPr/>
            </a:pPr>
            <a:r>
              <a:rPr lang="en-US" sz="1400" dirty="0">
                <a:solidFill>
                  <a:schemeClr val="accent1"/>
                </a:solidFill>
                <a:latin typeface="Arial" charset="0"/>
              </a:rPr>
              <a:t>Displaying the Search window</a:t>
            </a:r>
          </a:p>
          <a:p>
            <a:pPr indent="3175">
              <a:lnSpc>
                <a:spcPct val="115000"/>
              </a:lnSpc>
              <a:spcBef>
                <a:spcPct val="30000"/>
              </a:spcBef>
              <a:defRPr/>
            </a:pPr>
            <a:r>
              <a:rPr lang="en-AU" sz="1000" dirty="0">
                <a:latin typeface="Arial" charset="0"/>
              </a:rPr>
              <a:t>You can search for a simple word or phrase, or you can expand your search query by using Boolean operators. You can use the search options to further refine your search.</a:t>
            </a:r>
          </a:p>
          <a:p>
            <a:pPr indent="3175">
              <a:lnSpc>
                <a:spcPct val="115000"/>
              </a:lnSpc>
              <a:spcBef>
                <a:spcPct val="30000"/>
              </a:spcBef>
              <a:defRPr/>
            </a:pPr>
            <a:r>
              <a:rPr lang="en-AU" sz="1000" dirty="0">
                <a:latin typeface="Arial" charset="0"/>
              </a:rPr>
              <a:t>Do one of the following:</a:t>
            </a:r>
          </a:p>
          <a:p>
            <a:pPr marL="177800" indent="-174625">
              <a:lnSpc>
                <a:spcPct val="115000"/>
              </a:lnSpc>
              <a:spcBef>
                <a:spcPct val="30000"/>
              </a:spcBef>
              <a:buFont typeface="Arial" pitchFamily="34" charset="0"/>
              <a:buChar char="•"/>
              <a:defRPr/>
            </a:pPr>
            <a:r>
              <a:rPr lang="en-AU" sz="1000" dirty="0">
                <a:latin typeface="Arial" charset="0"/>
              </a:rPr>
              <a:t>Choose </a:t>
            </a:r>
            <a:r>
              <a:rPr lang="en-AU" sz="1000" b="1" dirty="0">
                <a:latin typeface="Arial" charset="0"/>
              </a:rPr>
              <a:t>Edit</a:t>
            </a:r>
            <a:r>
              <a:rPr lang="en-AU" sz="1000" dirty="0">
                <a:latin typeface="Arial" charset="0"/>
              </a:rPr>
              <a:t> &gt; </a:t>
            </a:r>
            <a:r>
              <a:rPr lang="en-AU" sz="1000" b="1" dirty="0">
                <a:latin typeface="Arial" charset="0"/>
              </a:rPr>
              <a:t>Advanced Search </a:t>
            </a:r>
            <a:r>
              <a:rPr lang="en-AU" sz="1000" dirty="0">
                <a:latin typeface="Arial" charset="0"/>
              </a:rPr>
              <a:t>(</a:t>
            </a:r>
            <a:r>
              <a:rPr lang="en-AU" sz="1000" dirty="0" smtClean="0">
                <a:solidFill>
                  <a:schemeClr val="accent4"/>
                </a:solidFill>
                <a:latin typeface="Arial" charset="0"/>
              </a:rPr>
              <a:t>Shift+Ctrl+F</a:t>
            </a:r>
            <a:r>
              <a:rPr lang="en-AU" sz="1000" dirty="0">
                <a:latin typeface="Arial" charset="0"/>
              </a:rPr>
              <a:t>).</a:t>
            </a:r>
          </a:p>
          <a:p>
            <a:pPr marL="177800" indent="-174625">
              <a:lnSpc>
                <a:spcPct val="115000"/>
              </a:lnSpc>
              <a:spcBef>
                <a:spcPct val="30000"/>
              </a:spcBef>
              <a:buFont typeface="Arial" pitchFamily="34" charset="0"/>
              <a:buChar char="•"/>
              <a:defRPr/>
            </a:pPr>
            <a:r>
              <a:rPr lang="en-AU" sz="1000" dirty="0">
                <a:latin typeface="Arial" charset="0"/>
              </a:rPr>
              <a:t>On the </a:t>
            </a:r>
            <a:r>
              <a:rPr lang="en-AU" sz="1000" b="1" dirty="0">
                <a:latin typeface="Arial" charset="0"/>
              </a:rPr>
              <a:t>Find</a:t>
            </a:r>
            <a:r>
              <a:rPr lang="en-AU" sz="1000" dirty="0">
                <a:latin typeface="Arial" charset="0"/>
              </a:rPr>
              <a:t> toolbar, click the arrow and choose </a:t>
            </a:r>
            <a:r>
              <a:rPr lang="en-AU" sz="1000" b="1" dirty="0">
                <a:latin typeface="Arial" charset="0"/>
              </a:rPr>
              <a:t>Open Full Acrobat Search</a:t>
            </a:r>
            <a:r>
              <a:rPr lang="en-AU" sz="1000" dirty="0">
                <a:latin typeface="Arial" charset="0"/>
              </a:rPr>
              <a:t>. To display the Find toolbar, choose </a:t>
            </a:r>
            <a:r>
              <a:rPr lang="en-AU" sz="1000" b="1" dirty="0">
                <a:latin typeface="Arial" charset="0"/>
              </a:rPr>
              <a:t>Edit</a:t>
            </a:r>
            <a:r>
              <a:rPr lang="en-AU" sz="1000" dirty="0">
                <a:latin typeface="Arial" charset="0"/>
              </a:rPr>
              <a:t> &gt; </a:t>
            </a:r>
            <a:r>
              <a:rPr lang="en-AU" sz="1000" b="1" dirty="0">
                <a:latin typeface="Arial" charset="0"/>
              </a:rPr>
              <a:t>Find</a:t>
            </a:r>
            <a:r>
              <a:rPr lang="en-AU" sz="1000" dirty="0">
                <a:latin typeface="Arial" charset="0"/>
              </a:rPr>
              <a:t> (</a:t>
            </a:r>
            <a:r>
              <a:rPr lang="en-AU" sz="1000" dirty="0" smtClean="0">
                <a:solidFill>
                  <a:schemeClr val="accent4"/>
                </a:solidFill>
                <a:latin typeface="Arial" charset="0"/>
              </a:rPr>
              <a:t>Ctrl+F</a:t>
            </a:r>
            <a:r>
              <a:rPr lang="en-AU" sz="1000" dirty="0">
                <a:latin typeface="Arial" charset="0"/>
              </a:rPr>
              <a:t>).</a:t>
            </a:r>
          </a:p>
          <a:p>
            <a:pPr indent="3175">
              <a:lnSpc>
                <a:spcPct val="115000"/>
              </a:lnSpc>
              <a:spcBef>
                <a:spcPct val="30000"/>
              </a:spcBef>
              <a:defRPr/>
            </a:pPr>
            <a:r>
              <a:rPr lang="en-AU" sz="1000" dirty="0">
                <a:latin typeface="Arial" charset="0"/>
              </a:rPr>
              <a:t>The </a:t>
            </a:r>
            <a:r>
              <a:rPr lang="en-AU" sz="1000" b="1" dirty="0">
                <a:latin typeface="Arial" charset="0"/>
              </a:rPr>
              <a:t>Search</a:t>
            </a:r>
            <a:r>
              <a:rPr lang="en-AU" sz="1000" dirty="0">
                <a:latin typeface="Arial" charset="0"/>
              </a:rPr>
              <a:t> window appears as a separate window that you can move, resize, minimize, or arrange partially or completely behind this PDF window</a:t>
            </a:r>
            <a:r>
              <a:rPr lang="en-AU" sz="1000" dirty="0" smtClean="0">
                <a:latin typeface="Arial" charset="0"/>
              </a:rPr>
              <a:t>.</a:t>
            </a:r>
          </a:p>
          <a:p>
            <a:pPr indent="3175">
              <a:lnSpc>
                <a:spcPct val="115000"/>
              </a:lnSpc>
              <a:spcBef>
                <a:spcPct val="30000"/>
              </a:spcBef>
              <a:defRPr/>
            </a:pPr>
            <a:r>
              <a:rPr lang="en-AU" sz="1000" dirty="0" smtClean="0">
                <a:latin typeface="Arial" charset="0"/>
              </a:rPr>
              <a:t>In the </a:t>
            </a:r>
            <a:r>
              <a:rPr lang="en-AU" sz="1000" b="1" dirty="0" smtClean="0">
                <a:latin typeface="Arial" charset="0"/>
              </a:rPr>
              <a:t>Search</a:t>
            </a:r>
            <a:r>
              <a:rPr lang="en-AU" sz="1000" dirty="0" smtClean="0">
                <a:latin typeface="Arial" charset="0"/>
              </a:rPr>
              <a:t> window, click </a:t>
            </a:r>
            <a:r>
              <a:rPr lang="en-AU" sz="1000" b="1" dirty="0" smtClean="0">
                <a:latin typeface="Arial" charset="0"/>
              </a:rPr>
              <a:t>Arrange Windows </a:t>
            </a:r>
            <a:r>
              <a:rPr lang="en-AU" sz="1000" dirty="0" smtClean="0">
                <a:latin typeface="Arial" charset="0"/>
              </a:rPr>
              <a:t>to automatically arrange Adobe Reader windows (such as document windows and the Search window) to not overlap.</a:t>
            </a:r>
          </a:p>
        </p:txBody>
      </p:sp>
      <p:sp>
        <p:nvSpPr>
          <p:cNvPr id="4" name="Rectangle 12"/>
          <p:cNvSpPr>
            <a:spLocks noChangeArrowheads="1"/>
          </p:cNvSpPr>
          <p:nvPr/>
        </p:nvSpPr>
        <p:spPr bwMode="auto">
          <a:xfrm>
            <a:off x="4752024" y="1988990"/>
            <a:ext cx="4141151" cy="4590430"/>
          </a:xfrm>
          <a:prstGeom prst="rect">
            <a:avLst/>
          </a:prstGeom>
          <a:noFill/>
          <a:ln w="9525">
            <a:noFill/>
            <a:miter lim="800000"/>
            <a:headEnd/>
            <a:tailEnd/>
          </a:ln>
        </p:spPr>
        <p:txBody>
          <a:bodyPr lIns="0" tIns="0" rIns="0" bIns="0"/>
          <a:lstStyle/>
          <a:p>
            <a:pPr>
              <a:defRPr/>
            </a:pPr>
            <a:r>
              <a:rPr lang="en-AU" sz="1400" dirty="0">
                <a:solidFill>
                  <a:schemeClr val="accent1"/>
                </a:solidFill>
                <a:latin typeface="Arial" charset="0"/>
              </a:rPr>
              <a:t>Advanced search options</a:t>
            </a:r>
          </a:p>
          <a:p>
            <a:pPr indent="3175">
              <a:lnSpc>
                <a:spcPct val="115000"/>
              </a:lnSpc>
              <a:spcBef>
                <a:spcPct val="30000"/>
              </a:spcBef>
              <a:defRPr/>
            </a:pPr>
            <a:r>
              <a:rPr lang="en-AU" sz="1000" dirty="0">
                <a:latin typeface="Arial" charset="0"/>
              </a:rPr>
              <a:t>By default, the </a:t>
            </a:r>
            <a:r>
              <a:rPr lang="en-AU" sz="1000" b="1" dirty="0">
                <a:latin typeface="Arial" charset="0"/>
              </a:rPr>
              <a:t>Search</a:t>
            </a:r>
            <a:r>
              <a:rPr lang="en-AU" sz="1000" dirty="0">
                <a:latin typeface="Arial" charset="0"/>
              </a:rPr>
              <a:t> window displays basic search options. Click </a:t>
            </a:r>
            <a:r>
              <a:rPr lang="en-AU" sz="1000" b="1" dirty="0">
                <a:latin typeface="Arial" charset="0"/>
              </a:rPr>
              <a:t>Show More Options</a:t>
            </a:r>
            <a:r>
              <a:rPr lang="en-AU" sz="1000" dirty="0">
                <a:latin typeface="Arial" charset="0"/>
              </a:rPr>
              <a:t> near the bottom of the window to display advanced search options. To restore basic search options, click </a:t>
            </a:r>
            <a:r>
              <a:rPr lang="en-AU" sz="1000" b="1" dirty="0">
                <a:latin typeface="Arial" charset="0"/>
              </a:rPr>
              <a:t>Show Less Options</a:t>
            </a:r>
            <a:r>
              <a:rPr lang="en-AU" sz="1000" dirty="0">
                <a:latin typeface="Arial" charset="0"/>
              </a:rPr>
              <a:t> near the bottom of the window.</a:t>
            </a:r>
          </a:p>
          <a:p>
            <a:pPr indent="3175">
              <a:lnSpc>
                <a:spcPct val="115000"/>
              </a:lnSpc>
              <a:spcBef>
                <a:spcPct val="30000"/>
              </a:spcBef>
              <a:defRPr/>
            </a:pPr>
            <a:r>
              <a:rPr lang="en-AU" sz="1000" dirty="0">
                <a:latin typeface="Arial" charset="0"/>
              </a:rPr>
              <a:t>In the Adobe Acrobat preferences, you can set the “more search options” to always appear by default in the </a:t>
            </a:r>
            <a:r>
              <a:rPr lang="en-AU" sz="1000" b="1" dirty="0">
                <a:latin typeface="Arial" charset="0"/>
              </a:rPr>
              <a:t>Search</a:t>
            </a:r>
            <a:r>
              <a:rPr lang="en-AU" sz="1000" dirty="0">
                <a:latin typeface="Arial" charset="0"/>
              </a:rPr>
              <a:t> window. </a:t>
            </a:r>
          </a:p>
          <a:p>
            <a:pPr indent="3175">
              <a:lnSpc>
                <a:spcPct val="115000"/>
              </a:lnSpc>
              <a:spcBef>
                <a:spcPct val="30000"/>
              </a:spcBef>
              <a:defRPr/>
            </a:pPr>
            <a:endParaRPr lang="en-AU" sz="1200" dirty="0">
              <a:latin typeface="Arial" charset="0"/>
            </a:endParaRPr>
          </a:p>
          <a:p>
            <a:pPr>
              <a:defRPr/>
            </a:pPr>
            <a:r>
              <a:rPr lang="en-US" sz="1400" dirty="0">
                <a:solidFill>
                  <a:schemeClr val="accent1"/>
                </a:solidFill>
                <a:latin typeface="Arial" charset="0"/>
              </a:rPr>
              <a:t>More information</a:t>
            </a:r>
          </a:p>
          <a:p>
            <a:pPr indent="3175">
              <a:lnSpc>
                <a:spcPct val="115000"/>
              </a:lnSpc>
              <a:spcBef>
                <a:spcPct val="30000"/>
              </a:spcBef>
              <a:defRPr/>
            </a:pPr>
            <a:r>
              <a:rPr lang="en-AU" sz="1000" dirty="0">
                <a:solidFill>
                  <a:srgbClr val="000000"/>
                </a:solidFill>
                <a:latin typeface="Arial" charset="0"/>
              </a:rPr>
              <a:t>For more information about how to use the Search options, see the Adobe Reader help, and locate the “Searching and indexing” topics</a:t>
            </a:r>
            <a:r>
              <a:rPr lang="en-AU" sz="1000" dirty="0" smtClean="0">
                <a:solidFill>
                  <a:srgbClr val="000000"/>
                </a:solidFill>
                <a:latin typeface="Arial" charset="0"/>
              </a:rPr>
              <a:t>.</a:t>
            </a:r>
          </a:p>
          <a:p>
            <a:pPr indent="3175">
              <a:lnSpc>
                <a:spcPct val="115000"/>
              </a:lnSpc>
              <a:spcBef>
                <a:spcPct val="30000"/>
              </a:spcBef>
              <a:defRPr/>
            </a:pPr>
            <a:endParaRPr lang="en-AU" sz="1200" dirty="0" smtClean="0">
              <a:latin typeface="Arial" charset="0"/>
            </a:endParaRPr>
          </a:p>
          <a:p>
            <a:pPr>
              <a:defRPr/>
            </a:pPr>
            <a:r>
              <a:rPr lang="en-US" sz="1400" dirty="0" smtClean="0">
                <a:solidFill>
                  <a:schemeClr val="accent1"/>
                </a:solidFill>
                <a:latin typeface="Arial" charset="0"/>
              </a:rPr>
              <a:t>Additional help topics</a:t>
            </a:r>
          </a:p>
          <a:p>
            <a:pPr marL="179388" indent="-176213">
              <a:lnSpc>
                <a:spcPct val="115000"/>
              </a:lnSpc>
              <a:spcBef>
                <a:spcPct val="30000"/>
              </a:spcBef>
              <a:buFont typeface="Arial" pitchFamily="34" charset="0"/>
              <a:buChar char="•"/>
              <a:defRPr/>
            </a:pPr>
            <a:r>
              <a:rPr lang="en-AU" sz="1000" dirty="0" smtClean="0">
                <a:solidFill>
                  <a:srgbClr val="000000"/>
                </a:solidFill>
                <a:latin typeface="Arial" charset="0"/>
                <a:hlinkClick r:id="rId3" action="ppaction://hlinksldjump"/>
              </a:rPr>
              <a:t>Searching two or more PDF collections</a:t>
            </a:r>
            <a:endParaRPr lang="en-AU" sz="1000" dirty="0" smtClean="0">
              <a:solidFill>
                <a:srgbClr val="000000"/>
              </a:solidFill>
              <a:latin typeface="Arial" charset="0"/>
            </a:endParaRPr>
          </a:p>
          <a:p>
            <a:pPr marL="179388" indent="-176213">
              <a:lnSpc>
                <a:spcPct val="115000"/>
              </a:lnSpc>
              <a:spcBef>
                <a:spcPct val="30000"/>
              </a:spcBef>
              <a:buFont typeface="Arial" pitchFamily="34" charset="0"/>
              <a:buChar char="•"/>
              <a:defRPr/>
            </a:pPr>
            <a:endParaRPr lang="en-AU" sz="1000" dirty="0">
              <a:latin typeface="Arial" charset="0"/>
            </a:endParaRPr>
          </a:p>
          <a:p>
            <a:pPr indent="3175">
              <a:lnSpc>
                <a:spcPct val="115000"/>
              </a:lnSpc>
              <a:spcBef>
                <a:spcPct val="30000"/>
              </a:spcBef>
              <a:defRPr/>
            </a:pPr>
            <a:endParaRPr lang="en-AU" sz="1200" dirty="0">
              <a:latin typeface="Arial" charset="0"/>
            </a:endParaRPr>
          </a:p>
        </p:txBody>
      </p:sp>
      <p:sp>
        <p:nvSpPr>
          <p:cNvPr id="5" name="Text Placeholder 4"/>
          <p:cNvSpPr>
            <a:spLocks noGrp="1"/>
          </p:cNvSpPr>
          <p:nvPr>
            <p:ph type="body" sz="quarter" idx="11"/>
          </p:nvPr>
        </p:nvSpPr>
        <p:spPr/>
        <p:txBody>
          <a:bodyPr/>
          <a:lstStyle/>
          <a:p>
            <a:r>
              <a:rPr lang="en-US" dirty="0" smtClean="0"/>
              <a:t>Help</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property id=&quot;20193&quot; value=&quot;-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quot;/&gt;&lt;property id=&quot;20307&quot; value=&quot;267&quot;/&gt;&lt;/object&gt;&lt;object type=&quot;3&quot; unique_id=&quot;10007&quot;&gt;&lt;property id=&quot;20148&quot; value=&quot;5&quot;/&gt;&lt;property id=&quot;20300&quot; value=&quot;Slide 4&quot;/&gt;&lt;property id=&quot;20307&quot; value=&quot;273&quot;/&gt;&lt;/object&gt;&lt;object type=&quot;3&quot; unique_id=&quot;10008&quot;&gt;&lt;property id=&quot;20148&quot; value=&quot;5&quot;/&gt;&lt;property id=&quot;20300&quot; value=&quot;Slide 5&quot;/&gt;&lt;property id=&quot;20307&quot; value=&quot;269&quot;/&gt;&lt;/object&gt;&lt;object type=&quot;3&quot; unique_id=&quot;10009&quot;&gt;&lt;property id=&quot;20148&quot; value=&quot;5&quot;/&gt;&lt;property id=&quot;20300&quot; value=&quot;Slide 6&quot;/&gt;&lt;property id=&quot;20307&quot; value=&quot;270&quot;/&gt;&lt;/object&gt;&lt;object type=&quot;3&quot; unique_id=&quot;10010&quot;&gt;&lt;property id=&quot;20148&quot; value=&quot;5&quot;/&gt;&lt;property id=&quot;20300&quot; value=&quot;Slide 7&quot;/&gt;&lt;property id=&quot;20307&quot; value=&quot;271&quot;/&gt;&lt;/object&gt;&lt;object type=&quot;3&quot; unique_id=&quot;10011&quot;&gt;&lt;property id=&quot;20148&quot; value=&quot;5&quot;/&gt;&lt;property id=&quot;20300&quot; value=&quot;Slide 8&quot;/&gt;&lt;property id=&quot;20307&quot; value=&quot;275&quot;/&gt;&lt;/object&gt;&lt;object type=&quot;3&quot; unique_id=&quot;10012&quot;&gt;&lt;property id=&quot;20148&quot; value=&quot;5&quot;/&gt;&lt;property id=&quot;20300&quot; value=&quot;Slide 9&quot;/&gt;&lt;property id=&quot;20307&quot; value=&quot;272&quot;/&gt;&lt;/object&gt;&lt;object type=&quot;3&quot; unique_id=&quot;10024&quot;&gt;&lt;property id=&quot;20148&quot; value=&quot;5&quot;/&gt;&lt;property id=&quot;20300&quot; value=&quot;Slide 10&quot;/&gt;&lt;property id=&quot;20307&quot; value=&quot;276&quot;/&gt;&lt;/object&gt;&lt;object type=&quot;3&quot; unique_id=&quot;10253&quot;&gt;&lt;property id=&quot;20148&quot; value=&quot;5&quot;/&gt;&lt;property id=&quot;20300&quot; value=&quot;Slide 3&quot;/&gt;&lt;property id=&quot;20307&quot; value=&quot;278&quot;/&gt;&lt;/object&gt;&lt;/object&gt;&lt;object type=&quot;4&quot; unique_id=&quot;10025&quot;&gt;&lt;/object&gt;&lt;/object&gt;&lt;/database&gt;"/>
  <p:tag name="SECTOMILLISECCONVERTED" val="1"/>
</p:tagLst>
</file>

<file path=ppt/theme/theme1.xml><?xml version="1.0" encoding="utf-8"?>
<a:theme xmlns:a="http://schemas.openxmlformats.org/drawingml/2006/main" name="Blank Presentation">
  <a:themeElements>
    <a:clrScheme name="Honeywell">
      <a:dk1>
        <a:srgbClr val="191A00"/>
      </a:dk1>
      <a:lt1>
        <a:srgbClr val="FFFFFF"/>
      </a:lt1>
      <a:dk2>
        <a:srgbClr val="666666"/>
      </a:dk2>
      <a:lt2>
        <a:srgbClr val="D6D7D6"/>
      </a:lt2>
      <a:accent1>
        <a:srgbClr val="DD0033"/>
      </a:accent1>
      <a:accent2>
        <a:srgbClr val="335C85"/>
      </a:accent2>
      <a:accent3>
        <a:srgbClr val="3B87DE"/>
      </a:accent3>
      <a:accent4>
        <a:srgbClr val="3D9240"/>
      </a:accent4>
      <a:accent5>
        <a:srgbClr val="8BA862"/>
      </a:accent5>
      <a:accent6>
        <a:srgbClr val="D0A660"/>
      </a:accent6>
      <a:hlink>
        <a:srgbClr val="335C85"/>
      </a:hlink>
      <a:folHlink>
        <a:srgbClr val="335C85"/>
      </a:folHlink>
    </a:clrScheme>
    <a:fontScheme name="Honeywell PDF Collec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9408</TotalTime>
  <Words>1507</Words>
  <Application>Microsoft Office PowerPoint</Application>
  <PresentationFormat>On-screen Show (4:3)</PresentationFormat>
  <Paragraphs>235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Blank Presentation</vt:lpstr>
      <vt:lpstr>Slide 1</vt:lpstr>
      <vt:lpstr>Slide 2</vt:lpstr>
      <vt:lpstr>Slide 3</vt:lpstr>
      <vt:lpstr>Slide 4</vt:lpstr>
      <vt:lpstr>Slide 5</vt:lpstr>
      <vt:lpstr>Slide 6</vt:lpstr>
      <vt:lpstr>Slide 7</vt:lpstr>
      <vt:lpstr>Slide 8</vt:lpstr>
      <vt:lpstr>Slide 9</vt:lpstr>
      <vt:lpstr>Slide 10</vt:lpstr>
    </vt:vector>
  </TitlesOfParts>
  <Company>Honeywell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Experion PKS R430 System Documentation</dc:title>
  <dc:subject>Experion PKS R430</dc:subject>
  <dc:creator>Honeywell International Sàrl</dc:creator>
  <cp:lastModifiedBy>E566544</cp:lastModifiedBy>
  <cp:revision>415</cp:revision>
  <cp:lastPrinted>2004-07-01T17:54:19Z</cp:lastPrinted>
  <dcterms:created xsi:type="dcterms:W3CDTF">2004-05-27T21:31:00Z</dcterms:created>
  <dcterms:modified xsi:type="dcterms:W3CDTF">2015-02-24T12:51:58Z</dcterms:modified>
</cp:coreProperties>
</file>