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92" r:id="rId3"/>
    <p:sldId id="277" r:id="rId4"/>
    <p:sldId id="271" r:id="rId5"/>
    <p:sldId id="272" r:id="rId6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8"/>
      <p:bold r:id="rId9"/>
      <p:italic r:id="rId10"/>
      <p:boldItalic r:id="rId11"/>
    </p:embeddedFont>
    <p:embeddedFont>
      <p:font typeface="Fira Sans Extra Condensed SemiBold" panose="020B0604020202020204" charset="0"/>
      <p:regular r:id="rId12"/>
      <p:bold r:id="rId13"/>
      <p:italic r:id="rId14"/>
      <p:boldItalic r:id="rId15"/>
    </p:embeddedFont>
    <p:embeddedFont>
      <p:font typeface="Roboto" panose="020000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8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5" name="Google Shape;1785;ge4c0445b13_0_25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6" name="Google Shape;1786;ge4c0445b13_0_25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ge4c0445b13_0_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4" name="Google Shape;1154;ge4c0445b13_0_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e4c0445b13_0_1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e4c0445b13_0_1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200" y="1249824"/>
            <a:ext cx="4114800" cy="18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4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7200" y="3145675"/>
            <a:ext cx="4114800" cy="3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SaSPa_gasgeT9ahcwht8Qa2k9rnP8qMVQRcfRAmu6ug/copy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prnewswire.com/news-releases/consumers-want-more-transparency-on-how-businesses-handle-their-data-new-cisco-survey-shows-301645691.html?utm_source=The+Shift+Newsletter&amp;utm_campaign=ba1dafb96e-EMAIL_CAMPAIGN_2022_11_04_02_16&amp;utm_medium=email&amp;utm_term=0_7f93052ef8-ba1dafb96e-435271713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457200" y="1249824"/>
            <a:ext cx="4114800" cy="18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Privacidade dos Dados</a:t>
            </a:r>
            <a:endParaRPr dirty="0"/>
          </a:p>
        </p:txBody>
      </p:sp>
      <p:grpSp>
        <p:nvGrpSpPr>
          <p:cNvPr id="48" name="Google Shape;48;p15"/>
          <p:cNvGrpSpPr/>
          <p:nvPr/>
        </p:nvGrpSpPr>
        <p:grpSpPr>
          <a:xfrm>
            <a:off x="4431001" y="-22606"/>
            <a:ext cx="4273500" cy="4733251"/>
            <a:chOff x="4431001" y="-1175"/>
            <a:chExt cx="4273500" cy="4733251"/>
          </a:xfrm>
        </p:grpSpPr>
        <p:sp>
          <p:nvSpPr>
            <p:cNvPr id="49" name="Google Shape;49;p15"/>
            <p:cNvSpPr/>
            <p:nvPr/>
          </p:nvSpPr>
          <p:spPr>
            <a:xfrm>
              <a:off x="4431001" y="435152"/>
              <a:ext cx="4273500" cy="4273200"/>
            </a:xfrm>
            <a:prstGeom prst="ellipse">
              <a:avLst/>
            </a:prstGeom>
            <a:solidFill>
              <a:srgbClr val="0071D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5"/>
            <p:cNvSpPr/>
            <p:nvPr/>
          </p:nvSpPr>
          <p:spPr>
            <a:xfrm>
              <a:off x="7290100" y="2379308"/>
              <a:ext cx="390811" cy="686966"/>
            </a:xfrm>
            <a:custGeom>
              <a:avLst/>
              <a:gdLst/>
              <a:ahLst/>
              <a:cxnLst/>
              <a:rect l="l" t="t" r="r" b="b"/>
              <a:pathLst>
                <a:path w="5787" h="10172" extrusionOk="0">
                  <a:moveTo>
                    <a:pt x="2718" y="1"/>
                  </a:moveTo>
                  <a:lnTo>
                    <a:pt x="2368" y="496"/>
                  </a:lnTo>
                  <a:lnTo>
                    <a:pt x="4071" y="1740"/>
                  </a:lnTo>
                  <a:lnTo>
                    <a:pt x="4228" y="1861"/>
                  </a:lnTo>
                  <a:lnTo>
                    <a:pt x="4373" y="1982"/>
                  </a:lnTo>
                  <a:lnTo>
                    <a:pt x="4506" y="2127"/>
                  </a:lnTo>
                  <a:lnTo>
                    <a:pt x="4627" y="2272"/>
                  </a:lnTo>
                  <a:lnTo>
                    <a:pt x="4748" y="2417"/>
                  </a:lnTo>
                  <a:lnTo>
                    <a:pt x="4844" y="2586"/>
                  </a:lnTo>
                  <a:lnTo>
                    <a:pt x="4941" y="2743"/>
                  </a:lnTo>
                  <a:lnTo>
                    <a:pt x="5025" y="2924"/>
                  </a:lnTo>
                  <a:lnTo>
                    <a:pt x="5098" y="3093"/>
                  </a:lnTo>
                  <a:lnTo>
                    <a:pt x="5158" y="3274"/>
                  </a:lnTo>
                  <a:lnTo>
                    <a:pt x="5207" y="3455"/>
                  </a:lnTo>
                  <a:lnTo>
                    <a:pt x="5243" y="3649"/>
                  </a:lnTo>
                  <a:lnTo>
                    <a:pt x="5267" y="3842"/>
                  </a:lnTo>
                  <a:lnTo>
                    <a:pt x="5267" y="4035"/>
                  </a:lnTo>
                  <a:lnTo>
                    <a:pt x="5267" y="4229"/>
                  </a:lnTo>
                  <a:lnTo>
                    <a:pt x="5255" y="4422"/>
                  </a:lnTo>
                  <a:lnTo>
                    <a:pt x="5001" y="6717"/>
                  </a:lnTo>
                  <a:lnTo>
                    <a:pt x="4977" y="6874"/>
                  </a:lnTo>
                  <a:lnTo>
                    <a:pt x="4941" y="7019"/>
                  </a:lnTo>
                  <a:lnTo>
                    <a:pt x="4917" y="7176"/>
                  </a:lnTo>
                  <a:lnTo>
                    <a:pt x="4868" y="7321"/>
                  </a:lnTo>
                  <a:lnTo>
                    <a:pt x="4760" y="7611"/>
                  </a:lnTo>
                  <a:lnTo>
                    <a:pt x="4639" y="7889"/>
                  </a:lnTo>
                  <a:lnTo>
                    <a:pt x="4482" y="8142"/>
                  </a:lnTo>
                  <a:lnTo>
                    <a:pt x="4313" y="8396"/>
                  </a:lnTo>
                  <a:lnTo>
                    <a:pt x="4119" y="8626"/>
                  </a:lnTo>
                  <a:lnTo>
                    <a:pt x="3902" y="8831"/>
                  </a:lnTo>
                  <a:lnTo>
                    <a:pt x="3673" y="9012"/>
                  </a:lnTo>
                  <a:lnTo>
                    <a:pt x="3419" y="9181"/>
                  </a:lnTo>
                  <a:lnTo>
                    <a:pt x="3165" y="9326"/>
                  </a:lnTo>
                  <a:lnTo>
                    <a:pt x="2887" y="9447"/>
                  </a:lnTo>
                  <a:lnTo>
                    <a:pt x="2597" y="9544"/>
                  </a:lnTo>
                  <a:lnTo>
                    <a:pt x="2295" y="9616"/>
                  </a:lnTo>
                  <a:lnTo>
                    <a:pt x="2150" y="9640"/>
                  </a:lnTo>
                  <a:lnTo>
                    <a:pt x="1993" y="9665"/>
                  </a:lnTo>
                  <a:lnTo>
                    <a:pt x="1836" y="9677"/>
                  </a:lnTo>
                  <a:lnTo>
                    <a:pt x="194" y="9677"/>
                  </a:lnTo>
                  <a:lnTo>
                    <a:pt x="0" y="10063"/>
                  </a:lnTo>
                  <a:lnTo>
                    <a:pt x="5183" y="10172"/>
                  </a:lnTo>
                  <a:lnTo>
                    <a:pt x="5774" y="4325"/>
                  </a:lnTo>
                  <a:lnTo>
                    <a:pt x="5787" y="4108"/>
                  </a:lnTo>
                  <a:lnTo>
                    <a:pt x="5787" y="3890"/>
                  </a:lnTo>
                  <a:lnTo>
                    <a:pt x="5774" y="3685"/>
                  </a:lnTo>
                  <a:lnTo>
                    <a:pt x="5750" y="3468"/>
                  </a:lnTo>
                  <a:lnTo>
                    <a:pt x="5702" y="3262"/>
                  </a:lnTo>
                  <a:lnTo>
                    <a:pt x="5654" y="3057"/>
                  </a:lnTo>
                  <a:lnTo>
                    <a:pt x="5593" y="2864"/>
                  </a:lnTo>
                  <a:lnTo>
                    <a:pt x="5509" y="2658"/>
                  </a:lnTo>
                  <a:lnTo>
                    <a:pt x="5424" y="2477"/>
                  </a:lnTo>
                  <a:lnTo>
                    <a:pt x="5315" y="2284"/>
                  </a:lnTo>
                  <a:lnTo>
                    <a:pt x="5207" y="2115"/>
                  </a:lnTo>
                  <a:lnTo>
                    <a:pt x="5074" y="1933"/>
                  </a:lnTo>
                  <a:lnTo>
                    <a:pt x="4941" y="1776"/>
                  </a:lnTo>
                  <a:lnTo>
                    <a:pt x="4796" y="1619"/>
                  </a:lnTo>
                  <a:lnTo>
                    <a:pt x="4639" y="1474"/>
                  </a:lnTo>
                  <a:lnTo>
                    <a:pt x="4470" y="1341"/>
                  </a:lnTo>
                  <a:lnTo>
                    <a:pt x="271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5"/>
            <p:cNvSpPr/>
            <p:nvPr/>
          </p:nvSpPr>
          <p:spPr>
            <a:xfrm>
              <a:off x="7252552" y="1776448"/>
              <a:ext cx="298629" cy="1134858"/>
            </a:xfrm>
            <a:custGeom>
              <a:avLst/>
              <a:gdLst/>
              <a:ahLst/>
              <a:cxnLst/>
              <a:rect l="l" t="t" r="r" b="b"/>
              <a:pathLst>
                <a:path w="4422" h="16804" extrusionOk="0">
                  <a:moveTo>
                    <a:pt x="3431" y="1"/>
                  </a:moveTo>
                  <a:lnTo>
                    <a:pt x="1" y="16804"/>
                  </a:lnTo>
                  <a:lnTo>
                    <a:pt x="97" y="16719"/>
                  </a:lnTo>
                  <a:lnTo>
                    <a:pt x="218" y="16610"/>
                  </a:lnTo>
                  <a:lnTo>
                    <a:pt x="375" y="16453"/>
                  </a:lnTo>
                  <a:lnTo>
                    <a:pt x="568" y="16248"/>
                  </a:lnTo>
                  <a:lnTo>
                    <a:pt x="798" y="15982"/>
                  </a:lnTo>
                  <a:lnTo>
                    <a:pt x="1052" y="15668"/>
                  </a:lnTo>
                  <a:lnTo>
                    <a:pt x="1329" y="15282"/>
                  </a:lnTo>
                  <a:lnTo>
                    <a:pt x="1619" y="14835"/>
                  </a:lnTo>
                  <a:lnTo>
                    <a:pt x="1933" y="14315"/>
                  </a:lnTo>
                  <a:lnTo>
                    <a:pt x="2247" y="13735"/>
                  </a:lnTo>
                  <a:lnTo>
                    <a:pt x="2404" y="13409"/>
                  </a:lnTo>
                  <a:lnTo>
                    <a:pt x="2574" y="13071"/>
                  </a:lnTo>
                  <a:lnTo>
                    <a:pt x="2731" y="12721"/>
                  </a:lnTo>
                  <a:lnTo>
                    <a:pt x="2900" y="12346"/>
                  </a:lnTo>
                  <a:lnTo>
                    <a:pt x="3057" y="11948"/>
                  </a:lnTo>
                  <a:lnTo>
                    <a:pt x="3214" y="11525"/>
                  </a:lnTo>
                  <a:lnTo>
                    <a:pt x="3371" y="11090"/>
                  </a:lnTo>
                  <a:lnTo>
                    <a:pt x="3528" y="10631"/>
                  </a:lnTo>
                  <a:lnTo>
                    <a:pt x="3673" y="10148"/>
                  </a:lnTo>
                  <a:lnTo>
                    <a:pt x="3818" y="9652"/>
                  </a:lnTo>
                  <a:lnTo>
                    <a:pt x="3951" y="9145"/>
                  </a:lnTo>
                  <a:lnTo>
                    <a:pt x="4071" y="8638"/>
                  </a:lnTo>
                  <a:lnTo>
                    <a:pt x="4168" y="8154"/>
                  </a:lnTo>
                  <a:lnTo>
                    <a:pt x="4253" y="7671"/>
                  </a:lnTo>
                  <a:lnTo>
                    <a:pt x="4313" y="7200"/>
                  </a:lnTo>
                  <a:lnTo>
                    <a:pt x="4361" y="6729"/>
                  </a:lnTo>
                  <a:lnTo>
                    <a:pt x="4386" y="6282"/>
                  </a:lnTo>
                  <a:lnTo>
                    <a:pt x="4410" y="5835"/>
                  </a:lnTo>
                  <a:lnTo>
                    <a:pt x="4422" y="5412"/>
                  </a:lnTo>
                  <a:lnTo>
                    <a:pt x="4410" y="4990"/>
                  </a:lnTo>
                  <a:lnTo>
                    <a:pt x="4398" y="4591"/>
                  </a:lnTo>
                  <a:lnTo>
                    <a:pt x="4373" y="4192"/>
                  </a:lnTo>
                  <a:lnTo>
                    <a:pt x="4337" y="3818"/>
                  </a:lnTo>
                  <a:lnTo>
                    <a:pt x="4301" y="3455"/>
                  </a:lnTo>
                  <a:lnTo>
                    <a:pt x="4253" y="3105"/>
                  </a:lnTo>
                  <a:lnTo>
                    <a:pt x="4204" y="2779"/>
                  </a:lnTo>
                  <a:lnTo>
                    <a:pt x="4084" y="2163"/>
                  </a:lnTo>
                  <a:lnTo>
                    <a:pt x="3963" y="1619"/>
                  </a:lnTo>
                  <a:lnTo>
                    <a:pt x="3830" y="1136"/>
                  </a:lnTo>
                  <a:lnTo>
                    <a:pt x="3709" y="737"/>
                  </a:lnTo>
                  <a:lnTo>
                    <a:pt x="3600" y="423"/>
                  </a:lnTo>
                  <a:lnTo>
                    <a:pt x="3504" y="194"/>
                  </a:lnTo>
                  <a:lnTo>
                    <a:pt x="343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5"/>
            <p:cNvSpPr/>
            <p:nvPr/>
          </p:nvSpPr>
          <p:spPr>
            <a:xfrm>
              <a:off x="6196150" y="3679640"/>
              <a:ext cx="58753" cy="833044"/>
            </a:xfrm>
            <a:custGeom>
              <a:avLst/>
              <a:gdLst/>
              <a:ahLst/>
              <a:cxnLst/>
              <a:rect l="l" t="t" r="r" b="b"/>
              <a:pathLst>
                <a:path w="870" h="12335" extrusionOk="0">
                  <a:moveTo>
                    <a:pt x="0" y="1"/>
                  </a:moveTo>
                  <a:lnTo>
                    <a:pt x="0" y="12335"/>
                  </a:lnTo>
                  <a:lnTo>
                    <a:pt x="870" y="12335"/>
                  </a:lnTo>
                  <a:lnTo>
                    <a:pt x="8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5"/>
            <p:cNvSpPr/>
            <p:nvPr/>
          </p:nvSpPr>
          <p:spPr>
            <a:xfrm>
              <a:off x="6225459" y="4497928"/>
              <a:ext cx="292146" cy="192542"/>
            </a:xfrm>
            <a:custGeom>
              <a:avLst/>
              <a:gdLst/>
              <a:ahLst/>
              <a:cxnLst/>
              <a:rect l="l" t="t" r="r" b="b"/>
              <a:pathLst>
                <a:path w="4326" h="2851" extrusionOk="0">
                  <a:moveTo>
                    <a:pt x="1" y="0"/>
                  </a:moveTo>
                  <a:lnTo>
                    <a:pt x="1" y="1377"/>
                  </a:lnTo>
                  <a:lnTo>
                    <a:pt x="3794" y="2851"/>
                  </a:lnTo>
                  <a:lnTo>
                    <a:pt x="4326" y="2597"/>
                  </a:lnTo>
                  <a:lnTo>
                    <a:pt x="4326" y="20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5"/>
            <p:cNvSpPr/>
            <p:nvPr/>
          </p:nvSpPr>
          <p:spPr>
            <a:xfrm>
              <a:off x="6459592" y="4614556"/>
              <a:ext cx="116764" cy="117511"/>
            </a:xfrm>
            <a:custGeom>
              <a:avLst/>
              <a:gdLst/>
              <a:ahLst/>
              <a:cxnLst/>
              <a:rect l="l" t="t" r="r" b="b"/>
              <a:pathLst>
                <a:path w="1729" h="1740" extrusionOk="0">
                  <a:moveTo>
                    <a:pt x="859" y="1"/>
                  </a:moveTo>
                  <a:lnTo>
                    <a:pt x="774" y="13"/>
                  </a:lnTo>
                  <a:lnTo>
                    <a:pt x="689" y="25"/>
                  </a:lnTo>
                  <a:lnTo>
                    <a:pt x="605" y="37"/>
                  </a:lnTo>
                  <a:lnTo>
                    <a:pt x="520" y="73"/>
                  </a:lnTo>
                  <a:lnTo>
                    <a:pt x="448" y="109"/>
                  </a:lnTo>
                  <a:lnTo>
                    <a:pt x="375" y="145"/>
                  </a:lnTo>
                  <a:lnTo>
                    <a:pt x="315" y="206"/>
                  </a:lnTo>
                  <a:lnTo>
                    <a:pt x="255" y="254"/>
                  </a:lnTo>
                  <a:lnTo>
                    <a:pt x="194" y="315"/>
                  </a:lnTo>
                  <a:lnTo>
                    <a:pt x="146" y="387"/>
                  </a:lnTo>
                  <a:lnTo>
                    <a:pt x="98" y="460"/>
                  </a:lnTo>
                  <a:lnTo>
                    <a:pt x="61" y="532"/>
                  </a:lnTo>
                  <a:lnTo>
                    <a:pt x="37" y="617"/>
                  </a:lnTo>
                  <a:lnTo>
                    <a:pt x="13" y="689"/>
                  </a:lnTo>
                  <a:lnTo>
                    <a:pt x="1" y="786"/>
                  </a:lnTo>
                  <a:lnTo>
                    <a:pt x="1" y="870"/>
                  </a:lnTo>
                  <a:lnTo>
                    <a:pt x="1" y="955"/>
                  </a:lnTo>
                  <a:lnTo>
                    <a:pt x="13" y="1039"/>
                  </a:lnTo>
                  <a:lnTo>
                    <a:pt x="37" y="1124"/>
                  </a:lnTo>
                  <a:lnTo>
                    <a:pt x="61" y="1208"/>
                  </a:lnTo>
                  <a:lnTo>
                    <a:pt x="98" y="1281"/>
                  </a:lnTo>
                  <a:lnTo>
                    <a:pt x="146" y="1353"/>
                  </a:lnTo>
                  <a:lnTo>
                    <a:pt x="194" y="1414"/>
                  </a:lnTo>
                  <a:lnTo>
                    <a:pt x="255" y="1486"/>
                  </a:lnTo>
                  <a:lnTo>
                    <a:pt x="315" y="1535"/>
                  </a:lnTo>
                  <a:lnTo>
                    <a:pt x="375" y="1583"/>
                  </a:lnTo>
                  <a:lnTo>
                    <a:pt x="448" y="1631"/>
                  </a:lnTo>
                  <a:lnTo>
                    <a:pt x="520" y="1668"/>
                  </a:lnTo>
                  <a:lnTo>
                    <a:pt x="605" y="1692"/>
                  </a:lnTo>
                  <a:lnTo>
                    <a:pt x="689" y="1716"/>
                  </a:lnTo>
                  <a:lnTo>
                    <a:pt x="774" y="1728"/>
                  </a:lnTo>
                  <a:lnTo>
                    <a:pt x="859" y="1740"/>
                  </a:lnTo>
                  <a:lnTo>
                    <a:pt x="955" y="1728"/>
                  </a:lnTo>
                  <a:lnTo>
                    <a:pt x="1040" y="1716"/>
                  </a:lnTo>
                  <a:lnTo>
                    <a:pt x="1124" y="1692"/>
                  </a:lnTo>
                  <a:lnTo>
                    <a:pt x="1197" y="1668"/>
                  </a:lnTo>
                  <a:lnTo>
                    <a:pt x="1269" y="1631"/>
                  </a:lnTo>
                  <a:lnTo>
                    <a:pt x="1342" y="1583"/>
                  </a:lnTo>
                  <a:lnTo>
                    <a:pt x="1414" y="1535"/>
                  </a:lnTo>
                  <a:lnTo>
                    <a:pt x="1475" y="1486"/>
                  </a:lnTo>
                  <a:lnTo>
                    <a:pt x="1535" y="1414"/>
                  </a:lnTo>
                  <a:lnTo>
                    <a:pt x="1583" y="1353"/>
                  </a:lnTo>
                  <a:lnTo>
                    <a:pt x="1620" y="1281"/>
                  </a:lnTo>
                  <a:lnTo>
                    <a:pt x="1656" y="1208"/>
                  </a:lnTo>
                  <a:lnTo>
                    <a:pt x="1692" y="1124"/>
                  </a:lnTo>
                  <a:lnTo>
                    <a:pt x="1704" y="1039"/>
                  </a:lnTo>
                  <a:lnTo>
                    <a:pt x="1728" y="955"/>
                  </a:lnTo>
                  <a:lnTo>
                    <a:pt x="1728" y="870"/>
                  </a:lnTo>
                  <a:lnTo>
                    <a:pt x="1728" y="786"/>
                  </a:lnTo>
                  <a:lnTo>
                    <a:pt x="1704" y="689"/>
                  </a:lnTo>
                  <a:lnTo>
                    <a:pt x="1692" y="617"/>
                  </a:lnTo>
                  <a:lnTo>
                    <a:pt x="1656" y="532"/>
                  </a:lnTo>
                  <a:lnTo>
                    <a:pt x="1620" y="460"/>
                  </a:lnTo>
                  <a:lnTo>
                    <a:pt x="1583" y="387"/>
                  </a:lnTo>
                  <a:lnTo>
                    <a:pt x="1535" y="315"/>
                  </a:lnTo>
                  <a:lnTo>
                    <a:pt x="1475" y="254"/>
                  </a:lnTo>
                  <a:lnTo>
                    <a:pt x="1414" y="206"/>
                  </a:lnTo>
                  <a:lnTo>
                    <a:pt x="1342" y="145"/>
                  </a:lnTo>
                  <a:lnTo>
                    <a:pt x="1269" y="109"/>
                  </a:lnTo>
                  <a:lnTo>
                    <a:pt x="1197" y="73"/>
                  </a:lnTo>
                  <a:lnTo>
                    <a:pt x="1124" y="37"/>
                  </a:lnTo>
                  <a:lnTo>
                    <a:pt x="1040" y="25"/>
                  </a:lnTo>
                  <a:lnTo>
                    <a:pt x="955" y="13"/>
                  </a:lnTo>
                  <a:lnTo>
                    <a:pt x="8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5"/>
            <p:cNvSpPr/>
            <p:nvPr/>
          </p:nvSpPr>
          <p:spPr>
            <a:xfrm>
              <a:off x="5933451" y="4497928"/>
              <a:ext cx="292078" cy="192542"/>
            </a:xfrm>
            <a:custGeom>
              <a:avLst/>
              <a:gdLst/>
              <a:ahLst/>
              <a:cxnLst/>
              <a:rect l="l" t="t" r="r" b="b"/>
              <a:pathLst>
                <a:path w="4325" h="2851" extrusionOk="0">
                  <a:moveTo>
                    <a:pt x="4325" y="0"/>
                  </a:moveTo>
                  <a:lnTo>
                    <a:pt x="0" y="2017"/>
                  </a:lnTo>
                  <a:lnTo>
                    <a:pt x="0" y="2597"/>
                  </a:lnTo>
                  <a:lnTo>
                    <a:pt x="532" y="2851"/>
                  </a:lnTo>
                  <a:lnTo>
                    <a:pt x="4325" y="1377"/>
                  </a:lnTo>
                  <a:lnTo>
                    <a:pt x="432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5"/>
            <p:cNvSpPr/>
            <p:nvPr/>
          </p:nvSpPr>
          <p:spPr>
            <a:xfrm>
              <a:off x="5874698" y="4614556"/>
              <a:ext cx="117574" cy="117511"/>
            </a:xfrm>
            <a:custGeom>
              <a:avLst/>
              <a:gdLst/>
              <a:ahLst/>
              <a:cxnLst/>
              <a:rect l="l" t="t" r="r" b="b"/>
              <a:pathLst>
                <a:path w="1741" h="1740" extrusionOk="0">
                  <a:moveTo>
                    <a:pt x="870" y="1"/>
                  </a:moveTo>
                  <a:lnTo>
                    <a:pt x="786" y="13"/>
                  </a:lnTo>
                  <a:lnTo>
                    <a:pt x="701" y="25"/>
                  </a:lnTo>
                  <a:lnTo>
                    <a:pt x="617" y="37"/>
                  </a:lnTo>
                  <a:lnTo>
                    <a:pt x="532" y="73"/>
                  </a:lnTo>
                  <a:lnTo>
                    <a:pt x="460" y="109"/>
                  </a:lnTo>
                  <a:lnTo>
                    <a:pt x="387" y="145"/>
                  </a:lnTo>
                  <a:lnTo>
                    <a:pt x="315" y="206"/>
                  </a:lnTo>
                  <a:lnTo>
                    <a:pt x="254" y="254"/>
                  </a:lnTo>
                  <a:lnTo>
                    <a:pt x="206" y="315"/>
                  </a:lnTo>
                  <a:lnTo>
                    <a:pt x="158" y="387"/>
                  </a:lnTo>
                  <a:lnTo>
                    <a:pt x="109" y="460"/>
                  </a:lnTo>
                  <a:lnTo>
                    <a:pt x="73" y="532"/>
                  </a:lnTo>
                  <a:lnTo>
                    <a:pt x="49" y="617"/>
                  </a:lnTo>
                  <a:lnTo>
                    <a:pt x="25" y="689"/>
                  </a:lnTo>
                  <a:lnTo>
                    <a:pt x="13" y="786"/>
                  </a:lnTo>
                  <a:lnTo>
                    <a:pt x="1" y="870"/>
                  </a:lnTo>
                  <a:lnTo>
                    <a:pt x="13" y="955"/>
                  </a:lnTo>
                  <a:lnTo>
                    <a:pt x="25" y="1039"/>
                  </a:lnTo>
                  <a:lnTo>
                    <a:pt x="49" y="1124"/>
                  </a:lnTo>
                  <a:lnTo>
                    <a:pt x="73" y="1208"/>
                  </a:lnTo>
                  <a:lnTo>
                    <a:pt x="109" y="1281"/>
                  </a:lnTo>
                  <a:lnTo>
                    <a:pt x="158" y="1353"/>
                  </a:lnTo>
                  <a:lnTo>
                    <a:pt x="206" y="1414"/>
                  </a:lnTo>
                  <a:lnTo>
                    <a:pt x="254" y="1486"/>
                  </a:lnTo>
                  <a:lnTo>
                    <a:pt x="315" y="1535"/>
                  </a:lnTo>
                  <a:lnTo>
                    <a:pt x="387" y="1583"/>
                  </a:lnTo>
                  <a:lnTo>
                    <a:pt x="460" y="1631"/>
                  </a:lnTo>
                  <a:lnTo>
                    <a:pt x="532" y="1668"/>
                  </a:lnTo>
                  <a:lnTo>
                    <a:pt x="617" y="1692"/>
                  </a:lnTo>
                  <a:lnTo>
                    <a:pt x="701" y="1716"/>
                  </a:lnTo>
                  <a:lnTo>
                    <a:pt x="786" y="1728"/>
                  </a:lnTo>
                  <a:lnTo>
                    <a:pt x="870" y="1740"/>
                  </a:lnTo>
                  <a:lnTo>
                    <a:pt x="955" y="1728"/>
                  </a:lnTo>
                  <a:lnTo>
                    <a:pt x="1039" y="1716"/>
                  </a:lnTo>
                  <a:lnTo>
                    <a:pt x="1124" y="1692"/>
                  </a:lnTo>
                  <a:lnTo>
                    <a:pt x="1209" y="1668"/>
                  </a:lnTo>
                  <a:lnTo>
                    <a:pt x="1281" y="1631"/>
                  </a:lnTo>
                  <a:lnTo>
                    <a:pt x="1354" y="1583"/>
                  </a:lnTo>
                  <a:lnTo>
                    <a:pt x="1426" y="1535"/>
                  </a:lnTo>
                  <a:lnTo>
                    <a:pt x="1486" y="1486"/>
                  </a:lnTo>
                  <a:lnTo>
                    <a:pt x="1535" y="1414"/>
                  </a:lnTo>
                  <a:lnTo>
                    <a:pt x="1583" y="1353"/>
                  </a:lnTo>
                  <a:lnTo>
                    <a:pt x="1631" y="1281"/>
                  </a:lnTo>
                  <a:lnTo>
                    <a:pt x="1668" y="1208"/>
                  </a:lnTo>
                  <a:lnTo>
                    <a:pt x="1692" y="1124"/>
                  </a:lnTo>
                  <a:lnTo>
                    <a:pt x="1716" y="1039"/>
                  </a:lnTo>
                  <a:lnTo>
                    <a:pt x="1728" y="955"/>
                  </a:lnTo>
                  <a:lnTo>
                    <a:pt x="1740" y="870"/>
                  </a:lnTo>
                  <a:lnTo>
                    <a:pt x="1728" y="786"/>
                  </a:lnTo>
                  <a:lnTo>
                    <a:pt x="1716" y="689"/>
                  </a:lnTo>
                  <a:lnTo>
                    <a:pt x="1692" y="617"/>
                  </a:lnTo>
                  <a:lnTo>
                    <a:pt x="1668" y="532"/>
                  </a:lnTo>
                  <a:lnTo>
                    <a:pt x="1631" y="460"/>
                  </a:lnTo>
                  <a:lnTo>
                    <a:pt x="1583" y="387"/>
                  </a:lnTo>
                  <a:lnTo>
                    <a:pt x="1535" y="315"/>
                  </a:lnTo>
                  <a:lnTo>
                    <a:pt x="1486" y="254"/>
                  </a:lnTo>
                  <a:lnTo>
                    <a:pt x="1426" y="206"/>
                  </a:lnTo>
                  <a:lnTo>
                    <a:pt x="1354" y="145"/>
                  </a:lnTo>
                  <a:lnTo>
                    <a:pt x="1281" y="109"/>
                  </a:lnTo>
                  <a:lnTo>
                    <a:pt x="1209" y="73"/>
                  </a:lnTo>
                  <a:lnTo>
                    <a:pt x="1124" y="37"/>
                  </a:lnTo>
                  <a:lnTo>
                    <a:pt x="1039" y="25"/>
                  </a:lnTo>
                  <a:lnTo>
                    <a:pt x="955" y="13"/>
                  </a:lnTo>
                  <a:lnTo>
                    <a:pt x="8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5"/>
            <p:cNvSpPr/>
            <p:nvPr/>
          </p:nvSpPr>
          <p:spPr>
            <a:xfrm>
              <a:off x="6166773" y="3765339"/>
              <a:ext cx="117507" cy="335379"/>
            </a:xfrm>
            <a:custGeom>
              <a:avLst/>
              <a:gdLst/>
              <a:ahLst/>
              <a:cxnLst/>
              <a:rect l="l" t="t" r="r" b="b"/>
              <a:pathLst>
                <a:path w="1740" h="4966" extrusionOk="0">
                  <a:moveTo>
                    <a:pt x="0" y="0"/>
                  </a:moveTo>
                  <a:lnTo>
                    <a:pt x="0" y="4965"/>
                  </a:lnTo>
                  <a:lnTo>
                    <a:pt x="1740" y="4965"/>
                  </a:lnTo>
                  <a:lnTo>
                    <a:pt x="174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5"/>
            <p:cNvSpPr/>
            <p:nvPr/>
          </p:nvSpPr>
          <p:spPr>
            <a:xfrm>
              <a:off x="6273609" y="3970096"/>
              <a:ext cx="35995" cy="34308"/>
            </a:xfrm>
            <a:custGeom>
              <a:avLst/>
              <a:gdLst/>
              <a:ahLst/>
              <a:cxnLst/>
              <a:rect l="l" t="t" r="r" b="b"/>
              <a:pathLst>
                <a:path w="533" h="508" extrusionOk="0">
                  <a:moveTo>
                    <a:pt x="1" y="0"/>
                  </a:moveTo>
                  <a:lnTo>
                    <a:pt x="1" y="508"/>
                  </a:lnTo>
                  <a:lnTo>
                    <a:pt x="532" y="508"/>
                  </a:lnTo>
                  <a:lnTo>
                    <a:pt x="53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6307915" y="3954564"/>
              <a:ext cx="16343" cy="66184"/>
            </a:xfrm>
            <a:custGeom>
              <a:avLst/>
              <a:gdLst/>
              <a:ahLst/>
              <a:cxnLst/>
              <a:rect l="l" t="t" r="r" b="b"/>
              <a:pathLst>
                <a:path w="242" h="980" extrusionOk="0">
                  <a:moveTo>
                    <a:pt x="0" y="1"/>
                  </a:moveTo>
                  <a:lnTo>
                    <a:pt x="0" y="979"/>
                  </a:lnTo>
                  <a:lnTo>
                    <a:pt x="242" y="979"/>
                  </a:lnTo>
                  <a:lnTo>
                    <a:pt x="24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7396125" y="3098863"/>
              <a:ext cx="104473" cy="1626783"/>
            </a:xfrm>
            <a:custGeom>
              <a:avLst/>
              <a:gdLst/>
              <a:ahLst/>
              <a:cxnLst/>
              <a:rect l="l" t="t" r="r" b="b"/>
              <a:pathLst>
                <a:path w="1547" h="24088" extrusionOk="0">
                  <a:moveTo>
                    <a:pt x="1" y="0"/>
                  </a:moveTo>
                  <a:lnTo>
                    <a:pt x="1" y="24087"/>
                  </a:lnTo>
                  <a:lnTo>
                    <a:pt x="1547" y="24087"/>
                  </a:lnTo>
                  <a:lnTo>
                    <a:pt x="154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6294814" y="3494467"/>
              <a:ext cx="1459512" cy="1060637"/>
            </a:xfrm>
            <a:custGeom>
              <a:avLst/>
              <a:gdLst/>
              <a:ahLst/>
              <a:cxnLst/>
              <a:rect l="l" t="t" r="r" b="b"/>
              <a:pathLst>
                <a:path w="21612" h="15705" extrusionOk="0">
                  <a:moveTo>
                    <a:pt x="3746" y="1"/>
                  </a:moveTo>
                  <a:lnTo>
                    <a:pt x="1" y="2828"/>
                  </a:lnTo>
                  <a:lnTo>
                    <a:pt x="3178" y="4833"/>
                  </a:lnTo>
                  <a:lnTo>
                    <a:pt x="10172" y="9266"/>
                  </a:lnTo>
                  <a:lnTo>
                    <a:pt x="13929" y="11634"/>
                  </a:lnTo>
                  <a:lnTo>
                    <a:pt x="17215" y="13699"/>
                  </a:lnTo>
                  <a:lnTo>
                    <a:pt x="19570" y="15149"/>
                  </a:lnTo>
                  <a:lnTo>
                    <a:pt x="20247" y="15560"/>
                  </a:lnTo>
                  <a:lnTo>
                    <a:pt x="20440" y="15668"/>
                  </a:lnTo>
                  <a:lnTo>
                    <a:pt x="20525" y="15705"/>
                  </a:lnTo>
                  <a:lnTo>
                    <a:pt x="21612" y="13180"/>
                  </a:lnTo>
                  <a:lnTo>
                    <a:pt x="21600" y="13107"/>
                  </a:lnTo>
                  <a:lnTo>
                    <a:pt x="21551" y="12926"/>
                  </a:lnTo>
                  <a:lnTo>
                    <a:pt x="21479" y="12661"/>
                  </a:lnTo>
                  <a:lnTo>
                    <a:pt x="21430" y="12516"/>
                  </a:lnTo>
                  <a:lnTo>
                    <a:pt x="21370" y="12371"/>
                  </a:lnTo>
                  <a:lnTo>
                    <a:pt x="21298" y="12226"/>
                  </a:lnTo>
                  <a:lnTo>
                    <a:pt x="21201" y="12081"/>
                  </a:lnTo>
                  <a:lnTo>
                    <a:pt x="21104" y="11960"/>
                  </a:lnTo>
                  <a:lnTo>
                    <a:pt x="20984" y="11851"/>
                  </a:lnTo>
                  <a:lnTo>
                    <a:pt x="20923" y="11803"/>
                  </a:lnTo>
                  <a:lnTo>
                    <a:pt x="20851" y="11767"/>
                  </a:lnTo>
                  <a:lnTo>
                    <a:pt x="20778" y="11730"/>
                  </a:lnTo>
                  <a:lnTo>
                    <a:pt x="20694" y="11706"/>
                  </a:lnTo>
                  <a:lnTo>
                    <a:pt x="20621" y="11682"/>
                  </a:lnTo>
                  <a:lnTo>
                    <a:pt x="20440" y="11682"/>
                  </a:lnTo>
                  <a:lnTo>
                    <a:pt x="20343" y="11694"/>
                  </a:lnTo>
                  <a:lnTo>
                    <a:pt x="20162" y="11718"/>
                  </a:lnTo>
                  <a:lnTo>
                    <a:pt x="20005" y="11718"/>
                  </a:lnTo>
                  <a:lnTo>
                    <a:pt x="19884" y="11694"/>
                  </a:lnTo>
                  <a:lnTo>
                    <a:pt x="19776" y="11646"/>
                  </a:lnTo>
                  <a:lnTo>
                    <a:pt x="19691" y="11585"/>
                  </a:lnTo>
                  <a:lnTo>
                    <a:pt x="19619" y="11501"/>
                  </a:lnTo>
                  <a:lnTo>
                    <a:pt x="19570" y="11404"/>
                  </a:lnTo>
                  <a:lnTo>
                    <a:pt x="19510" y="11283"/>
                  </a:lnTo>
                  <a:lnTo>
                    <a:pt x="19474" y="11151"/>
                  </a:lnTo>
                  <a:lnTo>
                    <a:pt x="19425" y="11006"/>
                  </a:lnTo>
                  <a:lnTo>
                    <a:pt x="19341" y="10667"/>
                  </a:lnTo>
                  <a:lnTo>
                    <a:pt x="19292" y="10474"/>
                  </a:lnTo>
                  <a:lnTo>
                    <a:pt x="19220" y="10281"/>
                  </a:lnTo>
                  <a:lnTo>
                    <a:pt x="19147" y="10063"/>
                  </a:lnTo>
                  <a:lnTo>
                    <a:pt x="19051" y="9846"/>
                  </a:lnTo>
                  <a:lnTo>
                    <a:pt x="18942" y="9641"/>
                  </a:lnTo>
                  <a:lnTo>
                    <a:pt x="18833" y="9496"/>
                  </a:lnTo>
                  <a:lnTo>
                    <a:pt x="18737" y="9375"/>
                  </a:lnTo>
                  <a:lnTo>
                    <a:pt x="18628" y="9290"/>
                  </a:lnTo>
                  <a:lnTo>
                    <a:pt x="18519" y="9230"/>
                  </a:lnTo>
                  <a:lnTo>
                    <a:pt x="18398" y="9194"/>
                  </a:lnTo>
                  <a:lnTo>
                    <a:pt x="18278" y="9169"/>
                  </a:lnTo>
                  <a:lnTo>
                    <a:pt x="18145" y="9157"/>
                  </a:lnTo>
                  <a:lnTo>
                    <a:pt x="17843" y="9145"/>
                  </a:lnTo>
                  <a:lnTo>
                    <a:pt x="17674" y="9133"/>
                  </a:lnTo>
                  <a:lnTo>
                    <a:pt x="17492" y="9097"/>
                  </a:lnTo>
                  <a:lnTo>
                    <a:pt x="17287" y="9049"/>
                  </a:lnTo>
                  <a:lnTo>
                    <a:pt x="17058" y="8976"/>
                  </a:lnTo>
                  <a:lnTo>
                    <a:pt x="16804" y="8880"/>
                  </a:lnTo>
                  <a:lnTo>
                    <a:pt x="16538" y="8735"/>
                  </a:lnTo>
                  <a:lnTo>
                    <a:pt x="16139" y="8505"/>
                  </a:lnTo>
                  <a:lnTo>
                    <a:pt x="15548" y="8118"/>
                  </a:lnTo>
                  <a:lnTo>
                    <a:pt x="14799" y="7623"/>
                  </a:lnTo>
                  <a:lnTo>
                    <a:pt x="13905" y="7019"/>
                  </a:lnTo>
                  <a:lnTo>
                    <a:pt x="11827" y="5606"/>
                  </a:lnTo>
                  <a:lnTo>
                    <a:pt x="9568" y="4060"/>
                  </a:lnTo>
                  <a:lnTo>
                    <a:pt x="5533" y="1245"/>
                  </a:lnTo>
                  <a:lnTo>
                    <a:pt x="37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7680840" y="4384474"/>
              <a:ext cx="562141" cy="341119"/>
            </a:xfrm>
            <a:custGeom>
              <a:avLst/>
              <a:gdLst/>
              <a:ahLst/>
              <a:cxnLst/>
              <a:rect l="l" t="t" r="r" b="b"/>
              <a:pathLst>
                <a:path w="8324" h="5051" extrusionOk="0">
                  <a:moveTo>
                    <a:pt x="1088" y="1"/>
                  </a:moveTo>
                  <a:lnTo>
                    <a:pt x="1" y="2526"/>
                  </a:lnTo>
                  <a:lnTo>
                    <a:pt x="4132" y="5050"/>
                  </a:lnTo>
                  <a:lnTo>
                    <a:pt x="4820" y="4374"/>
                  </a:lnTo>
                  <a:lnTo>
                    <a:pt x="5521" y="3661"/>
                  </a:lnTo>
                  <a:lnTo>
                    <a:pt x="6318" y="2852"/>
                  </a:lnTo>
                  <a:lnTo>
                    <a:pt x="7103" y="2030"/>
                  </a:lnTo>
                  <a:lnTo>
                    <a:pt x="7454" y="1656"/>
                  </a:lnTo>
                  <a:lnTo>
                    <a:pt x="7768" y="1306"/>
                  </a:lnTo>
                  <a:lnTo>
                    <a:pt x="8022" y="1016"/>
                  </a:lnTo>
                  <a:lnTo>
                    <a:pt x="8203" y="774"/>
                  </a:lnTo>
                  <a:lnTo>
                    <a:pt x="8263" y="690"/>
                  </a:lnTo>
                  <a:lnTo>
                    <a:pt x="8311" y="617"/>
                  </a:lnTo>
                  <a:lnTo>
                    <a:pt x="8324" y="569"/>
                  </a:lnTo>
                  <a:lnTo>
                    <a:pt x="8324" y="557"/>
                  </a:lnTo>
                  <a:lnTo>
                    <a:pt x="8311" y="545"/>
                  </a:lnTo>
                  <a:lnTo>
                    <a:pt x="8275" y="532"/>
                  </a:lnTo>
                  <a:lnTo>
                    <a:pt x="8227" y="532"/>
                  </a:lnTo>
                  <a:lnTo>
                    <a:pt x="8094" y="557"/>
                  </a:lnTo>
                  <a:lnTo>
                    <a:pt x="7889" y="617"/>
                  </a:lnTo>
                  <a:lnTo>
                    <a:pt x="7647" y="690"/>
                  </a:lnTo>
                  <a:lnTo>
                    <a:pt x="7079" y="895"/>
                  </a:lnTo>
                  <a:lnTo>
                    <a:pt x="6439" y="1149"/>
                  </a:lnTo>
                  <a:lnTo>
                    <a:pt x="5811" y="1402"/>
                  </a:lnTo>
                  <a:lnTo>
                    <a:pt x="5267" y="1620"/>
                  </a:lnTo>
                  <a:lnTo>
                    <a:pt x="4736" y="1849"/>
                  </a:lnTo>
                  <a:lnTo>
                    <a:pt x="108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5902453" y="3246489"/>
              <a:ext cx="1256375" cy="1196855"/>
            </a:xfrm>
            <a:custGeom>
              <a:avLst/>
              <a:gdLst/>
              <a:ahLst/>
              <a:cxnLst/>
              <a:rect l="l" t="t" r="r" b="b"/>
              <a:pathLst>
                <a:path w="18604" h="17722" extrusionOk="0">
                  <a:moveTo>
                    <a:pt x="314" y="1"/>
                  </a:moveTo>
                  <a:lnTo>
                    <a:pt x="266" y="242"/>
                  </a:lnTo>
                  <a:lnTo>
                    <a:pt x="218" y="508"/>
                  </a:lnTo>
                  <a:lnTo>
                    <a:pt x="157" y="870"/>
                  </a:lnTo>
                  <a:lnTo>
                    <a:pt x="97" y="1281"/>
                  </a:lnTo>
                  <a:lnTo>
                    <a:pt x="49" y="1752"/>
                  </a:lnTo>
                  <a:lnTo>
                    <a:pt x="12" y="2259"/>
                  </a:lnTo>
                  <a:lnTo>
                    <a:pt x="0" y="2791"/>
                  </a:lnTo>
                  <a:lnTo>
                    <a:pt x="0" y="3057"/>
                  </a:lnTo>
                  <a:lnTo>
                    <a:pt x="12" y="3335"/>
                  </a:lnTo>
                  <a:lnTo>
                    <a:pt x="37" y="3588"/>
                  </a:lnTo>
                  <a:lnTo>
                    <a:pt x="73" y="3854"/>
                  </a:lnTo>
                  <a:lnTo>
                    <a:pt x="109" y="4108"/>
                  </a:lnTo>
                  <a:lnTo>
                    <a:pt x="169" y="4349"/>
                  </a:lnTo>
                  <a:lnTo>
                    <a:pt x="242" y="4591"/>
                  </a:lnTo>
                  <a:lnTo>
                    <a:pt x="326" y="4820"/>
                  </a:lnTo>
                  <a:lnTo>
                    <a:pt x="423" y="5026"/>
                  </a:lnTo>
                  <a:lnTo>
                    <a:pt x="544" y="5219"/>
                  </a:lnTo>
                  <a:lnTo>
                    <a:pt x="677" y="5400"/>
                  </a:lnTo>
                  <a:lnTo>
                    <a:pt x="822" y="5557"/>
                  </a:lnTo>
                  <a:lnTo>
                    <a:pt x="906" y="5630"/>
                  </a:lnTo>
                  <a:lnTo>
                    <a:pt x="991" y="5690"/>
                  </a:lnTo>
                  <a:lnTo>
                    <a:pt x="1088" y="5751"/>
                  </a:lnTo>
                  <a:lnTo>
                    <a:pt x="1184" y="5799"/>
                  </a:lnTo>
                  <a:lnTo>
                    <a:pt x="1281" y="5847"/>
                  </a:lnTo>
                  <a:lnTo>
                    <a:pt x="1390" y="5883"/>
                  </a:lnTo>
                  <a:lnTo>
                    <a:pt x="1498" y="5920"/>
                  </a:lnTo>
                  <a:lnTo>
                    <a:pt x="1619" y="5944"/>
                  </a:lnTo>
                  <a:lnTo>
                    <a:pt x="2863" y="6161"/>
                  </a:lnTo>
                  <a:lnTo>
                    <a:pt x="4542" y="6439"/>
                  </a:lnTo>
                  <a:lnTo>
                    <a:pt x="6463" y="6729"/>
                  </a:lnTo>
                  <a:lnTo>
                    <a:pt x="8444" y="7031"/>
                  </a:lnTo>
                  <a:lnTo>
                    <a:pt x="11863" y="7550"/>
                  </a:lnTo>
                  <a:lnTo>
                    <a:pt x="13337" y="7756"/>
                  </a:lnTo>
                  <a:lnTo>
                    <a:pt x="12286" y="16912"/>
                  </a:lnTo>
                  <a:lnTo>
                    <a:pt x="14907" y="17722"/>
                  </a:lnTo>
                  <a:lnTo>
                    <a:pt x="15040" y="17565"/>
                  </a:lnTo>
                  <a:lnTo>
                    <a:pt x="15136" y="17432"/>
                  </a:lnTo>
                  <a:lnTo>
                    <a:pt x="15221" y="17311"/>
                  </a:lnTo>
                  <a:lnTo>
                    <a:pt x="15269" y="17190"/>
                  </a:lnTo>
                  <a:lnTo>
                    <a:pt x="15306" y="17081"/>
                  </a:lnTo>
                  <a:lnTo>
                    <a:pt x="15330" y="16985"/>
                  </a:lnTo>
                  <a:lnTo>
                    <a:pt x="15354" y="16755"/>
                  </a:lnTo>
                  <a:lnTo>
                    <a:pt x="15390" y="16502"/>
                  </a:lnTo>
                  <a:lnTo>
                    <a:pt x="15414" y="16345"/>
                  </a:lnTo>
                  <a:lnTo>
                    <a:pt x="15475" y="16175"/>
                  </a:lnTo>
                  <a:lnTo>
                    <a:pt x="15547" y="15970"/>
                  </a:lnTo>
                  <a:lnTo>
                    <a:pt x="15644" y="15741"/>
                  </a:lnTo>
                  <a:lnTo>
                    <a:pt x="15777" y="15487"/>
                  </a:lnTo>
                  <a:lnTo>
                    <a:pt x="15946" y="15185"/>
                  </a:lnTo>
                  <a:lnTo>
                    <a:pt x="16018" y="15064"/>
                  </a:lnTo>
                  <a:lnTo>
                    <a:pt x="16055" y="14931"/>
                  </a:lnTo>
                  <a:lnTo>
                    <a:pt x="16067" y="14798"/>
                  </a:lnTo>
                  <a:lnTo>
                    <a:pt x="16067" y="14666"/>
                  </a:lnTo>
                  <a:lnTo>
                    <a:pt x="16042" y="14533"/>
                  </a:lnTo>
                  <a:lnTo>
                    <a:pt x="16006" y="14400"/>
                  </a:lnTo>
                  <a:lnTo>
                    <a:pt x="15934" y="14146"/>
                  </a:lnTo>
                  <a:lnTo>
                    <a:pt x="15849" y="13892"/>
                  </a:lnTo>
                  <a:lnTo>
                    <a:pt x="15813" y="13760"/>
                  </a:lnTo>
                  <a:lnTo>
                    <a:pt x="15801" y="13639"/>
                  </a:lnTo>
                  <a:lnTo>
                    <a:pt x="15789" y="13530"/>
                  </a:lnTo>
                  <a:lnTo>
                    <a:pt x="15813" y="13409"/>
                  </a:lnTo>
                  <a:lnTo>
                    <a:pt x="15849" y="13313"/>
                  </a:lnTo>
                  <a:lnTo>
                    <a:pt x="15910" y="13204"/>
                  </a:lnTo>
                  <a:lnTo>
                    <a:pt x="15994" y="13095"/>
                  </a:lnTo>
                  <a:lnTo>
                    <a:pt x="16079" y="12962"/>
                  </a:lnTo>
                  <a:lnTo>
                    <a:pt x="16272" y="12624"/>
                  </a:lnTo>
                  <a:lnTo>
                    <a:pt x="16489" y="12213"/>
                  </a:lnTo>
                  <a:lnTo>
                    <a:pt x="16719" y="11718"/>
                  </a:lnTo>
                  <a:lnTo>
                    <a:pt x="16960" y="11187"/>
                  </a:lnTo>
                  <a:lnTo>
                    <a:pt x="17202" y="10595"/>
                  </a:lnTo>
                  <a:lnTo>
                    <a:pt x="17456" y="9991"/>
                  </a:lnTo>
                  <a:lnTo>
                    <a:pt x="17685" y="9375"/>
                  </a:lnTo>
                  <a:lnTo>
                    <a:pt x="17903" y="8771"/>
                  </a:lnTo>
                  <a:lnTo>
                    <a:pt x="18108" y="8179"/>
                  </a:lnTo>
                  <a:lnTo>
                    <a:pt x="18277" y="7611"/>
                  </a:lnTo>
                  <a:lnTo>
                    <a:pt x="18422" y="7103"/>
                  </a:lnTo>
                  <a:lnTo>
                    <a:pt x="18531" y="6657"/>
                  </a:lnTo>
                  <a:lnTo>
                    <a:pt x="18567" y="6463"/>
                  </a:lnTo>
                  <a:lnTo>
                    <a:pt x="18591" y="6282"/>
                  </a:lnTo>
                  <a:lnTo>
                    <a:pt x="18603" y="6125"/>
                  </a:lnTo>
                  <a:lnTo>
                    <a:pt x="18603" y="6004"/>
                  </a:lnTo>
                  <a:lnTo>
                    <a:pt x="18579" y="5896"/>
                  </a:lnTo>
                  <a:lnTo>
                    <a:pt x="18555" y="5823"/>
                  </a:lnTo>
                  <a:lnTo>
                    <a:pt x="18519" y="5799"/>
                  </a:lnTo>
                  <a:lnTo>
                    <a:pt x="18483" y="5751"/>
                  </a:lnTo>
                  <a:lnTo>
                    <a:pt x="18350" y="5666"/>
                  </a:lnTo>
                  <a:lnTo>
                    <a:pt x="18168" y="5557"/>
                  </a:lnTo>
                  <a:lnTo>
                    <a:pt x="17927" y="5424"/>
                  </a:lnTo>
                  <a:lnTo>
                    <a:pt x="17311" y="5122"/>
                  </a:lnTo>
                  <a:lnTo>
                    <a:pt x="16538" y="4772"/>
                  </a:lnTo>
                  <a:lnTo>
                    <a:pt x="15632" y="4373"/>
                  </a:lnTo>
                  <a:lnTo>
                    <a:pt x="14641" y="3951"/>
                  </a:lnTo>
                  <a:lnTo>
                    <a:pt x="12503" y="3057"/>
                  </a:lnTo>
                  <a:lnTo>
                    <a:pt x="10389" y="2199"/>
                  </a:lnTo>
                  <a:lnTo>
                    <a:pt x="8541" y="1474"/>
                  </a:lnTo>
                  <a:lnTo>
                    <a:pt x="6765" y="774"/>
                  </a:lnTo>
                  <a:lnTo>
                    <a:pt x="3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6686432" y="4388593"/>
              <a:ext cx="373657" cy="343483"/>
            </a:xfrm>
            <a:custGeom>
              <a:avLst/>
              <a:gdLst/>
              <a:ahLst/>
              <a:cxnLst/>
              <a:rect l="l" t="t" r="r" b="b"/>
              <a:pathLst>
                <a:path w="5533" h="5086" extrusionOk="0">
                  <a:moveTo>
                    <a:pt x="677" y="0"/>
                  </a:moveTo>
                  <a:lnTo>
                    <a:pt x="0" y="5086"/>
                  </a:lnTo>
                  <a:lnTo>
                    <a:pt x="5533" y="5086"/>
                  </a:lnTo>
                  <a:lnTo>
                    <a:pt x="5243" y="4869"/>
                  </a:lnTo>
                  <a:lnTo>
                    <a:pt x="4518" y="4397"/>
                  </a:lnTo>
                  <a:lnTo>
                    <a:pt x="4083" y="4132"/>
                  </a:lnTo>
                  <a:lnTo>
                    <a:pt x="3648" y="3878"/>
                  </a:lnTo>
                  <a:lnTo>
                    <a:pt x="3250" y="3673"/>
                  </a:lnTo>
                  <a:lnTo>
                    <a:pt x="3068" y="3588"/>
                  </a:lnTo>
                  <a:lnTo>
                    <a:pt x="2911" y="3528"/>
                  </a:lnTo>
                  <a:lnTo>
                    <a:pt x="3298" y="810"/>
                  </a:lnTo>
                  <a:lnTo>
                    <a:pt x="67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5616118" y="2185963"/>
              <a:ext cx="257839" cy="1542770"/>
            </a:xfrm>
            <a:custGeom>
              <a:avLst/>
              <a:gdLst/>
              <a:ahLst/>
              <a:cxnLst/>
              <a:rect l="l" t="t" r="r" b="b"/>
              <a:pathLst>
                <a:path w="3818" h="22844" extrusionOk="0">
                  <a:moveTo>
                    <a:pt x="882" y="1"/>
                  </a:moveTo>
                  <a:lnTo>
                    <a:pt x="798" y="25"/>
                  </a:lnTo>
                  <a:lnTo>
                    <a:pt x="713" y="49"/>
                  </a:lnTo>
                  <a:lnTo>
                    <a:pt x="628" y="97"/>
                  </a:lnTo>
                  <a:lnTo>
                    <a:pt x="544" y="146"/>
                  </a:lnTo>
                  <a:lnTo>
                    <a:pt x="387" y="254"/>
                  </a:lnTo>
                  <a:lnTo>
                    <a:pt x="242" y="387"/>
                  </a:lnTo>
                  <a:lnTo>
                    <a:pt x="133" y="544"/>
                  </a:lnTo>
                  <a:lnTo>
                    <a:pt x="85" y="617"/>
                  </a:lnTo>
                  <a:lnTo>
                    <a:pt x="49" y="689"/>
                  </a:lnTo>
                  <a:lnTo>
                    <a:pt x="24" y="774"/>
                  </a:lnTo>
                  <a:lnTo>
                    <a:pt x="0" y="846"/>
                  </a:lnTo>
                  <a:lnTo>
                    <a:pt x="0" y="919"/>
                  </a:lnTo>
                  <a:lnTo>
                    <a:pt x="0" y="991"/>
                  </a:lnTo>
                  <a:lnTo>
                    <a:pt x="37" y="1064"/>
                  </a:lnTo>
                  <a:lnTo>
                    <a:pt x="109" y="1160"/>
                  </a:lnTo>
                  <a:lnTo>
                    <a:pt x="314" y="1426"/>
                  </a:lnTo>
                  <a:lnTo>
                    <a:pt x="459" y="1595"/>
                  </a:lnTo>
                  <a:lnTo>
                    <a:pt x="616" y="1801"/>
                  </a:lnTo>
                  <a:lnTo>
                    <a:pt x="773" y="2030"/>
                  </a:lnTo>
                  <a:lnTo>
                    <a:pt x="955" y="2308"/>
                  </a:lnTo>
                  <a:lnTo>
                    <a:pt x="1124" y="2610"/>
                  </a:lnTo>
                  <a:lnTo>
                    <a:pt x="1281" y="2960"/>
                  </a:lnTo>
                  <a:lnTo>
                    <a:pt x="1438" y="3347"/>
                  </a:lnTo>
                  <a:lnTo>
                    <a:pt x="1510" y="3564"/>
                  </a:lnTo>
                  <a:lnTo>
                    <a:pt x="1583" y="3794"/>
                  </a:lnTo>
                  <a:lnTo>
                    <a:pt x="1643" y="4023"/>
                  </a:lnTo>
                  <a:lnTo>
                    <a:pt x="1704" y="4277"/>
                  </a:lnTo>
                  <a:lnTo>
                    <a:pt x="1752" y="4531"/>
                  </a:lnTo>
                  <a:lnTo>
                    <a:pt x="1800" y="4808"/>
                  </a:lnTo>
                  <a:lnTo>
                    <a:pt x="1836" y="5098"/>
                  </a:lnTo>
                  <a:lnTo>
                    <a:pt x="1873" y="5400"/>
                  </a:lnTo>
                  <a:lnTo>
                    <a:pt x="1897" y="5714"/>
                  </a:lnTo>
                  <a:lnTo>
                    <a:pt x="1909" y="6041"/>
                  </a:lnTo>
                  <a:lnTo>
                    <a:pt x="1909" y="6379"/>
                  </a:lnTo>
                  <a:lnTo>
                    <a:pt x="1909" y="6693"/>
                  </a:lnTo>
                  <a:lnTo>
                    <a:pt x="1885" y="7007"/>
                  </a:lnTo>
                  <a:lnTo>
                    <a:pt x="1861" y="7309"/>
                  </a:lnTo>
                  <a:lnTo>
                    <a:pt x="1836" y="7611"/>
                  </a:lnTo>
                  <a:lnTo>
                    <a:pt x="1800" y="7901"/>
                  </a:lnTo>
                  <a:lnTo>
                    <a:pt x="1704" y="8457"/>
                  </a:lnTo>
                  <a:lnTo>
                    <a:pt x="1583" y="9000"/>
                  </a:lnTo>
                  <a:lnTo>
                    <a:pt x="1462" y="9520"/>
                  </a:lnTo>
                  <a:lnTo>
                    <a:pt x="1184" y="10571"/>
                  </a:lnTo>
                  <a:lnTo>
                    <a:pt x="1051" y="11102"/>
                  </a:lnTo>
                  <a:lnTo>
                    <a:pt x="930" y="11658"/>
                  </a:lnTo>
                  <a:lnTo>
                    <a:pt x="822" y="12226"/>
                  </a:lnTo>
                  <a:lnTo>
                    <a:pt x="773" y="12528"/>
                  </a:lnTo>
                  <a:lnTo>
                    <a:pt x="725" y="12830"/>
                  </a:lnTo>
                  <a:lnTo>
                    <a:pt x="701" y="13144"/>
                  </a:lnTo>
                  <a:lnTo>
                    <a:pt x="665" y="13470"/>
                  </a:lnTo>
                  <a:lnTo>
                    <a:pt x="653" y="13796"/>
                  </a:lnTo>
                  <a:lnTo>
                    <a:pt x="641" y="14146"/>
                  </a:lnTo>
                  <a:lnTo>
                    <a:pt x="641" y="14497"/>
                  </a:lnTo>
                  <a:lnTo>
                    <a:pt x="653" y="14871"/>
                  </a:lnTo>
                  <a:lnTo>
                    <a:pt x="677" y="15258"/>
                  </a:lnTo>
                  <a:lnTo>
                    <a:pt x="701" y="15656"/>
                  </a:lnTo>
                  <a:lnTo>
                    <a:pt x="749" y="16055"/>
                  </a:lnTo>
                  <a:lnTo>
                    <a:pt x="798" y="16441"/>
                  </a:lnTo>
                  <a:lnTo>
                    <a:pt x="918" y="17202"/>
                  </a:lnTo>
                  <a:lnTo>
                    <a:pt x="1051" y="17927"/>
                  </a:lnTo>
                  <a:lnTo>
                    <a:pt x="1208" y="18604"/>
                  </a:lnTo>
                  <a:lnTo>
                    <a:pt x="1377" y="19244"/>
                  </a:lnTo>
                  <a:lnTo>
                    <a:pt x="1546" y="19836"/>
                  </a:lnTo>
                  <a:lnTo>
                    <a:pt x="1728" y="20379"/>
                  </a:lnTo>
                  <a:lnTo>
                    <a:pt x="1909" y="20875"/>
                  </a:lnTo>
                  <a:lnTo>
                    <a:pt x="2078" y="21322"/>
                  </a:lnTo>
                  <a:lnTo>
                    <a:pt x="2235" y="21708"/>
                  </a:lnTo>
                  <a:lnTo>
                    <a:pt x="2392" y="22046"/>
                  </a:lnTo>
                  <a:lnTo>
                    <a:pt x="2525" y="22324"/>
                  </a:lnTo>
                  <a:lnTo>
                    <a:pt x="2718" y="22711"/>
                  </a:lnTo>
                  <a:lnTo>
                    <a:pt x="2791" y="22844"/>
                  </a:lnTo>
                  <a:lnTo>
                    <a:pt x="3818" y="22022"/>
                  </a:lnTo>
                  <a:lnTo>
                    <a:pt x="3624" y="21515"/>
                  </a:lnTo>
                  <a:lnTo>
                    <a:pt x="3455" y="21020"/>
                  </a:lnTo>
                  <a:lnTo>
                    <a:pt x="3286" y="20536"/>
                  </a:lnTo>
                  <a:lnTo>
                    <a:pt x="3129" y="20065"/>
                  </a:lnTo>
                  <a:lnTo>
                    <a:pt x="2996" y="19594"/>
                  </a:lnTo>
                  <a:lnTo>
                    <a:pt x="2863" y="19123"/>
                  </a:lnTo>
                  <a:lnTo>
                    <a:pt x="2742" y="18664"/>
                  </a:lnTo>
                  <a:lnTo>
                    <a:pt x="2634" y="18217"/>
                  </a:lnTo>
                  <a:lnTo>
                    <a:pt x="2525" y="17770"/>
                  </a:lnTo>
                  <a:lnTo>
                    <a:pt x="2440" y="17335"/>
                  </a:lnTo>
                  <a:lnTo>
                    <a:pt x="2368" y="16900"/>
                  </a:lnTo>
                  <a:lnTo>
                    <a:pt x="2295" y="16466"/>
                  </a:lnTo>
                  <a:lnTo>
                    <a:pt x="2235" y="16043"/>
                  </a:lnTo>
                  <a:lnTo>
                    <a:pt x="2199" y="15632"/>
                  </a:lnTo>
                  <a:lnTo>
                    <a:pt x="2163" y="15209"/>
                  </a:lnTo>
                  <a:lnTo>
                    <a:pt x="2138" y="14811"/>
                  </a:lnTo>
                  <a:lnTo>
                    <a:pt x="2114" y="14400"/>
                  </a:lnTo>
                  <a:lnTo>
                    <a:pt x="2114" y="14001"/>
                  </a:lnTo>
                  <a:lnTo>
                    <a:pt x="2114" y="13603"/>
                  </a:lnTo>
                  <a:lnTo>
                    <a:pt x="2138" y="13204"/>
                  </a:lnTo>
                  <a:lnTo>
                    <a:pt x="2163" y="12817"/>
                  </a:lnTo>
                  <a:lnTo>
                    <a:pt x="2199" y="12419"/>
                  </a:lnTo>
                  <a:lnTo>
                    <a:pt x="2247" y="12032"/>
                  </a:lnTo>
                  <a:lnTo>
                    <a:pt x="2295" y="11646"/>
                  </a:lnTo>
                  <a:lnTo>
                    <a:pt x="2368" y="11271"/>
                  </a:lnTo>
                  <a:lnTo>
                    <a:pt x="2440" y="10885"/>
                  </a:lnTo>
                  <a:lnTo>
                    <a:pt x="2525" y="10510"/>
                  </a:lnTo>
                  <a:lnTo>
                    <a:pt x="2622" y="10136"/>
                  </a:lnTo>
                  <a:lnTo>
                    <a:pt x="2718" y="9761"/>
                  </a:lnTo>
                  <a:lnTo>
                    <a:pt x="2839" y="9387"/>
                  </a:lnTo>
                  <a:lnTo>
                    <a:pt x="2960" y="9012"/>
                  </a:lnTo>
                  <a:lnTo>
                    <a:pt x="3093" y="8638"/>
                  </a:lnTo>
                  <a:lnTo>
                    <a:pt x="3214" y="8263"/>
                  </a:lnTo>
                  <a:lnTo>
                    <a:pt x="3310" y="7877"/>
                  </a:lnTo>
                  <a:lnTo>
                    <a:pt x="3383" y="7502"/>
                  </a:lnTo>
                  <a:lnTo>
                    <a:pt x="3431" y="7116"/>
                  </a:lnTo>
                  <a:lnTo>
                    <a:pt x="3455" y="6729"/>
                  </a:lnTo>
                  <a:lnTo>
                    <a:pt x="3467" y="6343"/>
                  </a:lnTo>
                  <a:lnTo>
                    <a:pt x="3455" y="5968"/>
                  </a:lnTo>
                  <a:lnTo>
                    <a:pt x="3419" y="5594"/>
                  </a:lnTo>
                  <a:lnTo>
                    <a:pt x="3371" y="5219"/>
                  </a:lnTo>
                  <a:lnTo>
                    <a:pt x="3310" y="4845"/>
                  </a:lnTo>
                  <a:lnTo>
                    <a:pt x="3238" y="4482"/>
                  </a:lnTo>
                  <a:lnTo>
                    <a:pt x="3153" y="4120"/>
                  </a:lnTo>
                  <a:lnTo>
                    <a:pt x="3056" y="3770"/>
                  </a:lnTo>
                  <a:lnTo>
                    <a:pt x="2948" y="3431"/>
                  </a:lnTo>
                  <a:lnTo>
                    <a:pt x="2827" y="3105"/>
                  </a:lnTo>
                  <a:lnTo>
                    <a:pt x="2706" y="2791"/>
                  </a:lnTo>
                  <a:lnTo>
                    <a:pt x="2573" y="2477"/>
                  </a:lnTo>
                  <a:lnTo>
                    <a:pt x="2440" y="2187"/>
                  </a:lnTo>
                  <a:lnTo>
                    <a:pt x="2308" y="1909"/>
                  </a:lnTo>
                  <a:lnTo>
                    <a:pt x="2163" y="1644"/>
                  </a:lnTo>
                  <a:lnTo>
                    <a:pt x="2030" y="1390"/>
                  </a:lnTo>
                  <a:lnTo>
                    <a:pt x="1885" y="1160"/>
                  </a:lnTo>
                  <a:lnTo>
                    <a:pt x="1752" y="943"/>
                  </a:lnTo>
                  <a:lnTo>
                    <a:pt x="1619" y="750"/>
                  </a:lnTo>
                  <a:lnTo>
                    <a:pt x="1498" y="568"/>
                  </a:lnTo>
                  <a:lnTo>
                    <a:pt x="1377" y="423"/>
                  </a:lnTo>
                  <a:lnTo>
                    <a:pt x="1269" y="291"/>
                  </a:lnTo>
                  <a:lnTo>
                    <a:pt x="1172" y="182"/>
                  </a:lnTo>
                  <a:lnTo>
                    <a:pt x="1075" y="97"/>
                  </a:lnTo>
                  <a:lnTo>
                    <a:pt x="1003" y="37"/>
                  </a:lnTo>
                  <a:lnTo>
                    <a:pt x="93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5762932" y="3633989"/>
              <a:ext cx="932489" cy="238263"/>
            </a:xfrm>
            <a:custGeom>
              <a:avLst/>
              <a:gdLst/>
              <a:ahLst/>
              <a:cxnLst/>
              <a:rect l="l" t="t" r="r" b="b"/>
              <a:pathLst>
                <a:path w="13808" h="3528" extrusionOk="0">
                  <a:moveTo>
                    <a:pt x="2634" y="0"/>
                  </a:moveTo>
                  <a:lnTo>
                    <a:pt x="2308" y="25"/>
                  </a:lnTo>
                  <a:lnTo>
                    <a:pt x="1994" y="49"/>
                  </a:lnTo>
                  <a:lnTo>
                    <a:pt x="1716" y="97"/>
                  </a:lnTo>
                  <a:lnTo>
                    <a:pt x="1462" y="158"/>
                  </a:lnTo>
                  <a:lnTo>
                    <a:pt x="1221" y="230"/>
                  </a:lnTo>
                  <a:lnTo>
                    <a:pt x="1015" y="315"/>
                  </a:lnTo>
                  <a:lnTo>
                    <a:pt x="834" y="411"/>
                  </a:lnTo>
                  <a:lnTo>
                    <a:pt x="665" y="508"/>
                  </a:lnTo>
                  <a:lnTo>
                    <a:pt x="520" y="617"/>
                  </a:lnTo>
                  <a:lnTo>
                    <a:pt x="387" y="737"/>
                  </a:lnTo>
                  <a:lnTo>
                    <a:pt x="278" y="858"/>
                  </a:lnTo>
                  <a:lnTo>
                    <a:pt x="194" y="991"/>
                  </a:lnTo>
                  <a:lnTo>
                    <a:pt x="121" y="1124"/>
                  </a:lnTo>
                  <a:lnTo>
                    <a:pt x="73" y="1257"/>
                  </a:lnTo>
                  <a:lnTo>
                    <a:pt x="37" y="1402"/>
                  </a:lnTo>
                  <a:lnTo>
                    <a:pt x="13" y="1547"/>
                  </a:lnTo>
                  <a:lnTo>
                    <a:pt x="1" y="1692"/>
                  </a:lnTo>
                  <a:lnTo>
                    <a:pt x="13" y="1825"/>
                  </a:lnTo>
                  <a:lnTo>
                    <a:pt x="37" y="1969"/>
                  </a:lnTo>
                  <a:lnTo>
                    <a:pt x="73" y="2114"/>
                  </a:lnTo>
                  <a:lnTo>
                    <a:pt x="109" y="2247"/>
                  </a:lnTo>
                  <a:lnTo>
                    <a:pt x="170" y="2380"/>
                  </a:lnTo>
                  <a:lnTo>
                    <a:pt x="242" y="2513"/>
                  </a:lnTo>
                  <a:lnTo>
                    <a:pt x="315" y="2634"/>
                  </a:lnTo>
                  <a:lnTo>
                    <a:pt x="399" y="2755"/>
                  </a:lnTo>
                  <a:lnTo>
                    <a:pt x="496" y="2863"/>
                  </a:lnTo>
                  <a:lnTo>
                    <a:pt x="593" y="2960"/>
                  </a:lnTo>
                  <a:lnTo>
                    <a:pt x="701" y="3057"/>
                  </a:lnTo>
                  <a:lnTo>
                    <a:pt x="822" y="3141"/>
                  </a:lnTo>
                  <a:lnTo>
                    <a:pt x="943" y="3214"/>
                  </a:lnTo>
                  <a:lnTo>
                    <a:pt x="1088" y="3274"/>
                  </a:lnTo>
                  <a:lnTo>
                    <a:pt x="1221" y="3335"/>
                  </a:lnTo>
                  <a:lnTo>
                    <a:pt x="1378" y="3383"/>
                  </a:lnTo>
                  <a:lnTo>
                    <a:pt x="1535" y="3419"/>
                  </a:lnTo>
                  <a:lnTo>
                    <a:pt x="1704" y="3455"/>
                  </a:lnTo>
                  <a:lnTo>
                    <a:pt x="1873" y="3479"/>
                  </a:lnTo>
                  <a:lnTo>
                    <a:pt x="2235" y="3516"/>
                  </a:lnTo>
                  <a:lnTo>
                    <a:pt x="2622" y="3528"/>
                  </a:lnTo>
                  <a:lnTo>
                    <a:pt x="3021" y="3516"/>
                  </a:lnTo>
                  <a:lnTo>
                    <a:pt x="3431" y="3504"/>
                  </a:lnTo>
                  <a:lnTo>
                    <a:pt x="3866" y="3467"/>
                  </a:lnTo>
                  <a:lnTo>
                    <a:pt x="4301" y="3431"/>
                  </a:lnTo>
                  <a:lnTo>
                    <a:pt x="5183" y="3347"/>
                  </a:lnTo>
                  <a:lnTo>
                    <a:pt x="5630" y="3310"/>
                  </a:lnTo>
                  <a:lnTo>
                    <a:pt x="6065" y="3274"/>
                  </a:lnTo>
                  <a:lnTo>
                    <a:pt x="6488" y="3262"/>
                  </a:lnTo>
                  <a:lnTo>
                    <a:pt x="6910" y="3250"/>
                  </a:lnTo>
                  <a:lnTo>
                    <a:pt x="7321" y="3262"/>
                  </a:lnTo>
                  <a:lnTo>
                    <a:pt x="7744" y="3274"/>
                  </a:lnTo>
                  <a:lnTo>
                    <a:pt x="8179" y="3310"/>
                  </a:lnTo>
                  <a:lnTo>
                    <a:pt x="8626" y="3347"/>
                  </a:lnTo>
                  <a:lnTo>
                    <a:pt x="9508" y="3431"/>
                  </a:lnTo>
                  <a:lnTo>
                    <a:pt x="9942" y="3467"/>
                  </a:lnTo>
                  <a:lnTo>
                    <a:pt x="10377" y="3504"/>
                  </a:lnTo>
                  <a:lnTo>
                    <a:pt x="10788" y="3516"/>
                  </a:lnTo>
                  <a:lnTo>
                    <a:pt x="11187" y="3528"/>
                  </a:lnTo>
                  <a:lnTo>
                    <a:pt x="11573" y="3516"/>
                  </a:lnTo>
                  <a:lnTo>
                    <a:pt x="11936" y="3479"/>
                  </a:lnTo>
                  <a:lnTo>
                    <a:pt x="12105" y="3455"/>
                  </a:lnTo>
                  <a:lnTo>
                    <a:pt x="12274" y="3419"/>
                  </a:lnTo>
                  <a:lnTo>
                    <a:pt x="12431" y="3383"/>
                  </a:lnTo>
                  <a:lnTo>
                    <a:pt x="12588" y="3335"/>
                  </a:lnTo>
                  <a:lnTo>
                    <a:pt x="12721" y="3274"/>
                  </a:lnTo>
                  <a:lnTo>
                    <a:pt x="12866" y="3214"/>
                  </a:lnTo>
                  <a:lnTo>
                    <a:pt x="12987" y="3141"/>
                  </a:lnTo>
                  <a:lnTo>
                    <a:pt x="13107" y="3057"/>
                  </a:lnTo>
                  <a:lnTo>
                    <a:pt x="13216" y="2960"/>
                  </a:lnTo>
                  <a:lnTo>
                    <a:pt x="13313" y="2863"/>
                  </a:lnTo>
                  <a:lnTo>
                    <a:pt x="13409" y="2755"/>
                  </a:lnTo>
                  <a:lnTo>
                    <a:pt x="13494" y="2634"/>
                  </a:lnTo>
                  <a:lnTo>
                    <a:pt x="13566" y="2513"/>
                  </a:lnTo>
                  <a:lnTo>
                    <a:pt x="13639" y="2380"/>
                  </a:lnTo>
                  <a:lnTo>
                    <a:pt x="13699" y="2247"/>
                  </a:lnTo>
                  <a:lnTo>
                    <a:pt x="13748" y="2114"/>
                  </a:lnTo>
                  <a:lnTo>
                    <a:pt x="13772" y="1969"/>
                  </a:lnTo>
                  <a:lnTo>
                    <a:pt x="13796" y="1825"/>
                  </a:lnTo>
                  <a:lnTo>
                    <a:pt x="13808" y="1692"/>
                  </a:lnTo>
                  <a:lnTo>
                    <a:pt x="13796" y="1547"/>
                  </a:lnTo>
                  <a:lnTo>
                    <a:pt x="13772" y="1402"/>
                  </a:lnTo>
                  <a:lnTo>
                    <a:pt x="13736" y="1257"/>
                  </a:lnTo>
                  <a:lnTo>
                    <a:pt x="13687" y="1124"/>
                  </a:lnTo>
                  <a:lnTo>
                    <a:pt x="13615" y="991"/>
                  </a:lnTo>
                  <a:lnTo>
                    <a:pt x="13530" y="858"/>
                  </a:lnTo>
                  <a:lnTo>
                    <a:pt x="13421" y="737"/>
                  </a:lnTo>
                  <a:lnTo>
                    <a:pt x="13289" y="617"/>
                  </a:lnTo>
                  <a:lnTo>
                    <a:pt x="13144" y="508"/>
                  </a:lnTo>
                  <a:lnTo>
                    <a:pt x="12987" y="411"/>
                  </a:lnTo>
                  <a:lnTo>
                    <a:pt x="12793" y="315"/>
                  </a:lnTo>
                  <a:lnTo>
                    <a:pt x="12588" y="230"/>
                  </a:lnTo>
                  <a:lnTo>
                    <a:pt x="12346" y="158"/>
                  </a:lnTo>
                  <a:lnTo>
                    <a:pt x="12093" y="97"/>
                  </a:lnTo>
                  <a:lnTo>
                    <a:pt x="11815" y="49"/>
                  </a:lnTo>
                  <a:lnTo>
                    <a:pt x="11501" y="25"/>
                  </a:lnTo>
                  <a:lnTo>
                    <a:pt x="11175" y="0"/>
                  </a:lnTo>
                  <a:lnTo>
                    <a:pt x="10812" y="0"/>
                  </a:lnTo>
                  <a:lnTo>
                    <a:pt x="10426" y="13"/>
                  </a:lnTo>
                  <a:lnTo>
                    <a:pt x="10015" y="37"/>
                  </a:lnTo>
                  <a:lnTo>
                    <a:pt x="9568" y="85"/>
                  </a:lnTo>
                  <a:lnTo>
                    <a:pt x="8058" y="266"/>
                  </a:lnTo>
                  <a:lnTo>
                    <a:pt x="6910" y="387"/>
                  </a:lnTo>
                  <a:lnTo>
                    <a:pt x="5751" y="266"/>
                  </a:lnTo>
                  <a:lnTo>
                    <a:pt x="4241" y="85"/>
                  </a:lnTo>
                  <a:lnTo>
                    <a:pt x="3794" y="37"/>
                  </a:lnTo>
                  <a:lnTo>
                    <a:pt x="3383" y="13"/>
                  </a:lnTo>
                  <a:lnTo>
                    <a:pt x="299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6564064" y="1939606"/>
              <a:ext cx="347590" cy="514009"/>
            </a:xfrm>
            <a:custGeom>
              <a:avLst/>
              <a:gdLst/>
              <a:ahLst/>
              <a:cxnLst/>
              <a:rect l="l" t="t" r="r" b="b"/>
              <a:pathLst>
                <a:path w="5147" h="7611" extrusionOk="0">
                  <a:moveTo>
                    <a:pt x="4156" y="1"/>
                  </a:moveTo>
                  <a:lnTo>
                    <a:pt x="3950" y="230"/>
                  </a:lnTo>
                  <a:lnTo>
                    <a:pt x="3431" y="846"/>
                  </a:lnTo>
                  <a:lnTo>
                    <a:pt x="3080" y="1269"/>
                  </a:lnTo>
                  <a:lnTo>
                    <a:pt x="2694" y="1740"/>
                  </a:lnTo>
                  <a:lnTo>
                    <a:pt x="2295" y="2259"/>
                  </a:lnTo>
                  <a:lnTo>
                    <a:pt x="1873" y="2803"/>
                  </a:lnTo>
                  <a:lnTo>
                    <a:pt x="1474" y="3371"/>
                  </a:lnTo>
                  <a:lnTo>
                    <a:pt x="1087" y="3926"/>
                  </a:lnTo>
                  <a:lnTo>
                    <a:pt x="737" y="4482"/>
                  </a:lnTo>
                  <a:lnTo>
                    <a:pt x="580" y="4748"/>
                  </a:lnTo>
                  <a:lnTo>
                    <a:pt x="435" y="5002"/>
                  </a:lnTo>
                  <a:lnTo>
                    <a:pt x="314" y="5255"/>
                  </a:lnTo>
                  <a:lnTo>
                    <a:pt x="205" y="5497"/>
                  </a:lnTo>
                  <a:lnTo>
                    <a:pt x="121" y="5714"/>
                  </a:lnTo>
                  <a:lnTo>
                    <a:pt x="48" y="5932"/>
                  </a:lnTo>
                  <a:lnTo>
                    <a:pt x="12" y="6125"/>
                  </a:lnTo>
                  <a:lnTo>
                    <a:pt x="0" y="6294"/>
                  </a:lnTo>
                  <a:lnTo>
                    <a:pt x="0" y="6379"/>
                  </a:lnTo>
                  <a:lnTo>
                    <a:pt x="12" y="6451"/>
                  </a:lnTo>
                  <a:lnTo>
                    <a:pt x="24" y="6524"/>
                  </a:lnTo>
                  <a:lnTo>
                    <a:pt x="48" y="6584"/>
                  </a:lnTo>
                  <a:lnTo>
                    <a:pt x="109" y="6705"/>
                  </a:lnTo>
                  <a:lnTo>
                    <a:pt x="181" y="6814"/>
                  </a:lnTo>
                  <a:lnTo>
                    <a:pt x="266" y="6922"/>
                  </a:lnTo>
                  <a:lnTo>
                    <a:pt x="350" y="7019"/>
                  </a:lnTo>
                  <a:lnTo>
                    <a:pt x="447" y="7104"/>
                  </a:lnTo>
                  <a:lnTo>
                    <a:pt x="544" y="7188"/>
                  </a:lnTo>
                  <a:lnTo>
                    <a:pt x="652" y="7261"/>
                  </a:lnTo>
                  <a:lnTo>
                    <a:pt x="761" y="7333"/>
                  </a:lnTo>
                  <a:lnTo>
                    <a:pt x="882" y="7393"/>
                  </a:lnTo>
                  <a:lnTo>
                    <a:pt x="1003" y="7442"/>
                  </a:lnTo>
                  <a:lnTo>
                    <a:pt x="1124" y="7490"/>
                  </a:lnTo>
                  <a:lnTo>
                    <a:pt x="1256" y="7526"/>
                  </a:lnTo>
                  <a:lnTo>
                    <a:pt x="1389" y="7563"/>
                  </a:lnTo>
                  <a:lnTo>
                    <a:pt x="1522" y="7575"/>
                  </a:lnTo>
                  <a:lnTo>
                    <a:pt x="1655" y="7599"/>
                  </a:lnTo>
                  <a:lnTo>
                    <a:pt x="1788" y="7599"/>
                  </a:lnTo>
                  <a:lnTo>
                    <a:pt x="1921" y="7611"/>
                  </a:lnTo>
                  <a:lnTo>
                    <a:pt x="2054" y="7599"/>
                  </a:lnTo>
                  <a:lnTo>
                    <a:pt x="2187" y="7587"/>
                  </a:lnTo>
                  <a:lnTo>
                    <a:pt x="2319" y="7563"/>
                  </a:lnTo>
                  <a:lnTo>
                    <a:pt x="2440" y="7526"/>
                  </a:lnTo>
                  <a:lnTo>
                    <a:pt x="2573" y="7490"/>
                  </a:lnTo>
                  <a:lnTo>
                    <a:pt x="2694" y="7454"/>
                  </a:lnTo>
                  <a:lnTo>
                    <a:pt x="2815" y="7393"/>
                  </a:lnTo>
                  <a:lnTo>
                    <a:pt x="2923" y="7333"/>
                  </a:lnTo>
                  <a:lnTo>
                    <a:pt x="3032" y="7273"/>
                  </a:lnTo>
                  <a:lnTo>
                    <a:pt x="3129" y="7188"/>
                  </a:lnTo>
                  <a:lnTo>
                    <a:pt x="3225" y="7104"/>
                  </a:lnTo>
                  <a:lnTo>
                    <a:pt x="3322" y="7019"/>
                  </a:lnTo>
                  <a:lnTo>
                    <a:pt x="3395" y="6922"/>
                  </a:lnTo>
                  <a:lnTo>
                    <a:pt x="3467" y="6814"/>
                  </a:lnTo>
                  <a:lnTo>
                    <a:pt x="3540" y="6693"/>
                  </a:lnTo>
                  <a:lnTo>
                    <a:pt x="3588" y="6572"/>
                  </a:lnTo>
                  <a:lnTo>
                    <a:pt x="3624" y="6451"/>
                  </a:lnTo>
                  <a:lnTo>
                    <a:pt x="3660" y="6330"/>
                  </a:lnTo>
                  <a:lnTo>
                    <a:pt x="3684" y="6198"/>
                  </a:lnTo>
                  <a:lnTo>
                    <a:pt x="3697" y="6077"/>
                  </a:lnTo>
                  <a:lnTo>
                    <a:pt x="3709" y="5944"/>
                  </a:lnTo>
                  <a:lnTo>
                    <a:pt x="3709" y="5678"/>
                  </a:lnTo>
                  <a:lnTo>
                    <a:pt x="3697" y="5424"/>
                  </a:lnTo>
                  <a:lnTo>
                    <a:pt x="3660" y="5159"/>
                  </a:lnTo>
                  <a:lnTo>
                    <a:pt x="3600" y="4663"/>
                  </a:lnTo>
                  <a:lnTo>
                    <a:pt x="3576" y="4410"/>
                  </a:lnTo>
                  <a:lnTo>
                    <a:pt x="3576" y="4180"/>
                  </a:lnTo>
                  <a:lnTo>
                    <a:pt x="3576" y="4071"/>
                  </a:lnTo>
                  <a:lnTo>
                    <a:pt x="3588" y="3963"/>
                  </a:lnTo>
                  <a:lnTo>
                    <a:pt x="3612" y="3854"/>
                  </a:lnTo>
                  <a:lnTo>
                    <a:pt x="3648" y="3757"/>
                  </a:lnTo>
                  <a:lnTo>
                    <a:pt x="3684" y="3649"/>
                  </a:lnTo>
                  <a:lnTo>
                    <a:pt x="3733" y="3564"/>
                  </a:lnTo>
                  <a:lnTo>
                    <a:pt x="3793" y="3467"/>
                  </a:lnTo>
                  <a:lnTo>
                    <a:pt x="3866" y="3383"/>
                  </a:lnTo>
                  <a:lnTo>
                    <a:pt x="3950" y="3310"/>
                  </a:lnTo>
                  <a:lnTo>
                    <a:pt x="4047" y="3238"/>
                  </a:lnTo>
                  <a:lnTo>
                    <a:pt x="4168" y="3165"/>
                  </a:lnTo>
                  <a:lnTo>
                    <a:pt x="4301" y="3105"/>
                  </a:lnTo>
                  <a:lnTo>
                    <a:pt x="4421" y="3045"/>
                  </a:lnTo>
                  <a:lnTo>
                    <a:pt x="4542" y="2984"/>
                  </a:lnTo>
                  <a:lnTo>
                    <a:pt x="4651" y="2912"/>
                  </a:lnTo>
                  <a:lnTo>
                    <a:pt x="4748" y="2839"/>
                  </a:lnTo>
                  <a:lnTo>
                    <a:pt x="4832" y="2767"/>
                  </a:lnTo>
                  <a:lnTo>
                    <a:pt x="4905" y="2694"/>
                  </a:lnTo>
                  <a:lnTo>
                    <a:pt x="4965" y="2610"/>
                  </a:lnTo>
                  <a:lnTo>
                    <a:pt x="5025" y="2525"/>
                  </a:lnTo>
                  <a:lnTo>
                    <a:pt x="5062" y="2441"/>
                  </a:lnTo>
                  <a:lnTo>
                    <a:pt x="5098" y="2344"/>
                  </a:lnTo>
                  <a:lnTo>
                    <a:pt x="5122" y="2259"/>
                  </a:lnTo>
                  <a:lnTo>
                    <a:pt x="5134" y="2163"/>
                  </a:lnTo>
                  <a:lnTo>
                    <a:pt x="5146" y="2066"/>
                  </a:lnTo>
                  <a:lnTo>
                    <a:pt x="5146" y="1970"/>
                  </a:lnTo>
                  <a:lnTo>
                    <a:pt x="5122" y="1764"/>
                  </a:lnTo>
                  <a:lnTo>
                    <a:pt x="5062" y="1559"/>
                  </a:lnTo>
                  <a:lnTo>
                    <a:pt x="4989" y="1341"/>
                  </a:lnTo>
                  <a:lnTo>
                    <a:pt x="4892" y="1124"/>
                  </a:lnTo>
                  <a:lnTo>
                    <a:pt x="4772" y="907"/>
                  </a:lnTo>
                  <a:lnTo>
                    <a:pt x="4627" y="677"/>
                  </a:lnTo>
                  <a:lnTo>
                    <a:pt x="4482" y="447"/>
                  </a:lnTo>
                  <a:lnTo>
                    <a:pt x="4325" y="230"/>
                  </a:lnTo>
                  <a:lnTo>
                    <a:pt x="415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6420491" y="1942847"/>
              <a:ext cx="439772" cy="505905"/>
            </a:xfrm>
            <a:custGeom>
              <a:avLst/>
              <a:gdLst/>
              <a:ahLst/>
              <a:cxnLst/>
              <a:rect l="l" t="t" r="r" b="b"/>
              <a:pathLst>
                <a:path w="6512" h="7491" extrusionOk="0">
                  <a:moveTo>
                    <a:pt x="3334" y="1"/>
                  </a:moveTo>
                  <a:lnTo>
                    <a:pt x="2887" y="25"/>
                  </a:lnTo>
                  <a:lnTo>
                    <a:pt x="2718" y="37"/>
                  </a:lnTo>
                  <a:lnTo>
                    <a:pt x="0" y="6270"/>
                  </a:lnTo>
                  <a:lnTo>
                    <a:pt x="1812" y="7490"/>
                  </a:lnTo>
                  <a:lnTo>
                    <a:pt x="2887" y="5268"/>
                  </a:lnTo>
                  <a:lnTo>
                    <a:pt x="3032" y="5388"/>
                  </a:lnTo>
                  <a:lnTo>
                    <a:pt x="3189" y="5497"/>
                  </a:lnTo>
                  <a:lnTo>
                    <a:pt x="3382" y="5618"/>
                  </a:lnTo>
                  <a:lnTo>
                    <a:pt x="3491" y="5678"/>
                  </a:lnTo>
                  <a:lnTo>
                    <a:pt x="3600" y="5727"/>
                  </a:lnTo>
                  <a:lnTo>
                    <a:pt x="3709" y="5775"/>
                  </a:lnTo>
                  <a:lnTo>
                    <a:pt x="3829" y="5799"/>
                  </a:lnTo>
                  <a:lnTo>
                    <a:pt x="3938" y="5811"/>
                  </a:lnTo>
                  <a:lnTo>
                    <a:pt x="4047" y="5811"/>
                  </a:lnTo>
                  <a:lnTo>
                    <a:pt x="4143" y="5799"/>
                  </a:lnTo>
                  <a:lnTo>
                    <a:pt x="4240" y="5751"/>
                  </a:lnTo>
                  <a:lnTo>
                    <a:pt x="4288" y="5715"/>
                  </a:lnTo>
                  <a:lnTo>
                    <a:pt x="4337" y="5666"/>
                  </a:lnTo>
                  <a:lnTo>
                    <a:pt x="4470" y="5533"/>
                  </a:lnTo>
                  <a:lnTo>
                    <a:pt x="4602" y="5340"/>
                  </a:lnTo>
                  <a:lnTo>
                    <a:pt x="4772" y="5111"/>
                  </a:lnTo>
                  <a:lnTo>
                    <a:pt x="4941" y="4833"/>
                  </a:lnTo>
                  <a:lnTo>
                    <a:pt x="5122" y="4531"/>
                  </a:lnTo>
                  <a:lnTo>
                    <a:pt x="5303" y="4205"/>
                  </a:lnTo>
                  <a:lnTo>
                    <a:pt x="5484" y="3854"/>
                  </a:lnTo>
                  <a:lnTo>
                    <a:pt x="5666" y="3492"/>
                  </a:lnTo>
                  <a:lnTo>
                    <a:pt x="5835" y="3117"/>
                  </a:lnTo>
                  <a:lnTo>
                    <a:pt x="6004" y="2755"/>
                  </a:lnTo>
                  <a:lnTo>
                    <a:pt x="6149" y="2381"/>
                  </a:lnTo>
                  <a:lnTo>
                    <a:pt x="6282" y="2030"/>
                  </a:lnTo>
                  <a:lnTo>
                    <a:pt x="6378" y="1692"/>
                  </a:lnTo>
                  <a:lnTo>
                    <a:pt x="6463" y="1378"/>
                  </a:lnTo>
                  <a:lnTo>
                    <a:pt x="6511" y="1088"/>
                  </a:lnTo>
                  <a:lnTo>
                    <a:pt x="6511" y="955"/>
                  </a:lnTo>
                  <a:lnTo>
                    <a:pt x="6499" y="846"/>
                  </a:lnTo>
                  <a:lnTo>
                    <a:pt x="6451" y="738"/>
                  </a:lnTo>
                  <a:lnTo>
                    <a:pt x="6402" y="641"/>
                  </a:lnTo>
                  <a:lnTo>
                    <a:pt x="6318" y="544"/>
                  </a:lnTo>
                  <a:lnTo>
                    <a:pt x="6221" y="460"/>
                  </a:lnTo>
                  <a:lnTo>
                    <a:pt x="6112" y="387"/>
                  </a:lnTo>
                  <a:lnTo>
                    <a:pt x="5992" y="327"/>
                  </a:lnTo>
                  <a:lnTo>
                    <a:pt x="5859" y="267"/>
                  </a:lnTo>
                  <a:lnTo>
                    <a:pt x="5702" y="218"/>
                  </a:lnTo>
                  <a:lnTo>
                    <a:pt x="5545" y="170"/>
                  </a:lnTo>
                  <a:lnTo>
                    <a:pt x="5388" y="134"/>
                  </a:lnTo>
                  <a:lnTo>
                    <a:pt x="5037" y="73"/>
                  </a:lnTo>
                  <a:lnTo>
                    <a:pt x="4675" y="37"/>
                  </a:lnTo>
                  <a:lnTo>
                    <a:pt x="4313" y="13"/>
                  </a:lnTo>
                  <a:lnTo>
                    <a:pt x="3962" y="1"/>
                  </a:lnTo>
                  <a:close/>
                </a:path>
              </a:pathLst>
            </a:custGeom>
            <a:solidFill>
              <a:srgbClr val="FCF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6548532" y="2245527"/>
              <a:ext cx="66992" cy="71857"/>
            </a:xfrm>
            <a:custGeom>
              <a:avLst/>
              <a:gdLst/>
              <a:ahLst/>
              <a:cxnLst/>
              <a:rect l="l" t="t" r="r" b="b"/>
              <a:pathLst>
                <a:path w="992" h="1064" extrusionOk="0">
                  <a:moveTo>
                    <a:pt x="1" y="0"/>
                  </a:moveTo>
                  <a:lnTo>
                    <a:pt x="61" y="85"/>
                  </a:lnTo>
                  <a:lnTo>
                    <a:pt x="218" y="315"/>
                  </a:lnTo>
                  <a:lnTo>
                    <a:pt x="484" y="653"/>
                  </a:lnTo>
                  <a:lnTo>
                    <a:pt x="665" y="858"/>
                  </a:lnTo>
                  <a:lnTo>
                    <a:pt x="858" y="1064"/>
                  </a:lnTo>
                  <a:lnTo>
                    <a:pt x="991" y="786"/>
                  </a:lnTo>
                  <a:lnTo>
                    <a:pt x="617" y="520"/>
                  </a:lnTo>
                  <a:lnTo>
                    <a:pt x="303" y="26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71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5923658" y="2185153"/>
              <a:ext cx="722057" cy="1113652"/>
            </a:xfrm>
            <a:custGeom>
              <a:avLst/>
              <a:gdLst/>
              <a:ahLst/>
              <a:cxnLst/>
              <a:rect l="l" t="t" r="r" b="b"/>
              <a:pathLst>
                <a:path w="10692" h="16490" extrusionOk="0">
                  <a:moveTo>
                    <a:pt x="7913" y="1"/>
                  </a:moveTo>
                  <a:lnTo>
                    <a:pt x="7864" y="13"/>
                  </a:lnTo>
                  <a:lnTo>
                    <a:pt x="7792" y="61"/>
                  </a:lnTo>
                  <a:lnTo>
                    <a:pt x="7719" y="133"/>
                  </a:lnTo>
                  <a:lnTo>
                    <a:pt x="7635" y="230"/>
                  </a:lnTo>
                  <a:lnTo>
                    <a:pt x="7550" y="339"/>
                  </a:lnTo>
                  <a:lnTo>
                    <a:pt x="7381" y="617"/>
                  </a:lnTo>
                  <a:lnTo>
                    <a:pt x="7224" y="907"/>
                  </a:lnTo>
                  <a:lnTo>
                    <a:pt x="7079" y="1196"/>
                  </a:lnTo>
                  <a:lnTo>
                    <a:pt x="6970" y="1450"/>
                  </a:lnTo>
                  <a:lnTo>
                    <a:pt x="6862" y="1680"/>
                  </a:lnTo>
                  <a:lnTo>
                    <a:pt x="6729" y="1800"/>
                  </a:lnTo>
                  <a:lnTo>
                    <a:pt x="6354" y="2139"/>
                  </a:lnTo>
                  <a:lnTo>
                    <a:pt x="6089" y="2392"/>
                  </a:lnTo>
                  <a:lnTo>
                    <a:pt x="5787" y="2682"/>
                  </a:lnTo>
                  <a:lnTo>
                    <a:pt x="5461" y="3021"/>
                  </a:lnTo>
                  <a:lnTo>
                    <a:pt x="5110" y="3407"/>
                  </a:lnTo>
                  <a:lnTo>
                    <a:pt x="4736" y="3830"/>
                  </a:lnTo>
                  <a:lnTo>
                    <a:pt x="4361" y="4289"/>
                  </a:lnTo>
                  <a:lnTo>
                    <a:pt x="3975" y="4784"/>
                  </a:lnTo>
                  <a:lnTo>
                    <a:pt x="3600" y="5304"/>
                  </a:lnTo>
                  <a:lnTo>
                    <a:pt x="3419" y="5581"/>
                  </a:lnTo>
                  <a:lnTo>
                    <a:pt x="3238" y="5859"/>
                  </a:lnTo>
                  <a:lnTo>
                    <a:pt x="3069" y="6149"/>
                  </a:lnTo>
                  <a:lnTo>
                    <a:pt x="2900" y="6451"/>
                  </a:lnTo>
                  <a:lnTo>
                    <a:pt x="2743" y="6741"/>
                  </a:lnTo>
                  <a:lnTo>
                    <a:pt x="2585" y="7055"/>
                  </a:lnTo>
                  <a:lnTo>
                    <a:pt x="2441" y="7357"/>
                  </a:lnTo>
                  <a:lnTo>
                    <a:pt x="2308" y="7683"/>
                  </a:lnTo>
                  <a:lnTo>
                    <a:pt x="2054" y="8336"/>
                  </a:lnTo>
                  <a:lnTo>
                    <a:pt x="1812" y="9000"/>
                  </a:lnTo>
                  <a:lnTo>
                    <a:pt x="1583" y="9689"/>
                  </a:lnTo>
                  <a:lnTo>
                    <a:pt x="1365" y="10377"/>
                  </a:lnTo>
                  <a:lnTo>
                    <a:pt x="1160" y="11054"/>
                  </a:lnTo>
                  <a:lnTo>
                    <a:pt x="967" y="11718"/>
                  </a:lnTo>
                  <a:lnTo>
                    <a:pt x="798" y="12358"/>
                  </a:lnTo>
                  <a:lnTo>
                    <a:pt x="629" y="12974"/>
                  </a:lnTo>
                  <a:lnTo>
                    <a:pt x="363" y="14074"/>
                  </a:lnTo>
                  <a:lnTo>
                    <a:pt x="170" y="14943"/>
                  </a:lnTo>
                  <a:lnTo>
                    <a:pt x="0" y="15717"/>
                  </a:lnTo>
                  <a:lnTo>
                    <a:pt x="6451" y="16490"/>
                  </a:lnTo>
                  <a:lnTo>
                    <a:pt x="6644" y="15813"/>
                  </a:lnTo>
                  <a:lnTo>
                    <a:pt x="7115" y="14279"/>
                  </a:lnTo>
                  <a:lnTo>
                    <a:pt x="7393" y="13409"/>
                  </a:lnTo>
                  <a:lnTo>
                    <a:pt x="7683" y="12588"/>
                  </a:lnTo>
                  <a:lnTo>
                    <a:pt x="7816" y="12225"/>
                  </a:lnTo>
                  <a:lnTo>
                    <a:pt x="7937" y="11899"/>
                  </a:lnTo>
                  <a:lnTo>
                    <a:pt x="8058" y="11634"/>
                  </a:lnTo>
                  <a:lnTo>
                    <a:pt x="8154" y="11428"/>
                  </a:lnTo>
                  <a:lnTo>
                    <a:pt x="8203" y="11356"/>
                  </a:lnTo>
                  <a:lnTo>
                    <a:pt x="8263" y="11283"/>
                  </a:lnTo>
                  <a:lnTo>
                    <a:pt x="8323" y="11211"/>
                  </a:lnTo>
                  <a:lnTo>
                    <a:pt x="8396" y="11150"/>
                  </a:lnTo>
                  <a:lnTo>
                    <a:pt x="8553" y="11017"/>
                  </a:lnTo>
                  <a:lnTo>
                    <a:pt x="8734" y="10909"/>
                  </a:lnTo>
                  <a:lnTo>
                    <a:pt x="8927" y="10812"/>
                  </a:lnTo>
                  <a:lnTo>
                    <a:pt x="9133" y="10703"/>
                  </a:lnTo>
                  <a:lnTo>
                    <a:pt x="9556" y="10498"/>
                  </a:lnTo>
                  <a:lnTo>
                    <a:pt x="9761" y="10377"/>
                  </a:lnTo>
                  <a:lnTo>
                    <a:pt x="9954" y="10244"/>
                  </a:lnTo>
                  <a:lnTo>
                    <a:pt x="10135" y="10099"/>
                  </a:lnTo>
                  <a:lnTo>
                    <a:pt x="10220" y="10027"/>
                  </a:lnTo>
                  <a:lnTo>
                    <a:pt x="10305" y="9942"/>
                  </a:lnTo>
                  <a:lnTo>
                    <a:pt x="10377" y="9846"/>
                  </a:lnTo>
                  <a:lnTo>
                    <a:pt x="10437" y="9749"/>
                  </a:lnTo>
                  <a:lnTo>
                    <a:pt x="10498" y="9652"/>
                  </a:lnTo>
                  <a:lnTo>
                    <a:pt x="10558" y="9544"/>
                  </a:lnTo>
                  <a:lnTo>
                    <a:pt x="10594" y="9423"/>
                  </a:lnTo>
                  <a:lnTo>
                    <a:pt x="10631" y="9290"/>
                  </a:lnTo>
                  <a:lnTo>
                    <a:pt x="10667" y="9157"/>
                  </a:lnTo>
                  <a:lnTo>
                    <a:pt x="10679" y="9012"/>
                  </a:lnTo>
                  <a:lnTo>
                    <a:pt x="10691" y="8855"/>
                  </a:lnTo>
                  <a:lnTo>
                    <a:pt x="10691" y="8686"/>
                  </a:lnTo>
                  <a:lnTo>
                    <a:pt x="10667" y="8324"/>
                  </a:lnTo>
                  <a:lnTo>
                    <a:pt x="10631" y="7913"/>
                  </a:lnTo>
                  <a:lnTo>
                    <a:pt x="10570" y="7490"/>
                  </a:lnTo>
                  <a:lnTo>
                    <a:pt x="10498" y="7031"/>
                  </a:lnTo>
                  <a:lnTo>
                    <a:pt x="10413" y="6572"/>
                  </a:lnTo>
                  <a:lnTo>
                    <a:pt x="10317" y="6113"/>
                  </a:lnTo>
                  <a:lnTo>
                    <a:pt x="10220" y="5666"/>
                  </a:lnTo>
                  <a:lnTo>
                    <a:pt x="10015" y="4833"/>
                  </a:lnTo>
                  <a:lnTo>
                    <a:pt x="9833" y="4156"/>
                  </a:lnTo>
                  <a:lnTo>
                    <a:pt x="9664" y="3516"/>
                  </a:lnTo>
                  <a:lnTo>
                    <a:pt x="9797" y="3286"/>
                  </a:lnTo>
                  <a:lnTo>
                    <a:pt x="9942" y="3045"/>
                  </a:lnTo>
                  <a:lnTo>
                    <a:pt x="10099" y="2755"/>
                  </a:lnTo>
                  <a:lnTo>
                    <a:pt x="10244" y="2453"/>
                  </a:lnTo>
                  <a:lnTo>
                    <a:pt x="10305" y="2308"/>
                  </a:lnTo>
                  <a:lnTo>
                    <a:pt x="10353" y="2175"/>
                  </a:lnTo>
                  <a:lnTo>
                    <a:pt x="10389" y="2054"/>
                  </a:lnTo>
                  <a:lnTo>
                    <a:pt x="10401" y="1945"/>
                  </a:lnTo>
                  <a:lnTo>
                    <a:pt x="10401" y="1861"/>
                  </a:lnTo>
                  <a:lnTo>
                    <a:pt x="10389" y="1837"/>
                  </a:lnTo>
                  <a:lnTo>
                    <a:pt x="10365" y="1813"/>
                  </a:lnTo>
                  <a:lnTo>
                    <a:pt x="10027" y="1498"/>
                  </a:lnTo>
                  <a:lnTo>
                    <a:pt x="9676" y="1196"/>
                  </a:lnTo>
                  <a:lnTo>
                    <a:pt x="9266" y="846"/>
                  </a:lnTo>
                  <a:lnTo>
                    <a:pt x="8831" y="508"/>
                  </a:lnTo>
                  <a:lnTo>
                    <a:pt x="8613" y="351"/>
                  </a:lnTo>
                  <a:lnTo>
                    <a:pt x="8420" y="218"/>
                  </a:lnTo>
                  <a:lnTo>
                    <a:pt x="8239" y="121"/>
                  </a:lnTo>
                  <a:lnTo>
                    <a:pt x="8082" y="37"/>
                  </a:lnTo>
                  <a:lnTo>
                    <a:pt x="8021" y="13"/>
                  </a:lnTo>
                  <a:lnTo>
                    <a:pt x="79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5853493" y="3245678"/>
              <a:ext cx="740832" cy="137906"/>
            </a:xfrm>
            <a:custGeom>
              <a:avLst/>
              <a:gdLst/>
              <a:ahLst/>
              <a:cxnLst/>
              <a:rect l="l" t="t" r="r" b="b"/>
              <a:pathLst>
                <a:path w="10970" h="2042" extrusionOk="0">
                  <a:moveTo>
                    <a:pt x="919" y="0"/>
                  </a:moveTo>
                  <a:lnTo>
                    <a:pt x="822" y="25"/>
                  </a:lnTo>
                  <a:lnTo>
                    <a:pt x="725" y="49"/>
                  </a:lnTo>
                  <a:lnTo>
                    <a:pt x="629" y="85"/>
                  </a:lnTo>
                  <a:lnTo>
                    <a:pt x="544" y="121"/>
                  </a:lnTo>
                  <a:lnTo>
                    <a:pt x="460" y="170"/>
                  </a:lnTo>
                  <a:lnTo>
                    <a:pt x="375" y="230"/>
                  </a:lnTo>
                  <a:lnTo>
                    <a:pt x="303" y="302"/>
                  </a:lnTo>
                  <a:lnTo>
                    <a:pt x="242" y="375"/>
                  </a:lnTo>
                  <a:lnTo>
                    <a:pt x="182" y="447"/>
                  </a:lnTo>
                  <a:lnTo>
                    <a:pt x="133" y="532"/>
                  </a:lnTo>
                  <a:lnTo>
                    <a:pt x="85" y="629"/>
                  </a:lnTo>
                  <a:lnTo>
                    <a:pt x="49" y="713"/>
                  </a:lnTo>
                  <a:lnTo>
                    <a:pt x="25" y="810"/>
                  </a:lnTo>
                  <a:lnTo>
                    <a:pt x="13" y="919"/>
                  </a:lnTo>
                  <a:lnTo>
                    <a:pt x="1" y="1015"/>
                  </a:lnTo>
                  <a:lnTo>
                    <a:pt x="13" y="1124"/>
                  </a:lnTo>
                  <a:lnTo>
                    <a:pt x="25" y="1221"/>
                  </a:lnTo>
                  <a:lnTo>
                    <a:pt x="49" y="1329"/>
                  </a:lnTo>
                  <a:lnTo>
                    <a:pt x="85" y="1414"/>
                  </a:lnTo>
                  <a:lnTo>
                    <a:pt x="133" y="1510"/>
                  </a:lnTo>
                  <a:lnTo>
                    <a:pt x="182" y="1595"/>
                  </a:lnTo>
                  <a:lnTo>
                    <a:pt x="242" y="1667"/>
                  </a:lnTo>
                  <a:lnTo>
                    <a:pt x="303" y="1740"/>
                  </a:lnTo>
                  <a:lnTo>
                    <a:pt x="375" y="1812"/>
                  </a:lnTo>
                  <a:lnTo>
                    <a:pt x="460" y="1861"/>
                  </a:lnTo>
                  <a:lnTo>
                    <a:pt x="544" y="1921"/>
                  </a:lnTo>
                  <a:lnTo>
                    <a:pt x="629" y="1957"/>
                  </a:lnTo>
                  <a:lnTo>
                    <a:pt x="725" y="1994"/>
                  </a:lnTo>
                  <a:lnTo>
                    <a:pt x="822" y="2018"/>
                  </a:lnTo>
                  <a:lnTo>
                    <a:pt x="919" y="2030"/>
                  </a:lnTo>
                  <a:lnTo>
                    <a:pt x="1027" y="2042"/>
                  </a:lnTo>
                  <a:lnTo>
                    <a:pt x="9954" y="2042"/>
                  </a:lnTo>
                  <a:lnTo>
                    <a:pt x="10051" y="2030"/>
                  </a:lnTo>
                  <a:lnTo>
                    <a:pt x="10160" y="2018"/>
                  </a:lnTo>
                  <a:lnTo>
                    <a:pt x="10256" y="1994"/>
                  </a:lnTo>
                  <a:lnTo>
                    <a:pt x="10341" y="1957"/>
                  </a:lnTo>
                  <a:lnTo>
                    <a:pt x="10438" y="1921"/>
                  </a:lnTo>
                  <a:lnTo>
                    <a:pt x="10522" y="1861"/>
                  </a:lnTo>
                  <a:lnTo>
                    <a:pt x="10595" y="1812"/>
                  </a:lnTo>
                  <a:lnTo>
                    <a:pt x="10667" y="1740"/>
                  </a:lnTo>
                  <a:lnTo>
                    <a:pt x="10740" y="1667"/>
                  </a:lnTo>
                  <a:lnTo>
                    <a:pt x="10800" y="1595"/>
                  </a:lnTo>
                  <a:lnTo>
                    <a:pt x="10848" y="1510"/>
                  </a:lnTo>
                  <a:lnTo>
                    <a:pt x="10885" y="1414"/>
                  </a:lnTo>
                  <a:lnTo>
                    <a:pt x="10921" y="1329"/>
                  </a:lnTo>
                  <a:lnTo>
                    <a:pt x="10945" y="1221"/>
                  </a:lnTo>
                  <a:lnTo>
                    <a:pt x="10969" y="1124"/>
                  </a:lnTo>
                  <a:lnTo>
                    <a:pt x="10969" y="1015"/>
                  </a:lnTo>
                  <a:lnTo>
                    <a:pt x="10969" y="919"/>
                  </a:lnTo>
                  <a:lnTo>
                    <a:pt x="10945" y="810"/>
                  </a:lnTo>
                  <a:lnTo>
                    <a:pt x="10921" y="713"/>
                  </a:lnTo>
                  <a:lnTo>
                    <a:pt x="10885" y="629"/>
                  </a:lnTo>
                  <a:lnTo>
                    <a:pt x="10848" y="532"/>
                  </a:lnTo>
                  <a:lnTo>
                    <a:pt x="10800" y="447"/>
                  </a:lnTo>
                  <a:lnTo>
                    <a:pt x="10740" y="375"/>
                  </a:lnTo>
                  <a:lnTo>
                    <a:pt x="10667" y="302"/>
                  </a:lnTo>
                  <a:lnTo>
                    <a:pt x="10595" y="230"/>
                  </a:lnTo>
                  <a:lnTo>
                    <a:pt x="10522" y="170"/>
                  </a:lnTo>
                  <a:lnTo>
                    <a:pt x="10438" y="121"/>
                  </a:lnTo>
                  <a:lnTo>
                    <a:pt x="10341" y="85"/>
                  </a:lnTo>
                  <a:lnTo>
                    <a:pt x="10256" y="49"/>
                  </a:lnTo>
                  <a:lnTo>
                    <a:pt x="10160" y="25"/>
                  </a:lnTo>
                  <a:lnTo>
                    <a:pt x="1005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5933451" y="3334618"/>
              <a:ext cx="293766" cy="371240"/>
            </a:xfrm>
            <a:custGeom>
              <a:avLst/>
              <a:gdLst/>
              <a:ahLst/>
              <a:cxnLst/>
              <a:rect l="l" t="t" r="r" b="b"/>
              <a:pathLst>
                <a:path w="4350" h="5497" extrusionOk="0">
                  <a:moveTo>
                    <a:pt x="3745" y="0"/>
                  </a:moveTo>
                  <a:lnTo>
                    <a:pt x="3685" y="350"/>
                  </a:lnTo>
                  <a:lnTo>
                    <a:pt x="3600" y="713"/>
                  </a:lnTo>
                  <a:lnTo>
                    <a:pt x="3491" y="1075"/>
                  </a:lnTo>
                  <a:lnTo>
                    <a:pt x="3383" y="1450"/>
                  </a:lnTo>
                  <a:lnTo>
                    <a:pt x="3262" y="1812"/>
                  </a:lnTo>
                  <a:lnTo>
                    <a:pt x="3129" y="2187"/>
                  </a:lnTo>
                  <a:lnTo>
                    <a:pt x="2851" y="2887"/>
                  </a:lnTo>
                  <a:lnTo>
                    <a:pt x="2573" y="3540"/>
                  </a:lnTo>
                  <a:lnTo>
                    <a:pt x="2308" y="4107"/>
                  </a:lnTo>
                  <a:lnTo>
                    <a:pt x="2090" y="4566"/>
                  </a:lnTo>
                  <a:lnTo>
                    <a:pt x="1921" y="4880"/>
                  </a:lnTo>
                  <a:lnTo>
                    <a:pt x="1571" y="4880"/>
                  </a:lnTo>
                  <a:lnTo>
                    <a:pt x="592" y="48"/>
                  </a:lnTo>
                  <a:lnTo>
                    <a:pt x="0" y="169"/>
                  </a:lnTo>
                  <a:lnTo>
                    <a:pt x="1063" y="5496"/>
                  </a:lnTo>
                  <a:lnTo>
                    <a:pt x="2296" y="5496"/>
                  </a:lnTo>
                  <a:lnTo>
                    <a:pt x="2380" y="5339"/>
                  </a:lnTo>
                  <a:lnTo>
                    <a:pt x="2670" y="4772"/>
                  </a:lnTo>
                  <a:lnTo>
                    <a:pt x="2936" y="4204"/>
                  </a:lnTo>
                  <a:lnTo>
                    <a:pt x="3250" y="3503"/>
                  </a:lnTo>
                  <a:lnTo>
                    <a:pt x="3419" y="3105"/>
                  </a:lnTo>
                  <a:lnTo>
                    <a:pt x="3588" y="2694"/>
                  </a:lnTo>
                  <a:lnTo>
                    <a:pt x="3745" y="2271"/>
                  </a:lnTo>
                  <a:lnTo>
                    <a:pt x="3902" y="1836"/>
                  </a:lnTo>
                  <a:lnTo>
                    <a:pt x="4035" y="1401"/>
                  </a:lnTo>
                  <a:lnTo>
                    <a:pt x="4168" y="954"/>
                  </a:lnTo>
                  <a:lnTo>
                    <a:pt x="4265" y="520"/>
                  </a:lnTo>
                  <a:lnTo>
                    <a:pt x="4349" y="97"/>
                  </a:lnTo>
                  <a:lnTo>
                    <a:pt x="374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6379702" y="2370326"/>
              <a:ext cx="1008328" cy="697637"/>
            </a:xfrm>
            <a:custGeom>
              <a:avLst/>
              <a:gdLst/>
              <a:ahLst/>
              <a:cxnLst/>
              <a:rect l="l" t="t" r="r" b="b"/>
              <a:pathLst>
                <a:path w="14931" h="10330" extrusionOk="0">
                  <a:moveTo>
                    <a:pt x="1184" y="1"/>
                  </a:moveTo>
                  <a:lnTo>
                    <a:pt x="1063" y="13"/>
                  </a:lnTo>
                  <a:lnTo>
                    <a:pt x="954" y="37"/>
                  </a:lnTo>
                  <a:lnTo>
                    <a:pt x="834" y="73"/>
                  </a:lnTo>
                  <a:lnTo>
                    <a:pt x="713" y="122"/>
                  </a:lnTo>
                  <a:lnTo>
                    <a:pt x="604" y="182"/>
                  </a:lnTo>
                  <a:lnTo>
                    <a:pt x="495" y="254"/>
                  </a:lnTo>
                  <a:lnTo>
                    <a:pt x="399" y="327"/>
                  </a:lnTo>
                  <a:lnTo>
                    <a:pt x="314" y="424"/>
                  </a:lnTo>
                  <a:lnTo>
                    <a:pt x="242" y="508"/>
                  </a:lnTo>
                  <a:lnTo>
                    <a:pt x="169" y="617"/>
                  </a:lnTo>
                  <a:lnTo>
                    <a:pt x="121" y="726"/>
                  </a:lnTo>
                  <a:lnTo>
                    <a:pt x="73" y="834"/>
                  </a:lnTo>
                  <a:lnTo>
                    <a:pt x="36" y="943"/>
                  </a:lnTo>
                  <a:lnTo>
                    <a:pt x="12" y="1064"/>
                  </a:lnTo>
                  <a:lnTo>
                    <a:pt x="0" y="1185"/>
                  </a:lnTo>
                  <a:lnTo>
                    <a:pt x="0" y="1317"/>
                  </a:lnTo>
                  <a:lnTo>
                    <a:pt x="12" y="1438"/>
                  </a:lnTo>
                  <a:lnTo>
                    <a:pt x="36" y="1559"/>
                  </a:lnTo>
                  <a:lnTo>
                    <a:pt x="85" y="1680"/>
                  </a:lnTo>
                  <a:lnTo>
                    <a:pt x="677" y="3238"/>
                  </a:lnTo>
                  <a:lnTo>
                    <a:pt x="1389" y="5062"/>
                  </a:lnTo>
                  <a:lnTo>
                    <a:pt x="1764" y="5968"/>
                  </a:lnTo>
                  <a:lnTo>
                    <a:pt x="2126" y="6838"/>
                  </a:lnTo>
                  <a:lnTo>
                    <a:pt x="2464" y="7611"/>
                  </a:lnTo>
                  <a:lnTo>
                    <a:pt x="2778" y="8263"/>
                  </a:lnTo>
                  <a:lnTo>
                    <a:pt x="2984" y="8650"/>
                  </a:lnTo>
                  <a:lnTo>
                    <a:pt x="3189" y="8988"/>
                  </a:lnTo>
                  <a:lnTo>
                    <a:pt x="3382" y="9278"/>
                  </a:lnTo>
                  <a:lnTo>
                    <a:pt x="3588" y="9532"/>
                  </a:lnTo>
                  <a:lnTo>
                    <a:pt x="3793" y="9737"/>
                  </a:lnTo>
                  <a:lnTo>
                    <a:pt x="3999" y="9918"/>
                  </a:lnTo>
                  <a:lnTo>
                    <a:pt x="4204" y="10063"/>
                  </a:lnTo>
                  <a:lnTo>
                    <a:pt x="4409" y="10172"/>
                  </a:lnTo>
                  <a:lnTo>
                    <a:pt x="4615" y="10244"/>
                  </a:lnTo>
                  <a:lnTo>
                    <a:pt x="4832" y="10305"/>
                  </a:lnTo>
                  <a:lnTo>
                    <a:pt x="5037" y="10329"/>
                  </a:lnTo>
                  <a:lnTo>
                    <a:pt x="5243" y="10329"/>
                  </a:lnTo>
                  <a:lnTo>
                    <a:pt x="5460" y="10317"/>
                  </a:lnTo>
                  <a:lnTo>
                    <a:pt x="5666" y="10281"/>
                  </a:lnTo>
                  <a:lnTo>
                    <a:pt x="5883" y="10232"/>
                  </a:lnTo>
                  <a:lnTo>
                    <a:pt x="6100" y="10172"/>
                  </a:lnTo>
                  <a:lnTo>
                    <a:pt x="6221" y="10124"/>
                  </a:lnTo>
                  <a:lnTo>
                    <a:pt x="6366" y="10063"/>
                  </a:lnTo>
                  <a:lnTo>
                    <a:pt x="6729" y="9882"/>
                  </a:lnTo>
                  <a:lnTo>
                    <a:pt x="7176" y="9653"/>
                  </a:lnTo>
                  <a:lnTo>
                    <a:pt x="7683" y="9363"/>
                  </a:lnTo>
                  <a:lnTo>
                    <a:pt x="8830" y="8686"/>
                  </a:lnTo>
                  <a:lnTo>
                    <a:pt x="10051" y="7949"/>
                  </a:lnTo>
                  <a:lnTo>
                    <a:pt x="11210" y="7224"/>
                  </a:lnTo>
                  <a:lnTo>
                    <a:pt x="12201" y="6596"/>
                  </a:lnTo>
                  <a:lnTo>
                    <a:pt x="13131" y="6004"/>
                  </a:lnTo>
                  <a:lnTo>
                    <a:pt x="14931" y="3335"/>
                  </a:lnTo>
                  <a:lnTo>
                    <a:pt x="14617" y="3359"/>
                  </a:lnTo>
                  <a:lnTo>
                    <a:pt x="13892" y="3419"/>
                  </a:lnTo>
                  <a:lnTo>
                    <a:pt x="13493" y="3468"/>
                  </a:lnTo>
                  <a:lnTo>
                    <a:pt x="13119" y="3516"/>
                  </a:lnTo>
                  <a:lnTo>
                    <a:pt x="12805" y="3576"/>
                  </a:lnTo>
                  <a:lnTo>
                    <a:pt x="12696" y="3601"/>
                  </a:lnTo>
                  <a:lnTo>
                    <a:pt x="12611" y="3625"/>
                  </a:lnTo>
                  <a:lnTo>
                    <a:pt x="12551" y="3685"/>
                  </a:lnTo>
                  <a:lnTo>
                    <a:pt x="12467" y="3770"/>
                  </a:lnTo>
                  <a:lnTo>
                    <a:pt x="12382" y="3890"/>
                  </a:lnTo>
                  <a:lnTo>
                    <a:pt x="12297" y="4047"/>
                  </a:lnTo>
                  <a:lnTo>
                    <a:pt x="12092" y="4410"/>
                  </a:lnTo>
                  <a:lnTo>
                    <a:pt x="11899" y="4809"/>
                  </a:lnTo>
                  <a:lnTo>
                    <a:pt x="11718" y="5207"/>
                  </a:lnTo>
                  <a:lnTo>
                    <a:pt x="11573" y="5545"/>
                  </a:lnTo>
                  <a:lnTo>
                    <a:pt x="11428" y="5872"/>
                  </a:lnTo>
                  <a:lnTo>
                    <a:pt x="5351" y="7901"/>
                  </a:lnTo>
                  <a:lnTo>
                    <a:pt x="2392" y="774"/>
                  </a:lnTo>
                  <a:lnTo>
                    <a:pt x="2344" y="665"/>
                  </a:lnTo>
                  <a:lnTo>
                    <a:pt x="2283" y="556"/>
                  </a:lnTo>
                  <a:lnTo>
                    <a:pt x="2211" y="460"/>
                  </a:lnTo>
                  <a:lnTo>
                    <a:pt x="2126" y="375"/>
                  </a:lnTo>
                  <a:lnTo>
                    <a:pt x="2042" y="291"/>
                  </a:lnTo>
                  <a:lnTo>
                    <a:pt x="1957" y="230"/>
                  </a:lnTo>
                  <a:lnTo>
                    <a:pt x="1848" y="158"/>
                  </a:lnTo>
                  <a:lnTo>
                    <a:pt x="1752" y="109"/>
                  </a:lnTo>
                  <a:lnTo>
                    <a:pt x="1643" y="73"/>
                  </a:lnTo>
                  <a:lnTo>
                    <a:pt x="1534" y="37"/>
                  </a:lnTo>
                  <a:lnTo>
                    <a:pt x="1413" y="13"/>
                  </a:lnTo>
                  <a:lnTo>
                    <a:pt x="1305" y="1"/>
                  </a:lnTo>
                  <a:close/>
                </a:path>
              </a:pathLst>
            </a:custGeom>
            <a:solidFill>
              <a:srgbClr val="FCF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6632541" y="3047471"/>
              <a:ext cx="1630842" cy="103666"/>
            </a:xfrm>
            <a:custGeom>
              <a:avLst/>
              <a:gdLst/>
              <a:ahLst/>
              <a:cxnLst/>
              <a:rect l="l" t="t" r="r" b="b"/>
              <a:pathLst>
                <a:path w="24149" h="1535" extrusionOk="0">
                  <a:moveTo>
                    <a:pt x="1" y="0"/>
                  </a:moveTo>
                  <a:lnTo>
                    <a:pt x="1" y="1534"/>
                  </a:lnTo>
                  <a:lnTo>
                    <a:pt x="24149" y="1534"/>
                  </a:lnTo>
                  <a:lnTo>
                    <a:pt x="2414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7244381" y="4699376"/>
              <a:ext cx="407964" cy="26204"/>
            </a:xfrm>
            <a:custGeom>
              <a:avLst/>
              <a:gdLst/>
              <a:ahLst/>
              <a:cxnLst/>
              <a:rect l="l" t="t" r="r" b="b"/>
              <a:pathLst>
                <a:path w="6041" h="388" extrusionOk="0">
                  <a:moveTo>
                    <a:pt x="1" y="1"/>
                  </a:moveTo>
                  <a:lnTo>
                    <a:pt x="1" y="387"/>
                  </a:lnTo>
                  <a:lnTo>
                    <a:pt x="6041" y="387"/>
                  </a:lnTo>
                  <a:lnTo>
                    <a:pt x="604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6263817" y="1866198"/>
              <a:ext cx="607860" cy="454443"/>
            </a:xfrm>
            <a:custGeom>
              <a:avLst/>
              <a:gdLst/>
              <a:ahLst/>
              <a:cxnLst/>
              <a:rect l="l" t="t" r="r" b="b"/>
              <a:pathLst>
                <a:path w="9001" h="6729" extrusionOk="0">
                  <a:moveTo>
                    <a:pt x="5666" y="0"/>
                  </a:moveTo>
                  <a:lnTo>
                    <a:pt x="5449" y="12"/>
                  </a:lnTo>
                  <a:lnTo>
                    <a:pt x="5243" y="49"/>
                  </a:lnTo>
                  <a:lnTo>
                    <a:pt x="5026" y="97"/>
                  </a:lnTo>
                  <a:lnTo>
                    <a:pt x="4821" y="145"/>
                  </a:lnTo>
                  <a:lnTo>
                    <a:pt x="4627" y="230"/>
                  </a:lnTo>
                  <a:lnTo>
                    <a:pt x="4434" y="314"/>
                  </a:lnTo>
                  <a:lnTo>
                    <a:pt x="4217" y="435"/>
                  </a:lnTo>
                  <a:lnTo>
                    <a:pt x="3999" y="580"/>
                  </a:lnTo>
                  <a:lnTo>
                    <a:pt x="3806" y="737"/>
                  </a:lnTo>
                  <a:lnTo>
                    <a:pt x="3613" y="894"/>
                  </a:lnTo>
                  <a:lnTo>
                    <a:pt x="3226" y="1220"/>
                  </a:lnTo>
                  <a:lnTo>
                    <a:pt x="3033" y="1377"/>
                  </a:lnTo>
                  <a:lnTo>
                    <a:pt x="2827" y="1522"/>
                  </a:lnTo>
                  <a:lnTo>
                    <a:pt x="2550" y="1704"/>
                  </a:lnTo>
                  <a:lnTo>
                    <a:pt x="2272" y="1873"/>
                  </a:lnTo>
                  <a:lnTo>
                    <a:pt x="1680" y="2187"/>
                  </a:lnTo>
                  <a:lnTo>
                    <a:pt x="1390" y="2344"/>
                  </a:lnTo>
                  <a:lnTo>
                    <a:pt x="1112" y="2525"/>
                  </a:lnTo>
                  <a:lnTo>
                    <a:pt x="979" y="2622"/>
                  </a:lnTo>
                  <a:lnTo>
                    <a:pt x="846" y="2718"/>
                  </a:lnTo>
                  <a:lnTo>
                    <a:pt x="726" y="2827"/>
                  </a:lnTo>
                  <a:lnTo>
                    <a:pt x="605" y="2948"/>
                  </a:lnTo>
                  <a:lnTo>
                    <a:pt x="508" y="3057"/>
                  </a:lnTo>
                  <a:lnTo>
                    <a:pt x="424" y="3177"/>
                  </a:lnTo>
                  <a:lnTo>
                    <a:pt x="351" y="3298"/>
                  </a:lnTo>
                  <a:lnTo>
                    <a:pt x="279" y="3419"/>
                  </a:lnTo>
                  <a:lnTo>
                    <a:pt x="206" y="3552"/>
                  </a:lnTo>
                  <a:lnTo>
                    <a:pt x="158" y="3685"/>
                  </a:lnTo>
                  <a:lnTo>
                    <a:pt x="109" y="3818"/>
                  </a:lnTo>
                  <a:lnTo>
                    <a:pt x="73" y="3950"/>
                  </a:lnTo>
                  <a:lnTo>
                    <a:pt x="37" y="4095"/>
                  </a:lnTo>
                  <a:lnTo>
                    <a:pt x="13" y="4240"/>
                  </a:lnTo>
                  <a:lnTo>
                    <a:pt x="1" y="4385"/>
                  </a:lnTo>
                  <a:lnTo>
                    <a:pt x="1" y="4530"/>
                  </a:lnTo>
                  <a:lnTo>
                    <a:pt x="1" y="4663"/>
                  </a:lnTo>
                  <a:lnTo>
                    <a:pt x="25" y="4808"/>
                  </a:lnTo>
                  <a:lnTo>
                    <a:pt x="49" y="4953"/>
                  </a:lnTo>
                  <a:lnTo>
                    <a:pt x="73" y="5098"/>
                  </a:lnTo>
                  <a:lnTo>
                    <a:pt x="122" y="5231"/>
                  </a:lnTo>
                  <a:lnTo>
                    <a:pt x="194" y="5412"/>
                  </a:lnTo>
                  <a:lnTo>
                    <a:pt x="291" y="5581"/>
                  </a:lnTo>
                  <a:lnTo>
                    <a:pt x="387" y="5738"/>
                  </a:lnTo>
                  <a:lnTo>
                    <a:pt x="508" y="5883"/>
                  </a:lnTo>
                  <a:lnTo>
                    <a:pt x="629" y="6028"/>
                  </a:lnTo>
                  <a:lnTo>
                    <a:pt x="774" y="6161"/>
                  </a:lnTo>
                  <a:lnTo>
                    <a:pt x="919" y="6282"/>
                  </a:lnTo>
                  <a:lnTo>
                    <a:pt x="1076" y="6379"/>
                  </a:lnTo>
                  <a:lnTo>
                    <a:pt x="1245" y="6475"/>
                  </a:lnTo>
                  <a:lnTo>
                    <a:pt x="1414" y="6560"/>
                  </a:lnTo>
                  <a:lnTo>
                    <a:pt x="1595" y="6620"/>
                  </a:lnTo>
                  <a:lnTo>
                    <a:pt x="1776" y="6668"/>
                  </a:lnTo>
                  <a:lnTo>
                    <a:pt x="1958" y="6705"/>
                  </a:lnTo>
                  <a:lnTo>
                    <a:pt x="2151" y="6729"/>
                  </a:lnTo>
                  <a:lnTo>
                    <a:pt x="2344" y="6729"/>
                  </a:lnTo>
                  <a:lnTo>
                    <a:pt x="2537" y="6705"/>
                  </a:lnTo>
                  <a:lnTo>
                    <a:pt x="2682" y="6681"/>
                  </a:lnTo>
                  <a:lnTo>
                    <a:pt x="2827" y="6644"/>
                  </a:lnTo>
                  <a:lnTo>
                    <a:pt x="2960" y="6596"/>
                  </a:lnTo>
                  <a:lnTo>
                    <a:pt x="3093" y="6548"/>
                  </a:lnTo>
                  <a:lnTo>
                    <a:pt x="3226" y="6475"/>
                  </a:lnTo>
                  <a:lnTo>
                    <a:pt x="3347" y="6391"/>
                  </a:lnTo>
                  <a:lnTo>
                    <a:pt x="3468" y="6306"/>
                  </a:lnTo>
                  <a:lnTo>
                    <a:pt x="3564" y="6197"/>
                  </a:lnTo>
                  <a:lnTo>
                    <a:pt x="3673" y="6064"/>
                  </a:lnTo>
                  <a:lnTo>
                    <a:pt x="3770" y="5932"/>
                  </a:lnTo>
                  <a:lnTo>
                    <a:pt x="3842" y="5775"/>
                  </a:lnTo>
                  <a:lnTo>
                    <a:pt x="3915" y="5617"/>
                  </a:lnTo>
                  <a:lnTo>
                    <a:pt x="4023" y="5303"/>
                  </a:lnTo>
                  <a:lnTo>
                    <a:pt x="4132" y="4977"/>
                  </a:lnTo>
                  <a:lnTo>
                    <a:pt x="4229" y="4699"/>
                  </a:lnTo>
                  <a:lnTo>
                    <a:pt x="4277" y="4567"/>
                  </a:lnTo>
                  <a:lnTo>
                    <a:pt x="4349" y="4434"/>
                  </a:lnTo>
                  <a:lnTo>
                    <a:pt x="4422" y="4301"/>
                  </a:lnTo>
                  <a:lnTo>
                    <a:pt x="4507" y="4180"/>
                  </a:lnTo>
                  <a:lnTo>
                    <a:pt x="4603" y="4071"/>
                  </a:lnTo>
                  <a:lnTo>
                    <a:pt x="4712" y="3987"/>
                  </a:lnTo>
                  <a:lnTo>
                    <a:pt x="4821" y="3926"/>
                  </a:lnTo>
                  <a:lnTo>
                    <a:pt x="4941" y="3866"/>
                  </a:lnTo>
                  <a:lnTo>
                    <a:pt x="5195" y="3769"/>
                  </a:lnTo>
                  <a:lnTo>
                    <a:pt x="5461" y="3685"/>
                  </a:lnTo>
                  <a:lnTo>
                    <a:pt x="5715" y="3612"/>
                  </a:lnTo>
                  <a:lnTo>
                    <a:pt x="6017" y="3540"/>
                  </a:lnTo>
                  <a:lnTo>
                    <a:pt x="6319" y="3467"/>
                  </a:lnTo>
                  <a:lnTo>
                    <a:pt x="6935" y="3334"/>
                  </a:lnTo>
                  <a:lnTo>
                    <a:pt x="7249" y="3262"/>
                  </a:lnTo>
                  <a:lnTo>
                    <a:pt x="7551" y="3189"/>
                  </a:lnTo>
                  <a:lnTo>
                    <a:pt x="7853" y="3105"/>
                  </a:lnTo>
                  <a:lnTo>
                    <a:pt x="8155" y="2996"/>
                  </a:lnTo>
                  <a:lnTo>
                    <a:pt x="8312" y="2924"/>
                  </a:lnTo>
                  <a:lnTo>
                    <a:pt x="8469" y="2851"/>
                  </a:lnTo>
                  <a:lnTo>
                    <a:pt x="8602" y="2755"/>
                  </a:lnTo>
                  <a:lnTo>
                    <a:pt x="8734" y="2646"/>
                  </a:lnTo>
                  <a:lnTo>
                    <a:pt x="8819" y="2561"/>
                  </a:lnTo>
                  <a:lnTo>
                    <a:pt x="8879" y="2465"/>
                  </a:lnTo>
                  <a:lnTo>
                    <a:pt x="8928" y="2368"/>
                  </a:lnTo>
                  <a:lnTo>
                    <a:pt x="8964" y="2271"/>
                  </a:lnTo>
                  <a:lnTo>
                    <a:pt x="8988" y="2175"/>
                  </a:lnTo>
                  <a:lnTo>
                    <a:pt x="9000" y="2066"/>
                  </a:lnTo>
                  <a:lnTo>
                    <a:pt x="8988" y="1969"/>
                  </a:lnTo>
                  <a:lnTo>
                    <a:pt x="8988" y="1861"/>
                  </a:lnTo>
                  <a:lnTo>
                    <a:pt x="8964" y="1752"/>
                  </a:lnTo>
                  <a:lnTo>
                    <a:pt x="8928" y="1655"/>
                  </a:lnTo>
                  <a:lnTo>
                    <a:pt x="8892" y="1547"/>
                  </a:lnTo>
                  <a:lnTo>
                    <a:pt x="8843" y="1450"/>
                  </a:lnTo>
                  <a:lnTo>
                    <a:pt x="8795" y="1353"/>
                  </a:lnTo>
                  <a:lnTo>
                    <a:pt x="8734" y="1257"/>
                  </a:lnTo>
                  <a:lnTo>
                    <a:pt x="8602" y="1088"/>
                  </a:lnTo>
                  <a:lnTo>
                    <a:pt x="8505" y="1003"/>
                  </a:lnTo>
                  <a:lnTo>
                    <a:pt x="8408" y="906"/>
                  </a:lnTo>
                  <a:lnTo>
                    <a:pt x="8203" y="749"/>
                  </a:lnTo>
                  <a:lnTo>
                    <a:pt x="7986" y="616"/>
                  </a:lnTo>
                  <a:lnTo>
                    <a:pt x="7756" y="484"/>
                  </a:lnTo>
                  <a:lnTo>
                    <a:pt x="7563" y="399"/>
                  </a:lnTo>
                  <a:lnTo>
                    <a:pt x="7357" y="314"/>
                  </a:lnTo>
                  <a:lnTo>
                    <a:pt x="7152" y="230"/>
                  </a:lnTo>
                  <a:lnTo>
                    <a:pt x="6947" y="169"/>
                  </a:lnTo>
                  <a:lnTo>
                    <a:pt x="6741" y="109"/>
                  </a:lnTo>
                  <a:lnTo>
                    <a:pt x="6524" y="61"/>
                  </a:lnTo>
                  <a:lnTo>
                    <a:pt x="6306" y="37"/>
                  </a:lnTo>
                  <a:lnTo>
                    <a:pt x="6089" y="12"/>
                  </a:lnTo>
                  <a:lnTo>
                    <a:pt x="587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4686406" y="3177551"/>
              <a:ext cx="665803" cy="822441"/>
            </a:xfrm>
            <a:custGeom>
              <a:avLst/>
              <a:gdLst/>
              <a:ahLst/>
              <a:cxnLst/>
              <a:rect l="l" t="t" r="r" b="b"/>
              <a:pathLst>
                <a:path w="9859" h="12178" extrusionOk="0">
                  <a:moveTo>
                    <a:pt x="4676" y="1"/>
                  </a:moveTo>
                  <a:lnTo>
                    <a:pt x="4434" y="25"/>
                  </a:lnTo>
                  <a:lnTo>
                    <a:pt x="4181" y="49"/>
                  </a:lnTo>
                  <a:lnTo>
                    <a:pt x="3939" y="97"/>
                  </a:lnTo>
                  <a:lnTo>
                    <a:pt x="3697" y="158"/>
                  </a:lnTo>
                  <a:lnTo>
                    <a:pt x="3468" y="218"/>
                  </a:lnTo>
                  <a:lnTo>
                    <a:pt x="3238" y="291"/>
                  </a:lnTo>
                  <a:lnTo>
                    <a:pt x="3021" y="387"/>
                  </a:lnTo>
                  <a:lnTo>
                    <a:pt x="2803" y="484"/>
                  </a:lnTo>
                  <a:lnTo>
                    <a:pt x="2586" y="593"/>
                  </a:lnTo>
                  <a:lnTo>
                    <a:pt x="2381" y="713"/>
                  </a:lnTo>
                  <a:lnTo>
                    <a:pt x="2175" y="834"/>
                  </a:lnTo>
                  <a:lnTo>
                    <a:pt x="1982" y="979"/>
                  </a:lnTo>
                  <a:lnTo>
                    <a:pt x="1801" y="1124"/>
                  </a:lnTo>
                  <a:lnTo>
                    <a:pt x="1620" y="1281"/>
                  </a:lnTo>
                  <a:lnTo>
                    <a:pt x="1450" y="1438"/>
                  </a:lnTo>
                  <a:lnTo>
                    <a:pt x="1281" y="1607"/>
                  </a:lnTo>
                  <a:lnTo>
                    <a:pt x="1136" y="1789"/>
                  </a:lnTo>
                  <a:lnTo>
                    <a:pt x="979" y="1982"/>
                  </a:lnTo>
                  <a:lnTo>
                    <a:pt x="846" y="2175"/>
                  </a:lnTo>
                  <a:lnTo>
                    <a:pt x="714" y="2368"/>
                  </a:lnTo>
                  <a:lnTo>
                    <a:pt x="605" y="2574"/>
                  </a:lnTo>
                  <a:lnTo>
                    <a:pt x="496" y="2791"/>
                  </a:lnTo>
                  <a:lnTo>
                    <a:pt x="387" y="3009"/>
                  </a:lnTo>
                  <a:lnTo>
                    <a:pt x="303" y="3226"/>
                  </a:lnTo>
                  <a:lnTo>
                    <a:pt x="230" y="3456"/>
                  </a:lnTo>
                  <a:lnTo>
                    <a:pt x="158" y="3697"/>
                  </a:lnTo>
                  <a:lnTo>
                    <a:pt x="110" y="3939"/>
                  </a:lnTo>
                  <a:lnTo>
                    <a:pt x="61" y="4180"/>
                  </a:lnTo>
                  <a:lnTo>
                    <a:pt x="25" y="4422"/>
                  </a:lnTo>
                  <a:lnTo>
                    <a:pt x="13" y="4676"/>
                  </a:lnTo>
                  <a:lnTo>
                    <a:pt x="1" y="4929"/>
                  </a:lnTo>
                  <a:lnTo>
                    <a:pt x="13" y="5002"/>
                  </a:lnTo>
                  <a:lnTo>
                    <a:pt x="25" y="5086"/>
                  </a:lnTo>
                  <a:lnTo>
                    <a:pt x="37" y="5159"/>
                  </a:lnTo>
                  <a:lnTo>
                    <a:pt x="61" y="5231"/>
                  </a:lnTo>
                  <a:lnTo>
                    <a:pt x="98" y="5304"/>
                  </a:lnTo>
                  <a:lnTo>
                    <a:pt x="134" y="5364"/>
                  </a:lnTo>
                  <a:lnTo>
                    <a:pt x="182" y="5425"/>
                  </a:lnTo>
                  <a:lnTo>
                    <a:pt x="230" y="5485"/>
                  </a:lnTo>
                  <a:lnTo>
                    <a:pt x="291" y="5533"/>
                  </a:lnTo>
                  <a:lnTo>
                    <a:pt x="351" y="5582"/>
                  </a:lnTo>
                  <a:lnTo>
                    <a:pt x="412" y="5618"/>
                  </a:lnTo>
                  <a:lnTo>
                    <a:pt x="484" y="5654"/>
                  </a:lnTo>
                  <a:lnTo>
                    <a:pt x="557" y="5678"/>
                  </a:lnTo>
                  <a:lnTo>
                    <a:pt x="629" y="5702"/>
                  </a:lnTo>
                  <a:lnTo>
                    <a:pt x="714" y="5715"/>
                  </a:lnTo>
                  <a:lnTo>
                    <a:pt x="871" y="5715"/>
                  </a:lnTo>
                  <a:lnTo>
                    <a:pt x="955" y="5702"/>
                  </a:lnTo>
                  <a:lnTo>
                    <a:pt x="1028" y="5678"/>
                  </a:lnTo>
                  <a:lnTo>
                    <a:pt x="1100" y="5654"/>
                  </a:lnTo>
                  <a:lnTo>
                    <a:pt x="1173" y="5618"/>
                  </a:lnTo>
                  <a:lnTo>
                    <a:pt x="1233" y="5582"/>
                  </a:lnTo>
                  <a:lnTo>
                    <a:pt x="1293" y="5533"/>
                  </a:lnTo>
                  <a:lnTo>
                    <a:pt x="1354" y="5485"/>
                  </a:lnTo>
                  <a:lnTo>
                    <a:pt x="1402" y="5425"/>
                  </a:lnTo>
                  <a:lnTo>
                    <a:pt x="1450" y="5364"/>
                  </a:lnTo>
                  <a:lnTo>
                    <a:pt x="1487" y="5304"/>
                  </a:lnTo>
                  <a:lnTo>
                    <a:pt x="1523" y="5231"/>
                  </a:lnTo>
                  <a:lnTo>
                    <a:pt x="1547" y="5159"/>
                  </a:lnTo>
                  <a:lnTo>
                    <a:pt x="1571" y="5086"/>
                  </a:lnTo>
                  <a:lnTo>
                    <a:pt x="1583" y="5002"/>
                  </a:lnTo>
                  <a:lnTo>
                    <a:pt x="1583" y="4929"/>
                  </a:lnTo>
                  <a:lnTo>
                    <a:pt x="1583" y="4748"/>
                  </a:lnTo>
                  <a:lnTo>
                    <a:pt x="1595" y="4579"/>
                  </a:lnTo>
                  <a:lnTo>
                    <a:pt x="1620" y="4410"/>
                  </a:lnTo>
                  <a:lnTo>
                    <a:pt x="1656" y="4253"/>
                  </a:lnTo>
                  <a:lnTo>
                    <a:pt x="1692" y="4084"/>
                  </a:lnTo>
                  <a:lnTo>
                    <a:pt x="1728" y="3927"/>
                  </a:lnTo>
                  <a:lnTo>
                    <a:pt x="1789" y="3770"/>
                  </a:lnTo>
                  <a:lnTo>
                    <a:pt x="1849" y="3625"/>
                  </a:lnTo>
                  <a:lnTo>
                    <a:pt x="1910" y="3468"/>
                  </a:lnTo>
                  <a:lnTo>
                    <a:pt x="1982" y="3335"/>
                  </a:lnTo>
                  <a:lnTo>
                    <a:pt x="2067" y="3190"/>
                  </a:lnTo>
                  <a:lnTo>
                    <a:pt x="2151" y="3057"/>
                  </a:lnTo>
                  <a:lnTo>
                    <a:pt x="2248" y="2924"/>
                  </a:lnTo>
                  <a:lnTo>
                    <a:pt x="2344" y="2791"/>
                  </a:lnTo>
                  <a:lnTo>
                    <a:pt x="2453" y="2670"/>
                  </a:lnTo>
                  <a:lnTo>
                    <a:pt x="2562" y="2562"/>
                  </a:lnTo>
                  <a:lnTo>
                    <a:pt x="2683" y="2441"/>
                  </a:lnTo>
                  <a:lnTo>
                    <a:pt x="2803" y="2344"/>
                  </a:lnTo>
                  <a:lnTo>
                    <a:pt x="2924" y="2236"/>
                  </a:lnTo>
                  <a:lnTo>
                    <a:pt x="3057" y="2151"/>
                  </a:lnTo>
                  <a:lnTo>
                    <a:pt x="3202" y="2054"/>
                  </a:lnTo>
                  <a:lnTo>
                    <a:pt x="3335" y="1982"/>
                  </a:lnTo>
                  <a:lnTo>
                    <a:pt x="3480" y="1909"/>
                  </a:lnTo>
                  <a:lnTo>
                    <a:pt x="3625" y="1837"/>
                  </a:lnTo>
                  <a:lnTo>
                    <a:pt x="3782" y="1777"/>
                  </a:lnTo>
                  <a:lnTo>
                    <a:pt x="3939" y="1728"/>
                  </a:lnTo>
                  <a:lnTo>
                    <a:pt x="4096" y="1680"/>
                  </a:lnTo>
                  <a:lnTo>
                    <a:pt x="4253" y="1644"/>
                  </a:lnTo>
                  <a:lnTo>
                    <a:pt x="4422" y="1607"/>
                  </a:lnTo>
                  <a:lnTo>
                    <a:pt x="4591" y="1595"/>
                  </a:lnTo>
                  <a:lnTo>
                    <a:pt x="4760" y="1583"/>
                  </a:lnTo>
                  <a:lnTo>
                    <a:pt x="4929" y="1571"/>
                  </a:lnTo>
                  <a:lnTo>
                    <a:pt x="5099" y="1583"/>
                  </a:lnTo>
                  <a:lnTo>
                    <a:pt x="5280" y="1595"/>
                  </a:lnTo>
                  <a:lnTo>
                    <a:pt x="5437" y="1607"/>
                  </a:lnTo>
                  <a:lnTo>
                    <a:pt x="5606" y="1644"/>
                  </a:lnTo>
                  <a:lnTo>
                    <a:pt x="5763" y="1680"/>
                  </a:lnTo>
                  <a:lnTo>
                    <a:pt x="5932" y="1728"/>
                  </a:lnTo>
                  <a:lnTo>
                    <a:pt x="6077" y="1777"/>
                  </a:lnTo>
                  <a:lnTo>
                    <a:pt x="6234" y="1837"/>
                  </a:lnTo>
                  <a:lnTo>
                    <a:pt x="6379" y="1909"/>
                  </a:lnTo>
                  <a:lnTo>
                    <a:pt x="6524" y="1982"/>
                  </a:lnTo>
                  <a:lnTo>
                    <a:pt x="6669" y="2054"/>
                  </a:lnTo>
                  <a:lnTo>
                    <a:pt x="6802" y="2151"/>
                  </a:lnTo>
                  <a:lnTo>
                    <a:pt x="6935" y="2236"/>
                  </a:lnTo>
                  <a:lnTo>
                    <a:pt x="7068" y="2344"/>
                  </a:lnTo>
                  <a:lnTo>
                    <a:pt x="7188" y="2441"/>
                  </a:lnTo>
                  <a:lnTo>
                    <a:pt x="7297" y="2562"/>
                  </a:lnTo>
                  <a:lnTo>
                    <a:pt x="7406" y="2670"/>
                  </a:lnTo>
                  <a:lnTo>
                    <a:pt x="7515" y="2791"/>
                  </a:lnTo>
                  <a:lnTo>
                    <a:pt x="7611" y="2924"/>
                  </a:lnTo>
                  <a:lnTo>
                    <a:pt x="7708" y="3057"/>
                  </a:lnTo>
                  <a:lnTo>
                    <a:pt x="7792" y="3190"/>
                  </a:lnTo>
                  <a:lnTo>
                    <a:pt x="7877" y="3335"/>
                  </a:lnTo>
                  <a:lnTo>
                    <a:pt x="7949" y="3468"/>
                  </a:lnTo>
                  <a:lnTo>
                    <a:pt x="8022" y="3625"/>
                  </a:lnTo>
                  <a:lnTo>
                    <a:pt x="8082" y="3770"/>
                  </a:lnTo>
                  <a:lnTo>
                    <a:pt x="8131" y="3927"/>
                  </a:lnTo>
                  <a:lnTo>
                    <a:pt x="8179" y="4084"/>
                  </a:lnTo>
                  <a:lnTo>
                    <a:pt x="8215" y="4253"/>
                  </a:lnTo>
                  <a:lnTo>
                    <a:pt x="8239" y="4410"/>
                  </a:lnTo>
                  <a:lnTo>
                    <a:pt x="8264" y="4579"/>
                  </a:lnTo>
                  <a:lnTo>
                    <a:pt x="8276" y="4748"/>
                  </a:lnTo>
                  <a:lnTo>
                    <a:pt x="8288" y="4929"/>
                  </a:lnTo>
                  <a:lnTo>
                    <a:pt x="8288" y="11380"/>
                  </a:lnTo>
                  <a:lnTo>
                    <a:pt x="8288" y="11465"/>
                  </a:lnTo>
                  <a:lnTo>
                    <a:pt x="8300" y="11537"/>
                  </a:lnTo>
                  <a:lnTo>
                    <a:pt x="8324" y="11622"/>
                  </a:lnTo>
                  <a:lnTo>
                    <a:pt x="8348" y="11694"/>
                  </a:lnTo>
                  <a:lnTo>
                    <a:pt x="8372" y="11754"/>
                  </a:lnTo>
                  <a:lnTo>
                    <a:pt x="8421" y="11827"/>
                  </a:lnTo>
                  <a:lnTo>
                    <a:pt x="8457" y="11887"/>
                  </a:lnTo>
                  <a:lnTo>
                    <a:pt x="8517" y="11936"/>
                  </a:lnTo>
                  <a:lnTo>
                    <a:pt x="8566" y="11996"/>
                  </a:lnTo>
                  <a:lnTo>
                    <a:pt x="8626" y="12032"/>
                  </a:lnTo>
                  <a:lnTo>
                    <a:pt x="8698" y="12081"/>
                  </a:lnTo>
                  <a:lnTo>
                    <a:pt x="8759" y="12105"/>
                  </a:lnTo>
                  <a:lnTo>
                    <a:pt x="8831" y="12141"/>
                  </a:lnTo>
                  <a:lnTo>
                    <a:pt x="8916" y="12153"/>
                  </a:lnTo>
                  <a:lnTo>
                    <a:pt x="8988" y="12165"/>
                  </a:lnTo>
                  <a:lnTo>
                    <a:pt x="9073" y="12177"/>
                  </a:lnTo>
                  <a:lnTo>
                    <a:pt x="9157" y="12165"/>
                  </a:lnTo>
                  <a:lnTo>
                    <a:pt x="9230" y="12153"/>
                  </a:lnTo>
                  <a:lnTo>
                    <a:pt x="9302" y="12141"/>
                  </a:lnTo>
                  <a:lnTo>
                    <a:pt x="9375" y="12105"/>
                  </a:lnTo>
                  <a:lnTo>
                    <a:pt x="9447" y="12081"/>
                  </a:lnTo>
                  <a:lnTo>
                    <a:pt x="9508" y="12032"/>
                  </a:lnTo>
                  <a:lnTo>
                    <a:pt x="9568" y="11996"/>
                  </a:lnTo>
                  <a:lnTo>
                    <a:pt x="9629" y="11936"/>
                  </a:lnTo>
                  <a:lnTo>
                    <a:pt x="9677" y="11887"/>
                  </a:lnTo>
                  <a:lnTo>
                    <a:pt x="9725" y="11827"/>
                  </a:lnTo>
                  <a:lnTo>
                    <a:pt x="9761" y="11754"/>
                  </a:lnTo>
                  <a:lnTo>
                    <a:pt x="9798" y="11694"/>
                  </a:lnTo>
                  <a:lnTo>
                    <a:pt x="9822" y="11622"/>
                  </a:lnTo>
                  <a:lnTo>
                    <a:pt x="9846" y="11537"/>
                  </a:lnTo>
                  <a:lnTo>
                    <a:pt x="9858" y="11465"/>
                  </a:lnTo>
                  <a:lnTo>
                    <a:pt x="9858" y="11380"/>
                  </a:lnTo>
                  <a:lnTo>
                    <a:pt x="9858" y="4929"/>
                  </a:lnTo>
                  <a:lnTo>
                    <a:pt x="9858" y="4676"/>
                  </a:lnTo>
                  <a:lnTo>
                    <a:pt x="9834" y="4422"/>
                  </a:lnTo>
                  <a:lnTo>
                    <a:pt x="9810" y="4180"/>
                  </a:lnTo>
                  <a:lnTo>
                    <a:pt x="9761" y="3939"/>
                  </a:lnTo>
                  <a:lnTo>
                    <a:pt x="9701" y="3697"/>
                  </a:lnTo>
                  <a:lnTo>
                    <a:pt x="9641" y="3456"/>
                  </a:lnTo>
                  <a:lnTo>
                    <a:pt x="9556" y="3226"/>
                  </a:lnTo>
                  <a:lnTo>
                    <a:pt x="9472" y="3009"/>
                  </a:lnTo>
                  <a:lnTo>
                    <a:pt x="9375" y="2791"/>
                  </a:lnTo>
                  <a:lnTo>
                    <a:pt x="9266" y="2574"/>
                  </a:lnTo>
                  <a:lnTo>
                    <a:pt x="9145" y="2368"/>
                  </a:lnTo>
                  <a:lnTo>
                    <a:pt x="9012" y="2175"/>
                  </a:lnTo>
                  <a:lnTo>
                    <a:pt x="8880" y="1982"/>
                  </a:lnTo>
                  <a:lnTo>
                    <a:pt x="8735" y="1789"/>
                  </a:lnTo>
                  <a:lnTo>
                    <a:pt x="8578" y="1607"/>
                  </a:lnTo>
                  <a:lnTo>
                    <a:pt x="8421" y="1438"/>
                  </a:lnTo>
                  <a:lnTo>
                    <a:pt x="8239" y="1281"/>
                  </a:lnTo>
                  <a:lnTo>
                    <a:pt x="8070" y="1124"/>
                  </a:lnTo>
                  <a:lnTo>
                    <a:pt x="7877" y="979"/>
                  </a:lnTo>
                  <a:lnTo>
                    <a:pt x="7684" y="834"/>
                  </a:lnTo>
                  <a:lnTo>
                    <a:pt x="7490" y="713"/>
                  </a:lnTo>
                  <a:lnTo>
                    <a:pt x="7285" y="593"/>
                  </a:lnTo>
                  <a:lnTo>
                    <a:pt x="7068" y="484"/>
                  </a:lnTo>
                  <a:lnTo>
                    <a:pt x="6850" y="387"/>
                  </a:lnTo>
                  <a:lnTo>
                    <a:pt x="6621" y="291"/>
                  </a:lnTo>
                  <a:lnTo>
                    <a:pt x="6391" y="218"/>
                  </a:lnTo>
                  <a:lnTo>
                    <a:pt x="6162" y="158"/>
                  </a:lnTo>
                  <a:lnTo>
                    <a:pt x="5920" y="97"/>
                  </a:lnTo>
                  <a:lnTo>
                    <a:pt x="5678" y="49"/>
                  </a:lnTo>
                  <a:lnTo>
                    <a:pt x="5437" y="25"/>
                  </a:lnTo>
                  <a:lnTo>
                    <a:pt x="518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4596724" y="3758396"/>
              <a:ext cx="845980" cy="753893"/>
            </a:xfrm>
            <a:custGeom>
              <a:avLst/>
              <a:gdLst/>
              <a:ahLst/>
              <a:cxnLst/>
              <a:rect l="l" t="t" r="r" b="b"/>
              <a:pathLst>
                <a:path w="12527" h="11163" extrusionOk="0">
                  <a:moveTo>
                    <a:pt x="3479" y="1"/>
                  </a:moveTo>
                  <a:lnTo>
                    <a:pt x="3298" y="13"/>
                  </a:lnTo>
                  <a:lnTo>
                    <a:pt x="3105" y="37"/>
                  </a:lnTo>
                  <a:lnTo>
                    <a:pt x="2936" y="73"/>
                  </a:lnTo>
                  <a:lnTo>
                    <a:pt x="2754" y="109"/>
                  </a:lnTo>
                  <a:lnTo>
                    <a:pt x="2573" y="170"/>
                  </a:lnTo>
                  <a:lnTo>
                    <a:pt x="2404" y="218"/>
                  </a:lnTo>
                  <a:lnTo>
                    <a:pt x="2235" y="291"/>
                  </a:lnTo>
                  <a:lnTo>
                    <a:pt x="2078" y="363"/>
                  </a:lnTo>
                  <a:lnTo>
                    <a:pt x="1921" y="448"/>
                  </a:lnTo>
                  <a:lnTo>
                    <a:pt x="1764" y="532"/>
                  </a:lnTo>
                  <a:lnTo>
                    <a:pt x="1619" y="629"/>
                  </a:lnTo>
                  <a:lnTo>
                    <a:pt x="1474" y="725"/>
                  </a:lnTo>
                  <a:lnTo>
                    <a:pt x="1329" y="834"/>
                  </a:lnTo>
                  <a:lnTo>
                    <a:pt x="1196" y="955"/>
                  </a:lnTo>
                  <a:lnTo>
                    <a:pt x="1075" y="1076"/>
                  </a:lnTo>
                  <a:lnTo>
                    <a:pt x="954" y="1197"/>
                  </a:lnTo>
                  <a:lnTo>
                    <a:pt x="834" y="1329"/>
                  </a:lnTo>
                  <a:lnTo>
                    <a:pt x="725" y="1474"/>
                  </a:lnTo>
                  <a:lnTo>
                    <a:pt x="628" y="1619"/>
                  </a:lnTo>
                  <a:lnTo>
                    <a:pt x="532" y="1764"/>
                  </a:lnTo>
                  <a:lnTo>
                    <a:pt x="447" y="1921"/>
                  </a:lnTo>
                  <a:lnTo>
                    <a:pt x="362" y="2078"/>
                  </a:lnTo>
                  <a:lnTo>
                    <a:pt x="290" y="2235"/>
                  </a:lnTo>
                  <a:lnTo>
                    <a:pt x="218" y="2405"/>
                  </a:lnTo>
                  <a:lnTo>
                    <a:pt x="169" y="2574"/>
                  </a:lnTo>
                  <a:lnTo>
                    <a:pt x="121" y="2755"/>
                  </a:lnTo>
                  <a:lnTo>
                    <a:pt x="73" y="2924"/>
                  </a:lnTo>
                  <a:lnTo>
                    <a:pt x="36" y="3105"/>
                  </a:lnTo>
                  <a:lnTo>
                    <a:pt x="24" y="3298"/>
                  </a:lnTo>
                  <a:lnTo>
                    <a:pt x="0" y="3480"/>
                  </a:lnTo>
                  <a:lnTo>
                    <a:pt x="0" y="3673"/>
                  </a:lnTo>
                  <a:lnTo>
                    <a:pt x="0" y="7502"/>
                  </a:lnTo>
                  <a:lnTo>
                    <a:pt x="0" y="7683"/>
                  </a:lnTo>
                  <a:lnTo>
                    <a:pt x="24" y="7877"/>
                  </a:lnTo>
                  <a:lnTo>
                    <a:pt x="36" y="8058"/>
                  </a:lnTo>
                  <a:lnTo>
                    <a:pt x="73" y="8239"/>
                  </a:lnTo>
                  <a:lnTo>
                    <a:pt x="121" y="8420"/>
                  </a:lnTo>
                  <a:lnTo>
                    <a:pt x="169" y="8589"/>
                  </a:lnTo>
                  <a:lnTo>
                    <a:pt x="218" y="8759"/>
                  </a:lnTo>
                  <a:lnTo>
                    <a:pt x="290" y="8928"/>
                  </a:lnTo>
                  <a:lnTo>
                    <a:pt x="362" y="9085"/>
                  </a:lnTo>
                  <a:lnTo>
                    <a:pt x="447" y="9242"/>
                  </a:lnTo>
                  <a:lnTo>
                    <a:pt x="532" y="9399"/>
                  </a:lnTo>
                  <a:lnTo>
                    <a:pt x="628" y="9544"/>
                  </a:lnTo>
                  <a:lnTo>
                    <a:pt x="725" y="9689"/>
                  </a:lnTo>
                  <a:lnTo>
                    <a:pt x="834" y="9834"/>
                  </a:lnTo>
                  <a:lnTo>
                    <a:pt x="954" y="9967"/>
                  </a:lnTo>
                  <a:lnTo>
                    <a:pt x="1075" y="10087"/>
                  </a:lnTo>
                  <a:lnTo>
                    <a:pt x="1196" y="10208"/>
                  </a:lnTo>
                  <a:lnTo>
                    <a:pt x="1329" y="10329"/>
                  </a:lnTo>
                  <a:lnTo>
                    <a:pt x="1474" y="10438"/>
                  </a:lnTo>
                  <a:lnTo>
                    <a:pt x="1619" y="10546"/>
                  </a:lnTo>
                  <a:lnTo>
                    <a:pt x="1764" y="10631"/>
                  </a:lnTo>
                  <a:lnTo>
                    <a:pt x="1921" y="10728"/>
                  </a:lnTo>
                  <a:lnTo>
                    <a:pt x="2078" y="10800"/>
                  </a:lnTo>
                  <a:lnTo>
                    <a:pt x="2235" y="10885"/>
                  </a:lnTo>
                  <a:lnTo>
                    <a:pt x="2404" y="10945"/>
                  </a:lnTo>
                  <a:lnTo>
                    <a:pt x="2573" y="11005"/>
                  </a:lnTo>
                  <a:lnTo>
                    <a:pt x="2754" y="11054"/>
                  </a:lnTo>
                  <a:lnTo>
                    <a:pt x="2936" y="11090"/>
                  </a:lnTo>
                  <a:lnTo>
                    <a:pt x="3105" y="11126"/>
                  </a:lnTo>
                  <a:lnTo>
                    <a:pt x="3298" y="11150"/>
                  </a:lnTo>
                  <a:lnTo>
                    <a:pt x="3479" y="11162"/>
                  </a:lnTo>
                  <a:lnTo>
                    <a:pt x="9036" y="11162"/>
                  </a:lnTo>
                  <a:lnTo>
                    <a:pt x="9229" y="11150"/>
                  </a:lnTo>
                  <a:lnTo>
                    <a:pt x="9410" y="11126"/>
                  </a:lnTo>
                  <a:lnTo>
                    <a:pt x="9592" y="11090"/>
                  </a:lnTo>
                  <a:lnTo>
                    <a:pt x="9773" y="11054"/>
                  </a:lnTo>
                  <a:lnTo>
                    <a:pt x="9942" y="11005"/>
                  </a:lnTo>
                  <a:lnTo>
                    <a:pt x="10111" y="10945"/>
                  </a:lnTo>
                  <a:lnTo>
                    <a:pt x="10280" y="10885"/>
                  </a:lnTo>
                  <a:lnTo>
                    <a:pt x="10437" y="10800"/>
                  </a:lnTo>
                  <a:lnTo>
                    <a:pt x="10606" y="10728"/>
                  </a:lnTo>
                  <a:lnTo>
                    <a:pt x="10751" y="10631"/>
                  </a:lnTo>
                  <a:lnTo>
                    <a:pt x="10908" y="10546"/>
                  </a:lnTo>
                  <a:lnTo>
                    <a:pt x="11053" y="10438"/>
                  </a:lnTo>
                  <a:lnTo>
                    <a:pt x="11186" y="10329"/>
                  </a:lnTo>
                  <a:lnTo>
                    <a:pt x="11319" y="10208"/>
                  </a:lnTo>
                  <a:lnTo>
                    <a:pt x="11452" y="10087"/>
                  </a:lnTo>
                  <a:lnTo>
                    <a:pt x="11573" y="9967"/>
                  </a:lnTo>
                  <a:lnTo>
                    <a:pt x="11681" y="9834"/>
                  </a:lnTo>
                  <a:lnTo>
                    <a:pt x="11790" y="9689"/>
                  </a:lnTo>
                  <a:lnTo>
                    <a:pt x="11899" y="9544"/>
                  </a:lnTo>
                  <a:lnTo>
                    <a:pt x="11995" y="9399"/>
                  </a:lnTo>
                  <a:lnTo>
                    <a:pt x="12080" y="9242"/>
                  </a:lnTo>
                  <a:lnTo>
                    <a:pt x="12165" y="9085"/>
                  </a:lnTo>
                  <a:lnTo>
                    <a:pt x="12237" y="8928"/>
                  </a:lnTo>
                  <a:lnTo>
                    <a:pt x="12297" y="8759"/>
                  </a:lnTo>
                  <a:lnTo>
                    <a:pt x="12358" y="8589"/>
                  </a:lnTo>
                  <a:lnTo>
                    <a:pt x="12406" y="8420"/>
                  </a:lnTo>
                  <a:lnTo>
                    <a:pt x="12442" y="8239"/>
                  </a:lnTo>
                  <a:lnTo>
                    <a:pt x="12479" y="8058"/>
                  </a:lnTo>
                  <a:lnTo>
                    <a:pt x="12503" y="7877"/>
                  </a:lnTo>
                  <a:lnTo>
                    <a:pt x="12515" y="7683"/>
                  </a:lnTo>
                  <a:lnTo>
                    <a:pt x="12527" y="7502"/>
                  </a:lnTo>
                  <a:lnTo>
                    <a:pt x="12527" y="3673"/>
                  </a:lnTo>
                  <a:lnTo>
                    <a:pt x="12515" y="3480"/>
                  </a:lnTo>
                  <a:lnTo>
                    <a:pt x="12503" y="3298"/>
                  </a:lnTo>
                  <a:lnTo>
                    <a:pt x="12479" y="3105"/>
                  </a:lnTo>
                  <a:lnTo>
                    <a:pt x="12442" y="2924"/>
                  </a:lnTo>
                  <a:lnTo>
                    <a:pt x="12406" y="2755"/>
                  </a:lnTo>
                  <a:lnTo>
                    <a:pt x="12358" y="2574"/>
                  </a:lnTo>
                  <a:lnTo>
                    <a:pt x="12297" y="2405"/>
                  </a:lnTo>
                  <a:lnTo>
                    <a:pt x="12237" y="2235"/>
                  </a:lnTo>
                  <a:lnTo>
                    <a:pt x="12165" y="2078"/>
                  </a:lnTo>
                  <a:lnTo>
                    <a:pt x="12080" y="1921"/>
                  </a:lnTo>
                  <a:lnTo>
                    <a:pt x="11995" y="1764"/>
                  </a:lnTo>
                  <a:lnTo>
                    <a:pt x="11899" y="1619"/>
                  </a:lnTo>
                  <a:lnTo>
                    <a:pt x="11790" y="1474"/>
                  </a:lnTo>
                  <a:lnTo>
                    <a:pt x="11681" y="1329"/>
                  </a:lnTo>
                  <a:lnTo>
                    <a:pt x="11573" y="1197"/>
                  </a:lnTo>
                  <a:lnTo>
                    <a:pt x="11452" y="1076"/>
                  </a:lnTo>
                  <a:lnTo>
                    <a:pt x="11319" y="955"/>
                  </a:lnTo>
                  <a:lnTo>
                    <a:pt x="11186" y="834"/>
                  </a:lnTo>
                  <a:lnTo>
                    <a:pt x="11053" y="725"/>
                  </a:lnTo>
                  <a:lnTo>
                    <a:pt x="10908" y="629"/>
                  </a:lnTo>
                  <a:lnTo>
                    <a:pt x="10751" y="532"/>
                  </a:lnTo>
                  <a:lnTo>
                    <a:pt x="10606" y="448"/>
                  </a:lnTo>
                  <a:lnTo>
                    <a:pt x="10437" y="363"/>
                  </a:lnTo>
                  <a:lnTo>
                    <a:pt x="10280" y="291"/>
                  </a:lnTo>
                  <a:lnTo>
                    <a:pt x="10111" y="218"/>
                  </a:lnTo>
                  <a:lnTo>
                    <a:pt x="9942" y="170"/>
                  </a:lnTo>
                  <a:lnTo>
                    <a:pt x="9773" y="109"/>
                  </a:lnTo>
                  <a:lnTo>
                    <a:pt x="9592" y="73"/>
                  </a:lnTo>
                  <a:lnTo>
                    <a:pt x="9410" y="37"/>
                  </a:lnTo>
                  <a:lnTo>
                    <a:pt x="9229" y="13"/>
                  </a:lnTo>
                  <a:lnTo>
                    <a:pt x="90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4934451" y="4006374"/>
              <a:ext cx="170520" cy="170593"/>
            </a:xfrm>
            <a:custGeom>
              <a:avLst/>
              <a:gdLst/>
              <a:ahLst/>
              <a:cxnLst/>
              <a:rect l="l" t="t" r="r" b="b"/>
              <a:pathLst>
                <a:path w="2525" h="2526" extrusionOk="0">
                  <a:moveTo>
                    <a:pt x="1256" y="1"/>
                  </a:moveTo>
                  <a:lnTo>
                    <a:pt x="1136" y="13"/>
                  </a:lnTo>
                  <a:lnTo>
                    <a:pt x="1003" y="25"/>
                  </a:lnTo>
                  <a:lnTo>
                    <a:pt x="882" y="61"/>
                  </a:lnTo>
                  <a:lnTo>
                    <a:pt x="773" y="110"/>
                  </a:lnTo>
                  <a:lnTo>
                    <a:pt x="652" y="158"/>
                  </a:lnTo>
                  <a:lnTo>
                    <a:pt x="556" y="218"/>
                  </a:lnTo>
                  <a:lnTo>
                    <a:pt x="459" y="291"/>
                  </a:lnTo>
                  <a:lnTo>
                    <a:pt x="363" y="375"/>
                  </a:lnTo>
                  <a:lnTo>
                    <a:pt x="290" y="460"/>
                  </a:lnTo>
                  <a:lnTo>
                    <a:pt x="218" y="557"/>
                  </a:lnTo>
                  <a:lnTo>
                    <a:pt x="145" y="665"/>
                  </a:lnTo>
                  <a:lnTo>
                    <a:pt x="97" y="774"/>
                  </a:lnTo>
                  <a:lnTo>
                    <a:pt x="48" y="895"/>
                  </a:lnTo>
                  <a:lnTo>
                    <a:pt x="24" y="1016"/>
                  </a:lnTo>
                  <a:lnTo>
                    <a:pt x="0" y="1136"/>
                  </a:lnTo>
                  <a:lnTo>
                    <a:pt x="0" y="1269"/>
                  </a:lnTo>
                  <a:lnTo>
                    <a:pt x="0" y="1402"/>
                  </a:lnTo>
                  <a:lnTo>
                    <a:pt x="24" y="1523"/>
                  </a:lnTo>
                  <a:lnTo>
                    <a:pt x="48" y="1644"/>
                  </a:lnTo>
                  <a:lnTo>
                    <a:pt x="97" y="1765"/>
                  </a:lnTo>
                  <a:lnTo>
                    <a:pt x="145" y="1873"/>
                  </a:lnTo>
                  <a:lnTo>
                    <a:pt x="218" y="1970"/>
                  </a:lnTo>
                  <a:lnTo>
                    <a:pt x="290" y="2067"/>
                  </a:lnTo>
                  <a:lnTo>
                    <a:pt x="363" y="2163"/>
                  </a:lnTo>
                  <a:lnTo>
                    <a:pt x="459" y="2236"/>
                  </a:lnTo>
                  <a:lnTo>
                    <a:pt x="556" y="2308"/>
                  </a:lnTo>
                  <a:lnTo>
                    <a:pt x="652" y="2381"/>
                  </a:lnTo>
                  <a:lnTo>
                    <a:pt x="773" y="2429"/>
                  </a:lnTo>
                  <a:lnTo>
                    <a:pt x="882" y="2477"/>
                  </a:lnTo>
                  <a:lnTo>
                    <a:pt x="1003" y="2501"/>
                  </a:lnTo>
                  <a:lnTo>
                    <a:pt x="1136" y="2526"/>
                  </a:lnTo>
                  <a:lnTo>
                    <a:pt x="1389" y="2526"/>
                  </a:lnTo>
                  <a:lnTo>
                    <a:pt x="1510" y="2501"/>
                  </a:lnTo>
                  <a:lnTo>
                    <a:pt x="1631" y="2477"/>
                  </a:lnTo>
                  <a:lnTo>
                    <a:pt x="1752" y="2429"/>
                  </a:lnTo>
                  <a:lnTo>
                    <a:pt x="1860" y="2381"/>
                  </a:lnTo>
                  <a:lnTo>
                    <a:pt x="1969" y="2308"/>
                  </a:lnTo>
                  <a:lnTo>
                    <a:pt x="2066" y="2236"/>
                  </a:lnTo>
                  <a:lnTo>
                    <a:pt x="2150" y="2163"/>
                  </a:lnTo>
                  <a:lnTo>
                    <a:pt x="2235" y="2067"/>
                  </a:lnTo>
                  <a:lnTo>
                    <a:pt x="2307" y="1970"/>
                  </a:lnTo>
                  <a:lnTo>
                    <a:pt x="2368" y="1873"/>
                  </a:lnTo>
                  <a:lnTo>
                    <a:pt x="2428" y="1765"/>
                  </a:lnTo>
                  <a:lnTo>
                    <a:pt x="2464" y="1644"/>
                  </a:lnTo>
                  <a:lnTo>
                    <a:pt x="2501" y="1523"/>
                  </a:lnTo>
                  <a:lnTo>
                    <a:pt x="2513" y="1402"/>
                  </a:lnTo>
                  <a:lnTo>
                    <a:pt x="2525" y="1269"/>
                  </a:lnTo>
                  <a:lnTo>
                    <a:pt x="2513" y="1136"/>
                  </a:lnTo>
                  <a:lnTo>
                    <a:pt x="2501" y="1016"/>
                  </a:lnTo>
                  <a:lnTo>
                    <a:pt x="2464" y="895"/>
                  </a:lnTo>
                  <a:lnTo>
                    <a:pt x="2428" y="774"/>
                  </a:lnTo>
                  <a:lnTo>
                    <a:pt x="2368" y="665"/>
                  </a:lnTo>
                  <a:lnTo>
                    <a:pt x="2307" y="557"/>
                  </a:lnTo>
                  <a:lnTo>
                    <a:pt x="2235" y="460"/>
                  </a:lnTo>
                  <a:lnTo>
                    <a:pt x="2150" y="375"/>
                  </a:lnTo>
                  <a:lnTo>
                    <a:pt x="2066" y="291"/>
                  </a:lnTo>
                  <a:lnTo>
                    <a:pt x="1969" y="218"/>
                  </a:lnTo>
                  <a:lnTo>
                    <a:pt x="1860" y="158"/>
                  </a:lnTo>
                  <a:lnTo>
                    <a:pt x="1752" y="110"/>
                  </a:lnTo>
                  <a:lnTo>
                    <a:pt x="1631" y="61"/>
                  </a:lnTo>
                  <a:lnTo>
                    <a:pt x="1510" y="25"/>
                  </a:lnTo>
                  <a:lnTo>
                    <a:pt x="1389" y="13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4992326" y="4130431"/>
              <a:ext cx="53958" cy="152562"/>
            </a:xfrm>
            <a:custGeom>
              <a:avLst/>
              <a:gdLst/>
              <a:ahLst/>
              <a:cxnLst/>
              <a:rect l="l" t="t" r="r" b="b"/>
              <a:pathLst>
                <a:path w="799" h="2259" extrusionOk="0">
                  <a:moveTo>
                    <a:pt x="399" y="0"/>
                  </a:moveTo>
                  <a:lnTo>
                    <a:pt x="327" y="12"/>
                  </a:lnTo>
                  <a:lnTo>
                    <a:pt x="242" y="36"/>
                  </a:lnTo>
                  <a:lnTo>
                    <a:pt x="182" y="73"/>
                  </a:lnTo>
                  <a:lnTo>
                    <a:pt x="122" y="121"/>
                  </a:lnTo>
                  <a:lnTo>
                    <a:pt x="73" y="181"/>
                  </a:lnTo>
                  <a:lnTo>
                    <a:pt x="37" y="254"/>
                  </a:lnTo>
                  <a:lnTo>
                    <a:pt x="13" y="326"/>
                  </a:lnTo>
                  <a:lnTo>
                    <a:pt x="1" y="399"/>
                  </a:lnTo>
                  <a:lnTo>
                    <a:pt x="1" y="1860"/>
                  </a:lnTo>
                  <a:lnTo>
                    <a:pt x="13" y="1945"/>
                  </a:lnTo>
                  <a:lnTo>
                    <a:pt x="37" y="2017"/>
                  </a:lnTo>
                  <a:lnTo>
                    <a:pt x="73" y="2090"/>
                  </a:lnTo>
                  <a:lnTo>
                    <a:pt x="122" y="2150"/>
                  </a:lnTo>
                  <a:lnTo>
                    <a:pt x="182" y="2199"/>
                  </a:lnTo>
                  <a:lnTo>
                    <a:pt x="242" y="2235"/>
                  </a:lnTo>
                  <a:lnTo>
                    <a:pt x="327" y="2259"/>
                  </a:lnTo>
                  <a:lnTo>
                    <a:pt x="484" y="2259"/>
                  </a:lnTo>
                  <a:lnTo>
                    <a:pt x="557" y="2235"/>
                  </a:lnTo>
                  <a:lnTo>
                    <a:pt x="629" y="2199"/>
                  </a:lnTo>
                  <a:lnTo>
                    <a:pt x="689" y="2150"/>
                  </a:lnTo>
                  <a:lnTo>
                    <a:pt x="738" y="2090"/>
                  </a:lnTo>
                  <a:lnTo>
                    <a:pt x="774" y="2017"/>
                  </a:lnTo>
                  <a:lnTo>
                    <a:pt x="798" y="1945"/>
                  </a:lnTo>
                  <a:lnTo>
                    <a:pt x="798" y="1860"/>
                  </a:lnTo>
                  <a:lnTo>
                    <a:pt x="798" y="399"/>
                  </a:lnTo>
                  <a:lnTo>
                    <a:pt x="798" y="326"/>
                  </a:lnTo>
                  <a:lnTo>
                    <a:pt x="774" y="254"/>
                  </a:lnTo>
                  <a:lnTo>
                    <a:pt x="738" y="181"/>
                  </a:lnTo>
                  <a:lnTo>
                    <a:pt x="689" y="121"/>
                  </a:lnTo>
                  <a:lnTo>
                    <a:pt x="629" y="73"/>
                  </a:lnTo>
                  <a:lnTo>
                    <a:pt x="557" y="36"/>
                  </a:lnTo>
                  <a:lnTo>
                    <a:pt x="484" y="12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7946692" y="411475"/>
              <a:ext cx="79210" cy="556615"/>
            </a:xfrm>
            <a:custGeom>
              <a:avLst/>
              <a:gdLst/>
              <a:ahLst/>
              <a:cxnLst/>
              <a:rect l="l" t="t" r="r" b="b"/>
              <a:pathLst>
                <a:path w="1439" h="10112" extrusionOk="0">
                  <a:moveTo>
                    <a:pt x="822" y="303"/>
                  </a:moveTo>
                  <a:lnTo>
                    <a:pt x="907" y="327"/>
                  </a:lnTo>
                  <a:lnTo>
                    <a:pt x="967" y="363"/>
                  </a:lnTo>
                  <a:lnTo>
                    <a:pt x="1028" y="411"/>
                  </a:lnTo>
                  <a:lnTo>
                    <a:pt x="1076" y="472"/>
                  </a:lnTo>
                  <a:lnTo>
                    <a:pt x="1112" y="532"/>
                  </a:lnTo>
                  <a:lnTo>
                    <a:pt x="1136" y="605"/>
                  </a:lnTo>
                  <a:lnTo>
                    <a:pt x="1136" y="689"/>
                  </a:lnTo>
                  <a:lnTo>
                    <a:pt x="1136" y="762"/>
                  </a:lnTo>
                  <a:lnTo>
                    <a:pt x="1112" y="834"/>
                  </a:lnTo>
                  <a:lnTo>
                    <a:pt x="1076" y="907"/>
                  </a:lnTo>
                  <a:lnTo>
                    <a:pt x="1028" y="967"/>
                  </a:lnTo>
                  <a:lnTo>
                    <a:pt x="967" y="1015"/>
                  </a:lnTo>
                  <a:lnTo>
                    <a:pt x="907" y="1052"/>
                  </a:lnTo>
                  <a:lnTo>
                    <a:pt x="822" y="1076"/>
                  </a:lnTo>
                  <a:lnTo>
                    <a:pt x="665" y="1076"/>
                  </a:lnTo>
                  <a:lnTo>
                    <a:pt x="593" y="1052"/>
                  </a:lnTo>
                  <a:lnTo>
                    <a:pt x="532" y="1015"/>
                  </a:lnTo>
                  <a:lnTo>
                    <a:pt x="472" y="967"/>
                  </a:lnTo>
                  <a:lnTo>
                    <a:pt x="424" y="907"/>
                  </a:lnTo>
                  <a:lnTo>
                    <a:pt x="387" y="834"/>
                  </a:lnTo>
                  <a:lnTo>
                    <a:pt x="363" y="762"/>
                  </a:lnTo>
                  <a:lnTo>
                    <a:pt x="363" y="689"/>
                  </a:lnTo>
                  <a:lnTo>
                    <a:pt x="363" y="605"/>
                  </a:lnTo>
                  <a:lnTo>
                    <a:pt x="387" y="532"/>
                  </a:lnTo>
                  <a:lnTo>
                    <a:pt x="424" y="472"/>
                  </a:lnTo>
                  <a:lnTo>
                    <a:pt x="472" y="411"/>
                  </a:lnTo>
                  <a:lnTo>
                    <a:pt x="532" y="363"/>
                  </a:lnTo>
                  <a:lnTo>
                    <a:pt x="593" y="327"/>
                  </a:lnTo>
                  <a:lnTo>
                    <a:pt x="665" y="303"/>
                  </a:lnTo>
                  <a:close/>
                  <a:moveTo>
                    <a:pt x="750" y="1"/>
                  </a:moveTo>
                  <a:lnTo>
                    <a:pt x="605" y="13"/>
                  </a:lnTo>
                  <a:lnTo>
                    <a:pt x="484" y="49"/>
                  </a:lnTo>
                  <a:lnTo>
                    <a:pt x="363" y="109"/>
                  </a:lnTo>
                  <a:lnTo>
                    <a:pt x="254" y="194"/>
                  </a:lnTo>
                  <a:lnTo>
                    <a:pt x="170" y="303"/>
                  </a:lnTo>
                  <a:lnTo>
                    <a:pt x="109" y="423"/>
                  </a:lnTo>
                  <a:lnTo>
                    <a:pt x="73" y="544"/>
                  </a:lnTo>
                  <a:lnTo>
                    <a:pt x="61" y="689"/>
                  </a:lnTo>
                  <a:lnTo>
                    <a:pt x="61" y="798"/>
                  </a:lnTo>
                  <a:lnTo>
                    <a:pt x="97" y="907"/>
                  </a:lnTo>
                  <a:lnTo>
                    <a:pt x="134" y="1015"/>
                  </a:lnTo>
                  <a:lnTo>
                    <a:pt x="194" y="1100"/>
                  </a:lnTo>
                  <a:lnTo>
                    <a:pt x="266" y="1184"/>
                  </a:lnTo>
                  <a:lnTo>
                    <a:pt x="351" y="1257"/>
                  </a:lnTo>
                  <a:lnTo>
                    <a:pt x="448" y="1305"/>
                  </a:lnTo>
                  <a:lnTo>
                    <a:pt x="556" y="1354"/>
                  </a:lnTo>
                  <a:lnTo>
                    <a:pt x="556" y="8505"/>
                  </a:lnTo>
                  <a:lnTo>
                    <a:pt x="544" y="8662"/>
                  </a:lnTo>
                  <a:lnTo>
                    <a:pt x="520" y="8831"/>
                  </a:lnTo>
                  <a:lnTo>
                    <a:pt x="484" y="9024"/>
                  </a:lnTo>
                  <a:lnTo>
                    <a:pt x="411" y="9242"/>
                  </a:lnTo>
                  <a:lnTo>
                    <a:pt x="375" y="9363"/>
                  </a:lnTo>
                  <a:lnTo>
                    <a:pt x="315" y="9471"/>
                  </a:lnTo>
                  <a:lnTo>
                    <a:pt x="254" y="9592"/>
                  </a:lnTo>
                  <a:lnTo>
                    <a:pt x="182" y="9701"/>
                  </a:lnTo>
                  <a:lnTo>
                    <a:pt x="97" y="9822"/>
                  </a:lnTo>
                  <a:lnTo>
                    <a:pt x="1" y="9930"/>
                  </a:lnTo>
                  <a:lnTo>
                    <a:pt x="363" y="10111"/>
                  </a:lnTo>
                  <a:lnTo>
                    <a:pt x="460" y="9979"/>
                  </a:lnTo>
                  <a:lnTo>
                    <a:pt x="544" y="9846"/>
                  </a:lnTo>
                  <a:lnTo>
                    <a:pt x="629" y="9713"/>
                  </a:lnTo>
                  <a:lnTo>
                    <a:pt x="689" y="9568"/>
                  </a:lnTo>
                  <a:lnTo>
                    <a:pt x="750" y="9435"/>
                  </a:lnTo>
                  <a:lnTo>
                    <a:pt x="798" y="9302"/>
                  </a:lnTo>
                  <a:lnTo>
                    <a:pt x="870" y="9048"/>
                  </a:lnTo>
                  <a:lnTo>
                    <a:pt x="907" y="8831"/>
                  </a:lnTo>
                  <a:lnTo>
                    <a:pt x="931" y="8662"/>
                  </a:lnTo>
                  <a:lnTo>
                    <a:pt x="943" y="8505"/>
                  </a:lnTo>
                  <a:lnTo>
                    <a:pt x="943" y="1354"/>
                  </a:lnTo>
                  <a:lnTo>
                    <a:pt x="1052" y="1305"/>
                  </a:lnTo>
                  <a:lnTo>
                    <a:pt x="1148" y="1257"/>
                  </a:lnTo>
                  <a:lnTo>
                    <a:pt x="1233" y="1184"/>
                  </a:lnTo>
                  <a:lnTo>
                    <a:pt x="1305" y="1100"/>
                  </a:lnTo>
                  <a:lnTo>
                    <a:pt x="1366" y="1015"/>
                  </a:lnTo>
                  <a:lnTo>
                    <a:pt x="1402" y="907"/>
                  </a:lnTo>
                  <a:lnTo>
                    <a:pt x="1438" y="798"/>
                  </a:lnTo>
                  <a:lnTo>
                    <a:pt x="1438" y="689"/>
                  </a:lnTo>
                  <a:lnTo>
                    <a:pt x="1426" y="544"/>
                  </a:lnTo>
                  <a:lnTo>
                    <a:pt x="1390" y="423"/>
                  </a:lnTo>
                  <a:lnTo>
                    <a:pt x="1330" y="303"/>
                  </a:lnTo>
                  <a:lnTo>
                    <a:pt x="1245" y="194"/>
                  </a:lnTo>
                  <a:lnTo>
                    <a:pt x="1136" y="109"/>
                  </a:lnTo>
                  <a:lnTo>
                    <a:pt x="1015" y="49"/>
                  </a:lnTo>
                  <a:lnTo>
                    <a:pt x="895" y="13"/>
                  </a:lnTo>
                  <a:lnTo>
                    <a:pt x="75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7333696" y="932108"/>
              <a:ext cx="1139707" cy="708209"/>
            </a:xfrm>
            <a:custGeom>
              <a:avLst/>
              <a:gdLst/>
              <a:ahLst/>
              <a:cxnLst/>
              <a:rect l="l" t="t" r="r" b="b"/>
              <a:pathLst>
                <a:path w="20705" h="12866" extrusionOk="0">
                  <a:moveTo>
                    <a:pt x="1075" y="0"/>
                  </a:moveTo>
                  <a:lnTo>
                    <a:pt x="966" y="12"/>
                  </a:lnTo>
                  <a:lnTo>
                    <a:pt x="858" y="24"/>
                  </a:lnTo>
                  <a:lnTo>
                    <a:pt x="761" y="48"/>
                  </a:lnTo>
                  <a:lnTo>
                    <a:pt x="664" y="85"/>
                  </a:lnTo>
                  <a:lnTo>
                    <a:pt x="568" y="133"/>
                  </a:lnTo>
                  <a:lnTo>
                    <a:pt x="483" y="181"/>
                  </a:lnTo>
                  <a:lnTo>
                    <a:pt x="399" y="254"/>
                  </a:lnTo>
                  <a:lnTo>
                    <a:pt x="326" y="314"/>
                  </a:lnTo>
                  <a:lnTo>
                    <a:pt x="254" y="399"/>
                  </a:lnTo>
                  <a:lnTo>
                    <a:pt x="193" y="471"/>
                  </a:lnTo>
                  <a:lnTo>
                    <a:pt x="133" y="568"/>
                  </a:lnTo>
                  <a:lnTo>
                    <a:pt x="97" y="652"/>
                  </a:lnTo>
                  <a:lnTo>
                    <a:pt x="60" y="761"/>
                  </a:lnTo>
                  <a:lnTo>
                    <a:pt x="24" y="858"/>
                  </a:lnTo>
                  <a:lnTo>
                    <a:pt x="12" y="967"/>
                  </a:lnTo>
                  <a:lnTo>
                    <a:pt x="12" y="1075"/>
                  </a:lnTo>
                  <a:lnTo>
                    <a:pt x="0" y="11778"/>
                  </a:lnTo>
                  <a:lnTo>
                    <a:pt x="0" y="11887"/>
                  </a:lnTo>
                  <a:lnTo>
                    <a:pt x="24" y="11995"/>
                  </a:lnTo>
                  <a:lnTo>
                    <a:pt x="48" y="12092"/>
                  </a:lnTo>
                  <a:lnTo>
                    <a:pt x="85" y="12189"/>
                  </a:lnTo>
                  <a:lnTo>
                    <a:pt x="133" y="12285"/>
                  </a:lnTo>
                  <a:lnTo>
                    <a:pt x="181" y="12370"/>
                  </a:lnTo>
                  <a:lnTo>
                    <a:pt x="242" y="12455"/>
                  </a:lnTo>
                  <a:lnTo>
                    <a:pt x="314" y="12539"/>
                  </a:lnTo>
                  <a:lnTo>
                    <a:pt x="387" y="12599"/>
                  </a:lnTo>
                  <a:lnTo>
                    <a:pt x="471" y="12660"/>
                  </a:lnTo>
                  <a:lnTo>
                    <a:pt x="556" y="12720"/>
                  </a:lnTo>
                  <a:lnTo>
                    <a:pt x="652" y="12769"/>
                  </a:lnTo>
                  <a:lnTo>
                    <a:pt x="749" y="12805"/>
                  </a:lnTo>
                  <a:lnTo>
                    <a:pt x="858" y="12829"/>
                  </a:lnTo>
                  <a:lnTo>
                    <a:pt x="954" y="12841"/>
                  </a:lnTo>
                  <a:lnTo>
                    <a:pt x="1063" y="12853"/>
                  </a:lnTo>
                  <a:lnTo>
                    <a:pt x="19618" y="12865"/>
                  </a:lnTo>
                  <a:lnTo>
                    <a:pt x="19727" y="12853"/>
                  </a:lnTo>
                  <a:lnTo>
                    <a:pt x="19835" y="12841"/>
                  </a:lnTo>
                  <a:lnTo>
                    <a:pt x="19944" y="12817"/>
                  </a:lnTo>
                  <a:lnTo>
                    <a:pt x="20041" y="12781"/>
                  </a:lnTo>
                  <a:lnTo>
                    <a:pt x="20125" y="12732"/>
                  </a:lnTo>
                  <a:lnTo>
                    <a:pt x="20222" y="12684"/>
                  </a:lnTo>
                  <a:lnTo>
                    <a:pt x="20306" y="12612"/>
                  </a:lnTo>
                  <a:lnTo>
                    <a:pt x="20379" y="12551"/>
                  </a:lnTo>
                  <a:lnTo>
                    <a:pt x="20451" y="12467"/>
                  </a:lnTo>
                  <a:lnTo>
                    <a:pt x="20512" y="12394"/>
                  </a:lnTo>
                  <a:lnTo>
                    <a:pt x="20560" y="12297"/>
                  </a:lnTo>
                  <a:lnTo>
                    <a:pt x="20608" y="12213"/>
                  </a:lnTo>
                  <a:lnTo>
                    <a:pt x="20645" y="12104"/>
                  </a:lnTo>
                  <a:lnTo>
                    <a:pt x="20669" y="12008"/>
                  </a:lnTo>
                  <a:lnTo>
                    <a:pt x="20681" y="11899"/>
                  </a:lnTo>
                  <a:lnTo>
                    <a:pt x="20693" y="11790"/>
                  </a:lnTo>
                  <a:lnTo>
                    <a:pt x="20705" y="1087"/>
                  </a:lnTo>
                  <a:lnTo>
                    <a:pt x="20693" y="979"/>
                  </a:lnTo>
                  <a:lnTo>
                    <a:pt x="20681" y="870"/>
                  </a:lnTo>
                  <a:lnTo>
                    <a:pt x="20657" y="773"/>
                  </a:lnTo>
                  <a:lnTo>
                    <a:pt x="20620" y="677"/>
                  </a:lnTo>
                  <a:lnTo>
                    <a:pt x="20572" y="580"/>
                  </a:lnTo>
                  <a:lnTo>
                    <a:pt x="20512" y="495"/>
                  </a:lnTo>
                  <a:lnTo>
                    <a:pt x="20451" y="411"/>
                  </a:lnTo>
                  <a:lnTo>
                    <a:pt x="20391" y="326"/>
                  </a:lnTo>
                  <a:lnTo>
                    <a:pt x="20306" y="266"/>
                  </a:lnTo>
                  <a:lnTo>
                    <a:pt x="20234" y="206"/>
                  </a:lnTo>
                  <a:lnTo>
                    <a:pt x="20137" y="145"/>
                  </a:lnTo>
                  <a:lnTo>
                    <a:pt x="20041" y="97"/>
                  </a:lnTo>
                  <a:lnTo>
                    <a:pt x="19944" y="61"/>
                  </a:lnTo>
                  <a:lnTo>
                    <a:pt x="19847" y="36"/>
                  </a:lnTo>
                  <a:lnTo>
                    <a:pt x="19739" y="24"/>
                  </a:lnTo>
                  <a:lnTo>
                    <a:pt x="19630" y="12"/>
                  </a:lnTo>
                  <a:lnTo>
                    <a:pt x="13880" y="12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8110274" y="1048464"/>
              <a:ext cx="157649" cy="156933"/>
            </a:xfrm>
            <a:custGeom>
              <a:avLst/>
              <a:gdLst/>
              <a:ahLst/>
              <a:cxnLst/>
              <a:rect l="l" t="t" r="r" b="b"/>
              <a:pathLst>
                <a:path w="2864" h="2851" extrusionOk="0">
                  <a:moveTo>
                    <a:pt x="1438" y="0"/>
                  </a:moveTo>
                  <a:lnTo>
                    <a:pt x="1293" y="12"/>
                  </a:lnTo>
                  <a:lnTo>
                    <a:pt x="1148" y="24"/>
                  </a:lnTo>
                  <a:lnTo>
                    <a:pt x="1015" y="61"/>
                  </a:lnTo>
                  <a:lnTo>
                    <a:pt x="882" y="109"/>
                  </a:lnTo>
                  <a:lnTo>
                    <a:pt x="749" y="169"/>
                  </a:lnTo>
                  <a:lnTo>
                    <a:pt x="641" y="242"/>
                  </a:lnTo>
                  <a:lnTo>
                    <a:pt x="532" y="326"/>
                  </a:lnTo>
                  <a:lnTo>
                    <a:pt x="423" y="423"/>
                  </a:lnTo>
                  <a:lnTo>
                    <a:pt x="327" y="520"/>
                  </a:lnTo>
                  <a:lnTo>
                    <a:pt x="254" y="628"/>
                  </a:lnTo>
                  <a:lnTo>
                    <a:pt x="182" y="749"/>
                  </a:lnTo>
                  <a:lnTo>
                    <a:pt x="121" y="870"/>
                  </a:lnTo>
                  <a:lnTo>
                    <a:pt x="73" y="1003"/>
                  </a:lnTo>
                  <a:lnTo>
                    <a:pt x="37" y="1136"/>
                  </a:lnTo>
                  <a:lnTo>
                    <a:pt x="12" y="1281"/>
                  </a:lnTo>
                  <a:lnTo>
                    <a:pt x="0" y="1426"/>
                  </a:lnTo>
                  <a:lnTo>
                    <a:pt x="12" y="1571"/>
                  </a:lnTo>
                  <a:lnTo>
                    <a:pt x="37" y="1715"/>
                  </a:lnTo>
                  <a:lnTo>
                    <a:pt x="73" y="1848"/>
                  </a:lnTo>
                  <a:lnTo>
                    <a:pt x="121" y="1981"/>
                  </a:lnTo>
                  <a:lnTo>
                    <a:pt x="182" y="2102"/>
                  </a:lnTo>
                  <a:lnTo>
                    <a:pt x="254" y="2223"/>
                  </a:lnTo>
                  <a:lnTo>
                    <a:pt x="327" y="2332"/>
                  </a:lnTo>
                  <a:lnTo>
                    <a:pt x="423" y="2440"/>
                  </a:lnTo>
                  <a:lnTo>
                    <a:pt x="520" y="2525"/>
                  </a:lnTo>
                  <a:lnTo>
                    <a:pt x="629" y="2609"/>
                  </a:lnTo>
                  <a:lnTo>
                    <a:pt x="749" y="2682"/>
                  </a:lnTo>
                  <a:lnTo>
                    <a:pt x="882" y="2742"/>
                  </a:lnTo>
                  <a:lnTo>
                    <a:pt x="1003" y="2791"/>
                  </a:lnTo>
                  <a:lnTo>
                    <a:pt x="1148" y="2827"/>
                  </a:lnTo>
                  <a:lnTo>
                    <a:pt x="1281" y="2851"/>
                  </a:lnTo>
                  <a:lnTo>
                    <a:pt x="1583" y="2851"/>
                  </a:lnTo>
                  <a:lnTo>
                    <a:pt x="1716" y="2827"/>
                  </a:lnTo>
                  <a:lnTo>
                    <a:pt x="1861" y="2791"/>
                  </a:lnTo>
                  <a:lnTo>
                    <a:pt x="1994" y="2742"/>
                  </a:lnTo>
                  <a:lnTo>
                    <a:pt x="2114" y="2682"/>
                  </a:lnTo>
                  <a:lnTo>
                    <a:pt x="2235" y="2609"/>
                  </a:lnTo>
                  <a:lnTo>
                    <a:pt x="2344" y="2525"/>
                  </a:lnTo>
                  <a:lnTo>
                    <a:pt x="2441" y="2440"/>
                  </a:lnTo>
                  <a:lnTo>
                    <a:pt x="2537" y="2332"/>
                  </a:lnTo>
                  <a:lnTo>
                    <a:pt x="2622" y="2223"/>
                  </a:lnTo>
                  <a:lnTo>
                    <a:pt x="2682" y="2114"/>
                  </a:lnTo>
                  <a:lnTo>
                    <a:pt x="2743" y="1981"/>
                  </a:lnTo>
                  <a:lnTo>
                    <a:pt x="2791" y="1848"/>
                  </a:lnTo>
                  <a:lnTo>
                    <a:pt x="2827" y="1715"/>
                  </a:lnTo>
                  <a:lnTo>
                    <a:pt x="2851" y="1571"/>
                  </a:lnTo>
                  <a:lnTo>
                    <a:pt x="2863" y="1426"/>
                  </a:lnTo>
                  <a:lnTo>
                    <a:pt x="2851" y="1281"/>
                  </a:lnTo>
                  <a:lnTo>
                    <a:pt x="2827" y="1136"/>
                  </a:lnTo>
                  <a:lnTo>
                    <a:pt x="2791" y="1003"/>
                  </a:lnTo>
                  <a:lnTo>
                    <a:pt x="2743" y="870"/>
                  </a:lnTo>
                  <a:lnTo>
                    <a:pt x="2694" y="749"/>
                  </a:lnTo>
                  <a:lnTo>
                    <a:pt x="2622" y="628"/>
                  </a:lnTo>
                  <a:lnTo>
                    <a:pt x="2537" y="520"/>
                  </a:lnTo>
                  <a:lnTo>
                    <a:pt x="2441" y="423"/>
                  </a:lnTo>
                  <a:lnTo>
                    <a:pt x="2344" y="326"/>
                  </a:lnTo>
                  <a:lnTo>
                    <a:pt x="2235" y="242"/>
                  </a:lnTo>
                  <a:lnTo>
                    <a:pt x="2114" y="169"/>
                  </a:lnTo>
                  <a:lnTo>
                    <a:pt x="1994" y="109"/>
                  </a:lnTo>
                  <a:lnTo>
                    <a:pt x="1861" y="61"/>
                  </a:lnTo>
                  <a:lnTo>
                    <a:pt x="1716" y="24"/>
                  </a:lnTo>
                  <a:lnTo>
                    <a:pt x="1583" y="12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8237255" y="1048464"/>
              <a:ext cx="156988" cy="156933"/>
            </a:xfrm>
            <a:custGeom>
              <a:avLst/>
              <a:gdLst/>
              <a:ahLst/>
              <a:cxnLst/>
              <a:rect l="l" t="t" r="r" b="b"/>
              <a:pathLst>
                <a:path w="2852" h="2851" extrusionOk="0">
                  <a:moveTo>
                    <a:pt x="1426" y="0"/>
                  </a:moveTo>
                  <a:lnTo>
                    <a:pt x="1281" y="12"/>
                  </a:lnTo>
                  <a:lnTo>
                    <a:pt x="1136" y="36"/>
                  </a:lnTo>
                  <a:lnTo>
                    <a:pt x="1003" y="61"/>
                  </a:lnTo>
                  <a:lnTo>
                    <a:pt x="870" y="109"/>
                  </a:lnTo>
                  <a:lnTo>
                    <a:pt x="750" y="169"/>
                  </a:lnTo>
                  <a:lnTo>
                    <a:pt x="629" y="242"/>
                  </a:lnTo>
                  <a:lnTo>
                    <a:pt x="520" y="326"/>
                  </a:lnTo>
                  <a:lnTo>
                    <a:pt x="423" y="423"/>
                  </a:lnTo>
                  <a:lnTo>
                    <a:pt x="327" y="520"/>
                  </a:lnTo>
                  <a:lnTo>
                    <a:pt x="242" y="628"/>
                  </a:lnTo>
                  <a:lnTo>
                    <a:pt x="170" y="749"/>
                  </a:lnTo>
                  <a:lnTo>
                    <a:pt x="109" y="870"/>
                  </a:lnTo>
                  <a:lnTo>
                    <a:pt x="61" y="1003"/>
                  </a:lnTo>
                  <a:lnTo>
                    <a:pt x="25" y="1136"/>
                  </a:lnTo>
                  <a:lnTo>
                    <a:pt x="13" y="1281"/>
                  </a:lnTo>
                  <a:lnTo>
                    <a:pt x="1" y="1426"/>
                  </a:lnTo>
                  <a:lnTo>
                    <a:pt x="13" y="1571"/>
                  </a:lnTo>
                  <a:lnTo>
                    <a:pt x="25" y="1715"/>
                  </a:lnTo>
                  <a:lnTo>
                    <a:pt x="61" y="1848"/>
                  </a:lnTo>
                  <a:lnTo>
                    <a:pt x="109" y="1981"/>
                  </a:lnTo>
                  <a:lnTo>
                    <a:pt x="170" y="2114"/>
                  </a:lnTo>
                  <a:lnTo>
                    <a:pt x="242" y="2223"/>
                  </a:lnTo>
                  <a:lnTo>
                    <a:pt x="327" y="2332"/>
                  </a:lnTo>
                  <a:lnTo>
                    <a:pt x="423" y="2440"/>
                  </a:lnTo>
                  <a:lnTo>
                    <a:pt x="520" y="2525"/>
                  </a:lnTo>
                  <a:lnTo>
                    <a:pt x="629" y="2609"/>
                  </a:lnTo>
                  <a:lnTo>
                    <a:pt x="750" y="2682"/>
                  </a:lnTo>
                  <a:lnTo>
                    <a:pt x="870" y="2742"/>
                  </a:lnTo>
                  <a:lnTo>
                    <a:pt x="1003" y="2791"/>
                  </a:lnTo>
                  <a:lnTo>
                    <a:pt x="1136" y="2827"/>
                  </a:lnTo>
                  <a:lnTo>
                    <a:pt x="1281" y="2851"/>
                  </a:lnTo>
                  <a:lnTo>
                    <a:pt x="1571" y="2851"/>
                  </a:lnTo>
                  <a:lnTo>
                    <a:pt x="1716" y="2827"/>
                  </a:lnTo>
                  <a:lnTo>
                    <a:pt x="1849" y="2791"/>
                  </a:lnTo>
                  <a:lnTo>
                    <a:pt x="1982" y="2742"/>
                  </a:lnTo>
                  <a:lnTo>
                    <a:pt x="2103" y="2682"/>
                  </a:lnTo>
                  <a:lnTo>
                    <a:pt x="2223" y="2609"/>
                  </a:lnTo>
                  <a:lnTo>
                    <a:pt x="2332" y="2537"/>
                  </a:lnTo>
                  <a:lnTo>
                    <a:pt x="2441" y="2440"/>
                  </a:lnTo>
                  <a:lnTo>
                    <a:pt x="2525" y="2344"/>
                  </a:lnTo>
                  <a:lnTo>
                    <a:pt x="2610" y="2223"/>
                  </a:lnTo>
                  <a:lnTo>
                    <a:pt x="2682" y="2114"/>
                  </a:lnTo>
                  <a:lnTo>
                    <a:pt x="2743" y="1981"/>
                  </a:lnTo>
                  <a:lnTo>
                    <a:pt x="2791" y="1860"/>
                  </a:lnTo>
                  <a:lnTo>
                    <a:pt x="2827" y="1715"/>
                  </a:lnTo>
                  <a:lnTo>
                    <a:pt x="2852" y="1571"/>
                  </a:lnTo>
                  <a:lnTo>
                    <a:pt x="2852" y="1426"/>
                  </a:lnTo>
                  <a:lnTo>
                    <a:pt x="2852" y="1281"/>
                  </a:lnTo>
                  <a:lnTo>
                    <a:pt x="2827" y="1148"/>
                  </a:lnTo>
                  <a:lnTo>
                    <a:pt x="2791" y="1003"/>
                  </a:lnTo>
                  <a:lnTo>
                    <a:pt x="2743" y="870"/>
                  </a:lnTo>
                  <a:lnTo>
                    <a:pt x="2682" y="749"/>
                  </a:lnTo>
                  <a:lnTo>
                    <a:pt x="2610" y="628"/>
                  </a:lnTo>
                  <a:lnTo>
                    <a:pt x="2525" y="520"/>
                  </a:lnTo>
                  <a:lnTo>
                    <a:pt x="2441" y="423"/>
                  </a:lnTo>
                  <a:lnTo>
                    <a:pt x="2332" y="326"/>
                  </a:lnTo>
                  <a:lnTo>
                    <a:pt x="2223" y="242"/>
                  </a:lnTo>
                  <a:lnTo>
                    <a:pt x="2103" y="169"/>
                  </a:lnTo>
                  <a:lnTo>
                    <a:pt x="1982" y="121"/>
                  </a:lnTo>
                  <a:lnTo>
                    <a:pt x="1849" y="73"/>
                  </a:lnTo>
                  <a:lnTo>
                    <a:pt x="1716" y="36"/>
                  </a:lnTo>
                  <a:lnTo>
                    <a:pt x="1571" y="12"/>
                  </a:lnTo>
                  <a:lnTo>
                    <a:pt x="142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7451374" y="1309744"/>
              <a:ext cx="333848" cy="39963"/>
            </a:xfrm>
            <a:custGeom>
              <a:avLst/>
              <a:gdLst/>
              <a:ahLst/>
              <a:cxnLst/>
              <a:rect l="l" t="t" r="r" b="b"/>
              <a:pathLst>
                <a:path w="6065" h="726" extrusionOk="0">
                  <a:moveTo>
                    <a:pt x="363" y="1"/>
                  </a:moveTo>
                  <a:lnTo>
                    <a:pt x="290" y="13"/>
                  </a:lnTo>
                  <a:lnTo>
                    <a:pt x="218" y="37"/>
                  </a:lnTo>
                  <a:lnTo>
                    <a:pt x="157" y="73"/>
                  </a:lnTo>
                  <a:lnTo>
                    <a:pt x="109" y="109"/>
                  </a:lnTo>
                  <a:lnTo>
                    <a:pt x="61" y="158"/>
                  </a:lnTo>
                  <a:lnTo>
                    <a:pt x="36" y="230"/>
                  </a:lnTo>
                  <a:lnTo>
                    <a:pt x="12" y="290"/>
                  </a:lnTo>
                  <a:lnTo>
                    <a:pt x="0" y="363"/>
                  </a:lnTo>
                  <a:lnTo>
                    <a:pt x="12" y="435"/>
                  </a:lnTo>
                  <a:lnTo>
                    <a:pt x="36" y="508"/>
                  </a:lnTo>
                  <a:lnTo>
                    <a:pt x="61" y="568"/>
                  </a:lnTo>
                  <a:lnTo>
                    <a:pt x="109" y="617"/>
                  </a:lnTo>
                  <a:lnTo>
                    <a:pt x="157" y="665"/>
                  </a:lnTo>
                  <a:lnTo>
                    <a:pt x="218" y="689"/>
                  </a:lnTo>
                  <a:lnTo>
                    <a:pt x="290" y="713"/>
                  </a:lnTo>
                  <a:lnTo>
                    <a:pt x="363" y="725"/>
                  </a:lnTo>
                  <a:lnTo>
                    <a:pt x="5714" y="725"/>
                  </a:lnTo>
                  <a:lnTo>
                    <a:pt x="5786" y="713"/>
                  </a:lnTo>
                  <a:lnTo>
                    <a:pt x="5847" y="701"/>
                  </a:lnTo>
                  <a:lnTo>
                    <a:pt x="5907" y="665"/>
                  </a:lnTo>
                  <a:lnTo>
                    <a:pt x="5968" y="617"/>
                  </a:lnTo>
                  <a:lnTo>
                    <a:pt x="6004" y="568"/>
                  </a:lnTo>
                  <a:lnTo>
                    <a:pt x="6040" y="508"/>
                  </a:lnTo>
                  <a:lnTo>
                    <a:pt x="6064" y="435"/>
                  </a:lnTo>
                  <a:lnTo>
                    <a:pt x="6064" y="363"/>
                  </a:lnTo>
                  <a:lnTo>
                    <a:pt x="6064" y="290"/>
                  </a:lnTo>
                  <a:lnTo>
                    <a:pt x="6040" y="230"/>
                  </a:lnTo>
                  <a:lnTo>
                    <a:pt x="6004" y="170"/>
                  </a:lnTo>
                  <a:lnTo>
                    <a:pt x="5968" y="109"/>
                  </a:lnTo>
                  <a:lnTo>
                    <a:pt x="5907" y="73"/>
                  </a:lnTo>
                  <a:lnTo>
                    <a:pt x="5847" y="37"/>
                  </a:lnTo>
                  <a:lnTo>
                    <a:pt x="5786" y="13"/>
                  </a:lnTo>
                  <a:lnTo>
                    <a:pt x="5714" y="13"/>
                  </a:lnTo>
                  <a:lnTo>
                    <a:pt x="363" y="1"/>
                  </a:ln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8021162" y="1408817"/>
              <a:ext cx="333848" cy="39302"/>
            </a:xfrm>
            <a:custGeom>
              <a:avLst/>
              <a:gdLst/>
              <a:ahLst/>
              <a:cxnLst/>
              <a:rect l="l" t="t" r="r" b="b"/>
              <a:pathLst>
                <a:path w="6065" h="714" extrusionOk="0">
                  <a:moveTo>
                    <a:pt x="279" y="0"/>
                  </a:moveTo>
                  <a:lnTo>
                    <a:pt x="218" y="25"/>
                  </a:lnTo>
                  <a:lnTo>
                    <a:pt x="158" y="61"/>
                  </a:lnTo>
                  <a:lnTo>
                    <a:pt x="97" y="97"/>
                  </a:lnTo>
                  <a:lnTo>
                    <a:pt x="61" y="157"/>
                  </a:lnTo>
                  <a:lnTo>
                    <a:pt x="25" y="218"/>
                  </a:lnTo>
                  <a:lnTo>
                    <a:pt x="1" y="278"/>
                  </a:lnTo>
                  <a:lnTo>
                    <a:pt x="1" y="351"/>
                  </a:lnTo>
                  <a:lnTo>
                    <a:pt x="1" y="423"/>
                  </a:lnTo>
                  <a:lnTo>
                    <a:pt x="25" y="496"/>
                  </a:lnTo>
                  <a:lnTo>
                    <a:pt x="61" y="556"/>
                  </a:lnTo>
                  <a:lnTo>
                    <a:pt x="97" y="604"/>
                  </a:lnTo>
                  <a:lnTo>
                    <a:pt x="158" y="653"/>
                  </a:lnTo>
                  <a:lnTo>
                    <a:pt x="218" y="689"/>
                  </a:lnTo>
                  <a:lnTo>
                    <a:pt x="279" y="701"/>
                  </a:lnTo>
                  <a:lnTo>
                    <a:pt x="351" y="713"/>
                  </a:lnTo>
                  <a:lnTo>
                    <a:pt x="5775" y="713"/>
                  </a:lnTo>
                  <a:lnTo>
                    <a:pt x="5847" y="689"/>
                  </a:lnTo>
                  <a:lnTo>
                    <a:pt x="5908" y="653"/>
                  </a:lnTo>
                  <a:lnTo>
                    <a:pt x="5956" y="617"/>
                  </a:lnTo>
                  <a:lnTo>
                    <a:pt x="6004" y="556"/>
                  </a:lnTo>
                  <a:lnTo>
                    <a:pt x="6041" y="496"/>
                  </a:lnTo>
                  <a:lnTo>
                    <a:pt x="6053" y="435"/>
                  </a:lnTo>
                  <a:lnTo>
                    <a:pt x="6065" y="363"/>
                  </a:lnTo>
                  <a:lnTo>
                    <a:pt x="6053" y="290"/>
                  </a:lnTo>
                  <a:lnTo>
                    <a:pt x="6041" y="218"/>
                  </a:lnTo>
                  <a:lnTo>
                    <a:pt x="6004" y="157"/>
                  </a:lnTo>
                  <a:lnTo>
                    <a:pt x="5956" y="109"/>
                  </a:lnTo>
                  <a:lnTo>
                    <a:pt x="5908" y="61"/>
                  </a:lnTo>
                  <a:lnTo>
                    <a:pt x="5847" y="25"/>
                  </a:lnTo>
                  <a:lnTo>
                    <a:pt x="5775" y="13"/>
                  </a:lnTo>
                  <a:lnTo>
                    <a:pt x="5702" y="0"/>
                  </a:ln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7451374" y="1408157"/>
              <a:ext cx="510708" cy="39963"/>
            </a:xfrm>
            <a:custGeom>
              <a:avLst/>
              <a:gdLst/>
              <a:ahLst/>
              <a:cxnLst/>
              <a:rect l="l" t="t" r="r" b="b"/>
              <a:pathLst>
                <a:path w="9278" h="726" extrusionOk="0">
                  <a:moveTo>
                    <a:pt x="363" y="0"/>
                  </a:moveTo>
                  <a:lnTo>
                    <a:pt x="290" y="12"/>
                  </a:lnTo>
                  <a:lnTo>
                    <a:pt x="218" y="25"/>
                  </a:lnTo>
                  <a:lnTo>
                    <a:pt x="157" y="61"/>
                  </a:lnTo>
                  <a:lnTo>
                    <a:pt x="109" y="109"/>
                  </a:lnTo>
                  <a:lnTo>
                    <a:pt x="61" y="157"/>
                  </a:lnTo>
                  <a:lnTo>
                    <a:pt x="36" y="218"/>
                  </a:lnTo>
                  <a:lnTo>
                    <a:pt x="12" y="290"/>
                  </a:lnTo>
                  <a:lnTo>
                    <a:pt x="0" y="363"/>
                  </a:lnTo>
                  <a:lnTo>
                    <a:pt x="12" y="435"/>
                  </a:lnTo>
                  <a:lnTo>
                    <a:pt x="36" y="496"/>
                  </a:lnTo>
                  <a:lnTo>
                    <a:pt x="61" y="556"/>
                  </a:lnTo>
                  <a:lnTo>
                    <a:pt x="109" y="616"/>
                  </a:lnTo>
                  <a:lnTo>
                    <a:pt x="157" y="653"/>
                  </a:lnTo>
                  <a:lnTo>
                    <a:pt x="218" y="689"/>
                  </a:lnTo>
                  <a:lnTo>
                    <a:pt x="290" y="713"/>
                  </a:lnTo>
                  <a:lnTo>
                    <a:pt x="363" y="713"/>
                  </a:lnTo>
                  <a:lnTo>
                    <a:pt x="8927" y="725"/>
                  </a:lnTo>
                  <a:lnTo>
                    <a:pt x="9000" y="713"/>
                  </a:lnTo>
                  <a:lnTo>
                    <a:pt x="9060" y="689"/>
                  </a:lnTo>
                  <a:lnTo>
                    <a:pt x="9121" y="665"/>
                  </a:lnTo>
                  <a:lnTo>
                    <a:pt x="9181" y="616"/>
                  </a:lnTo>
                  <a:lnTo>
                    <a:pt x="9217" y="568"/>
                  </a:lnTo>
                  <a:lnTo>
                    <a:pt x="9253" y="508"/>
                  </a:lnTo>
                  <a:lnTo>
                    <a:pt x="9278" y="435"/>
                  </a:lnTo>
                  <a:lnTo>
                    <a:pt x="9278" y="363"/>
                  </a:lnTo>
                  <a:lnTo>
                    <a:pt x="9278" y="290"/>
                  </a:lnTo>
                  <a:lnTo>
                    <a:pt x="9253" y="230"/>
                  </a:lnTo>
                  <a:lnTo>
                    <a:pt x="9217" y="169"/>
                  </a:lnTo>
                  <a:lnTo>
                    <a:pt x="9181" y="109"/>
                  </a:lnTo>
                  <a:lnTo>
                    <a:pt x="9121" y="73"/>
                  </a:lnTo>
                  <a:lnTo>
                    <a:pt x="9060" y="37"/>
                  </a:lnTo>
                  <a:lnTo>
                    <a:pt x="9000" y="12"/>
                  </a:lnTo>
                  <a:lnTo>
                    <a:pt x="8927" y="12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7452035" y="1015880"/>
              <a:ext cx="255354" cy="235427"/>
            </a:xfrm>
            <a:custGeom>
              <a:avLst/>
              <a:gdLst/>
              <a:ahLst/>
              <a:cxnLst/>
              <a:rect l="l" t="t" r="r" b="b"/>
              <a:pathLst>
                <a:path w="4639" h="4277" extrusionOk="0">
                  <a:moveTo>
                    <a:pt x="641" y="0"/>
                  </a:moveTo>
                  <a:lnTo>
                    <a:pt x="568" y="12"/>
                  </a:lnTo>
                  <a:lnTo>
                    <a:pt x="435" y="49"/>
                  </a:lnTo>
                  <a:lnTo>
                    <a:pt x="314" y="121"/>
                  </a:lnTo>
                  <a:lnTo>
                    <a:pt x="206" y="206"/>
                  </a:lnTo>
                  <a:lnTo>
                    <a:pt x="121" y="314"/>
                  </a:lnTo>
                  <a:lnTo>
                    <a:pt x="49" y="435"/>
                  </a:lnTo>
                  <a:lnTo>
                    <a:pt x="12" y="568"/>
                  </a:lnTo>
                  <a:lnTo>
                    <a:pt x="0" y="628"/>
                  </a:lnTo>
                  <a:lnTo>
                    <a:pt x="0" y="713"/>
                  </a:lnTo>
                  <a:lnTo>
                    <a:pt x="0" y="2138"/>
                  </a:lnTo>
                  <a:lnTo>
                    <a:pt x="0" y="3564"/>
                  </a:lnTo>
                  <a:lnTo>
                    <a:pt x="0" y="3636"/>
                  </a:lnTo>
                  <a:lnTo>
                    <a:pt x="12" y="3709"/>
                  </a:lnTo>
                  <a:lnTo>
                    <a:pt x="49" y="3842"/>
                  </a:lnTo>
                  <a:lnTo>
                    <a:pt x="121" y="3962"/>
                  </a:lnTo>
                  <a:lnTo>
                    <a:pt x="206" y="4071"/>
                  </a:lnTo>
                  <a:lnTo>
                    <a:pt x="314" y="4156"/>
                  </a:lnTo>
                  <a:lnTo>
                    <a:pt x="435" y="4216"/>
                  </a:lnTo>
                  <a:lnTo>
                    <a:pt x="568" y="4264"/>
                  </a:lnTo>
                  <a:lnTo>
                    <a:pt x="641" y="4276"/>
                  </a:lnTo>
                  <a:lnTo>
                    <a:pt x="3987" y="4276"/>
                  </a:lnTo>
                  <a:lnTo>
                    <a:pt x="4059" y="4264"/>
                  </a:lnTo>
                  <a:lnTo>
                    <a:pt x="4192" y="4216"/>
                  </a:lnTo>
                  <a:lnTo>
                    <a:pt x="4313" y="4156"/>
                  </a:lnTo>
                  <a:lnTo>
                    <a:pt x="4422" y="4071"/>
                  </a:lnTo>
                  <a:lnTo>
                    <a:pt x="4506" y="3962"/>
                  </a:lnTo>
                  <a:lnTo>
                    <a:pt x="4579" y="3842"/>
                  </a:lnTo>
                  <a:lnTo>
                    <a:pt x="4615" y="3709"/>
                  </a:lnTo>
                  <a:lnTo>
                    <a:pt x="4627" y="3636"/>
                  </a:lnTo>
                  <a:lnTo>
                    <a:pt x="4627" y="3564"/>
                  </a:lnTo>
                  <a:lnTo>
                    <a:pt x="4639" y="2138"/>
                  </a:lnTo>
                  <a:lnTo>
                    <a:pt x="4639" y="713"/>
                  </a:lnTo>
                  <a:lnTo>
                    <a:pt x="4627" y="640"/>
                  </a:lnTo>
                  <a:lnTo>
                    <a:pt x="4615" y="568"/>
                  </a:lnTo>
                  <a:lnTo>
                    <a:pt x="4579" y="435"/>
                  </a:lnTo>
                  <a:lnTo>
                    <a:pt x="4518" y="314"/>
                  </a:lnTo>
                  <a:lnTo>
                    <a:pt x="4422" y="206"/>
                  </a:lnTo>
                  <a:lnTo>
                    <a:pt x="4325" y="121"/>
                  </a:lnTo>
                  <a:lnTo>
                    <a:pt x="4204" y="49"/>
                  </a:lnTo>
                  <a:lnTo>
                    <a:pt x="4071" y="12"/>
                  </a:lnTo>
                  <a:lnTo>
                    <a:pt x="39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7819051" y="1538494"/>
              <a:ext cx="35944" cy="35944"/>
            </a:xfrm>
            <a:custGeom>
              <a:avLst/>
              <a:gdLst/>
              <a:ahLst/>
              <a:cxnLst/>
              <a:rect l="l" t="t" r="r" b="b"/>
              <a:pathLst>
                <a:path w="653" h="653" extrusionOk="0">
                  <a:moveTo>
                    <a:pt x="254" y="0"/>
                  </a:moveTo>
                  <a:lnTo>
                    <a:pt x="194" y="24"/>
                  </a:lnTo>
                  <a:lnTo>
                    <a:pt x="145" y="48"/>
                  </a:lnTo>
                  <a:lnTo>
                    <a:pt x="97" y="97"/>
                  </a:lnTo>
                  <a:lnTo>
                    <a:pt x="49" y="145"/>
                  </a:lnTo>
                  <a:lnTo>
                    <a:pt x="25" y="193"/>
                  </a:lnTo>
                  <a:lnTo>
                    <a:pt x="0" y="254"/>
                  </a:lnTo>
                  <a:lnTo>
                    <a:pt x="0" y="326"/>
                  </a:lnTo>
                  <a:lnTo>
                    <a:pt x="0" y="387"/>
                  </a:lnTo>
                  <a:lnTo>
                    <a:pt x="25" y="447"/>
                  </a:lnTo>
                  <a:lnTo>
                    <a:pt x="49" y="507"/>
                  </a:lnTo>
                  <a:lnTo>
                    <a:pt x="97" y="556"/>
                  </a:lnTo>
                  <a:lnTo>
                    <a:pt x="145" y="592"/>
                  </a:lnTo>
                  <a:lnTo>
                    <a:pt x="194" y="616"/>
                  </a:lnTo>
                  <a:lnTo>
                    <a:pt x="254" y="640"/>
                  </a:lnTo>
                  <a:lnTo>
                    <a:pt x="327" y="652"/>
                  </a:lnTo>
                  <a:lnTo>
                    <a:pt x="387" y="640"/>
                  </a:lnTo>
                  <a:lnTo>
                    <a:pt x="447" y="628"/>
                  </a:lnTo>
                  <a:lnTo>
                    <a:pt x="508" y="592"/>
                  </a:lnTo>
                  <a:lnTo>
                    <a:pt x="556" y="556"/>
                  </a:lnTo>
                  <a:lnTo>
                    <a:pt x="592" y="507"/>
                  </a:lnTo>
                  <a:lnTo>
                    <a:pt x="629" y="447"/>
                  </a:lnTo>
                  <a:lnTo>
                    <a:pt x="641" y="387"/>
                  </a:lnTo>
                  <a:lnTo>
                    <a:pt x="653" y="326"/>
                  </a:lnTo>
                  <a:lnTo>
                    <a:pt x="641" y="254"/>
                  </a:lnTo>
                  <a:lnTo>
                    <a:pt x="629" y="193"/>
                  </a:lnTo>
                  <a:lnTo>
                    <a:pt x="592" y="145"/>
                  </a:lnTo>
                  <a:lnTo>
                    <a:pt x="556" y="97"/>
                  </a:lnTo>
                  <a:lnTo>
                    <a:pt x="508" y="48"/>
                  </a:lnTo>
                  <a:lnTo>
                    <a:pt x="447" y="24"/>
                  </a:lnTo>
                  <a:lnTo>
                    <a:pt x="38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7884880" y="1538494"/>
              <a:ext cx="35944" cy="35944"/>
            </a:xfrm>
            <a:custGeom>
              <a:avLst/>
              <a:gdLst/>
              <a:ahLst/>
              <a:cxnLst/>
              <a:rect l="l" t="t" r="r" b="b"/>
              <a:pathLst>
                <a:path w="653" h="653" extrusionOk="0">
                  <a:moveTo>
                    <a:pt x="266" y="0"/>
                  </a:moveTo>
                  <a:lnTo>
                    <a:pt x="206" y="24"/>
                  </a:lnTo>
                  <a:lnTo>
                    <a:pt x="145" y="48"/>
                  </a:lnTo>
                  <a:lnTo>
                    <a:pt x="97" y="97"/>
                  </a:lnTo>
                  <a:lnTo>
                    <a:pt x="61" y="145"/>
                  </a:lnTo>
                  <a:lnTo>
                    <a:pt x="37" y="193"/>
                  </a:lnTo>
                  <a:lnTo>
                    <a:pt x="12" y="254"/>
                  </a:lnTo>
                  <a:lnTo>
                    <a:pt x="0" y="326"/>
                  </a:lnTo>
                  <a:lnTo>
                    <a:pt x="12" y="387"/>
                  </a:lnTo>
                  <a:lnTo>
                    <a:pt x="37" y="447"/>
                  </a:lnTo>
                  <a:lnTo>
                    <a:pt x="61" y="507"/>
                  </a:lnTo>
                  <a:lnTo>
                    <a:pt x="97" y="556"/>
                  </a:lnTo>
                  <a:lnTo>
                    <a:pt x="145" y="592"/>
                  </a:lnTo>
                  <a:lnTo>
                    <a:pt x="206" y="628"/>
                  </a:lnTo>
                  <a:lnTo>
                    <a:pt x="266" y="640"/>
                  </a:lnTo>
                  <a:lnTo>
                    <a:pt x="326" y="652"/>
                  </a:lnTo>
                  <a:lnTo>
                    <a:pt x="399" y="640"/>
                  </a:lnTo>
                  <a:lnTo>
                    <a:pt x="459" y="628"/>
                  </a:lnTo>
                  <a:lnTo>
                    <a:pt x="520" y="592"/>
                  </a:lnTo>
                  <a:lnTo>
                    <a:pt x="568" y="556"/>
                  </a:lnTo>
                  <a:lnTo>
                    <a:pt x="604" y="507"/>
                  </a:lnTo>
                  <a:lnTo>
                    <a:pt x="628" y="447"/>
                  </a:lnTo>
                  <a:lnTo>
                    <a:pt x="653" y="387"/>
                  </a:lnTo>
                  <a:lnTo>
                    <a:pt x="653" y="326"/>
                  </a:lnTo>
                  <a:lnTo>
                    <a:pt x="653" y="254"/>
                  </a:lnTo>
                  <a:lnTo>
                    <a:pt x="628" y="193"/>
                  </a:lnTo>
                  <a:lnTo>
                    <a:pt x="604" y="145"/>
                  </a:lnTo>
                  <a:lnTo>
                    <a:pt x="568" y="97"/>
                  </a:lnTo>
                  <a:lnTo>
                    <a:pt x="520" y="48"/>
                  </a:lnTo>
                  <a:lnTo>
                    <a:pt x="459" y="24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7951370" y="1538494"/>
              <a:ext cx="35944" cy="35944"/>
            </a:xfrm>
            <a:custGeom>
              <a:avLst/>
              <a:gdLst/>
              <a:ahLst/>
              <a:cxnLst/>
              <a:rect l="l" t="t" r="r" b="b"/>
              <a:pathLst>
                <a:path w="653" h="653" extrusionOk="0">
                  <a:moveTo>
                    <a:pt x="266" y="0"/>
                  </a:moveTo>
                  <a:lnTo>
                    <a:pt x="206" y="24"/>
                  </a:lnTo>
                  <a:lnTo>
                    <a:pt x="145" y="48"/>
                  </a:lnTo>
                  <a:lnTo>
                    <a:pt x="97" y="97"/>
                  </a:lnTo>
                  <a:lnTo>
                    <a:pt x="61" y="145"/>
                  </a:lnTo>
                  <a:lnTo>
                    <a:pt x="24" y="193"/>
                  </a:lnTo>
                  <a:lnTo>
                    <a:pt x="12" y="254"/>
                  </a:lnTo>
                  <a:lnTo>
                    <a:pt x="0" y="326"/>
                  </a:lnTo>
                  <a:lnTo>
                    <a:pt x="12" y="387"/>
                  </a:lnTo>
                  <a:lnTo>
                    <a:pt x="24" y="447"/>
                  </a:lnTo>
                  <a:lnTo>
                    <a:pt x="61" y="507"/>
                  </a:lnTo>
                  <a:lnTo>
                    <a:pt x="97" y="556"/>
                  </a:lnTo>
                  <a:lnTo>
                    <a:pt x="145" y="592"/>
                  </a:lnTo>
                  <a:lnTo>
                    <a:pt x="206" y="628"/>
                  </a:lnTo>
                  <a:lnTo>
                    <a:pt x="266" y="640"/>
                  </a:lnTo>
                  <a:lnTo>
                    <a:pt x="326" y="652"/>
                  </a:lnTo>
                  <a:lnTo>
                    <a:pt x="399" y="640"/>
                  </a:lnTo>
                  <a:lnTo>
                    <a:pt x="459" y="628"/>
                  </a:lnTo>
                  <a:lnTo>
                    <a:pt x="508" y="592"/>
                  </a:lnTo>
                  <a:lnTo>
                    <a:pt x="556" y="556"/>
                  </a:lnTo>
                  <a:lnTo>
                    <a:pt x="604" y="507"/>
                  </a:lnTo>
                  <a:lnTo>
                    <a:pt x="628" y="447"/>
                  </a:lnTo>
                  <a:lnTo>
                    <a:pt x="653" y="387"/>
                  </a:lnTo>
                  <a:lnTo>
                    <a:pt x="653" y="326"/>
                  </a:lnTo>
                  <a:lnTo>
                    <a:pt x="653" y="254"/>
                  </a:lnTo>
                  <a:lnTo>
                    <a:pt x="628" y="193"/>
                  </a:lnTo>
                  <a:lnTo>
                    <a:pt x="604" y="145"/>
                  </a:lnTo>
                  <a:lnTo>
                    <a:pt x="556" y="97"/>
                  </a:lnTo>
                  <a:lnTo>
                    <a:pt x="508" y="48"/>
                  </a:lnTo>
                  <a:lnTo>
                    <a:pt x="459" y="24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7780467" y="768526"/>
              <a:ext cx="51907" cy="216822"/>
            </a:xfrm>
            <a:custGeom>
              <a:avLst/>
              <a:gdLst/>
              <a:ahLst/>
              <a:cxnLst/>
              <a:rect l="l" t="t" r="r" b="b"/>
              <a:pathLst>
                <a:path w="943" h="3939" extrusionOk="0">
                  <a:moveTo>
                    <a:pt x="1" y="0"/>
                  </a:moveTo>
                  <a:lnTo>
                    <a:pt x="1" y="1184"/>
                  </a:lnTo>
                  <a:lnTo>
                    <a:pt x="1" y="2743"/>
                  </a:lnTo>
                  <a:lnTo>
                    <a:pt x="13" y="2960"/>
                  </a:lnTo>
                  <a:lnTo>
                    <a:pt x="37" y="3153"/>
                  </a:lnTo>
                  <a:lnTo>
                    <a:pt x="85" y="3322"/>
                  </a:lnTo>
                  <a:lnTo>
                    <a:pt x="146" y="3480"/>
                  </a:lnTo>
                  <a:lnTo>
                    <a:pt x="218" y="3612"/>
                  </a:lnTo>
                  <a:lnTo>
                    <a:pt x="315" y="3733"/>
                  </a:lnTo>
                  <a:lnTo>
                    <a:pt x="424" y="3842"/>
                  </a:lnTo>
                  <a:lnTo>
                    <a:pt x="532" y="3939"/>
                  </a:lnTo>
                  <a:lnTo>
                    <a:pt x="726" y="3600"/>
                  </a:lnTo>
                  <a:lnTo>
                    <a:pt x="653" y="3528"/>
                  </a:lnTo>
                  <a:lnTo>
                    <a:pt x="593" y="3443"/>
                  </a:lnTo>
                  <a:lnTo>
                    <a:pt x="532" y="3359"/>
                  </a:lnTo>
                  <a:lnTo>
                    <a:pt x="484" y="3250"/>
                  </a:lnTo>
                  <a:lnTo>
                    <a:pt x="448" y="3141"/>
                  </a:lnTo>
                  <a:lnTo>
                    <a:pt x="411" y="3020"/>
                  </a:lnTo>
                  <a:lnTo>
                    <a:pt x="399" y="2888"/>
                  </a:lnTo>
                  <a:lnTo>
                    <a:pt x="387" y="2743"/>
                  </a:lnTo>
                  <a:lnTo>
                    <a:pt x="387" y="1076"/>
                  </a:lnTo>
                  <a:lnTo>
                    <a:pt x="411" y="1064"/>
                  </a:lnTo>
                  <a:lnTo>
                    <a:pt x="943" y="1184"/>
                  </a:lnTo>
                  <a:lnTo>
                    <a:pt x="943" y="11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4596725" y="820578"/>
              <a:ext cx="1191881" cy="1094945"/>
            </a:xfrm>
            <a:custGeom>
              <a:avLst/>
              <a:gdLst/>
              <a:ahLst/>
              <a:cxnLst/>
              <a:rect l="l" t="t" r="r" b="b"/>
              <a:pathLst>
                <a:path w="17649" h="16213" extrusionOk="0">
                  <a:moveTo>
                    <a:pt x="12648" y="1"/>
                  </a:moveTo>
                  <a:lnTo>
                    <a:pt x="12527" y="13"/>
                  </a:lnTo>
                  <a:lnTo>
                    <a:pt x="12418" y="37"/>
                  </a:lnTo>
                  <a:lnTo>
                    <a:pt x="12297" y="86"/>
                  </a:lnTo>
                  <a:lnTo>
                    <a:pt x="12189" y="134"/>
                  </a:lnTo>
                  <a:lnTo>
                    <a:pt x="12080" y="194"/>
                  </a:lnTo>
                  <a:lnTo>
                    <a:pt x="11971" y="267"/>
                  </a:lnTo>
                  <a:lnTo>
                    <a:pt x="471" y="9387"/>
                  </a:lnTo>
                  <a:lnTo>
                    <a:pt x="375" y="9472"/>
                  </a:lnTo>
                  <a:lnTo>
                    <a:pt x="290" y="9568"/>
                  </a:lnTo>
                  <a:lnTo>
                    <a:pt x="218" y="9665"/>
                  </a:lnTo>
                  <a:lnTo>
                    <a:pt x="145" y="9774"/>
                  </a:lnTo>
                  <a:lnTo>
                    <a:pt x="97" y="9882"/>
                  </a:lnTo>
                  <a:lnTo>
                    <a:pt x="61" y="9991"/>
                  </a:lnTo>
                  <a:lnTo>
                    <a:pt x="24" y="10100"/>
                  </a:lnTo>
                  <a:lnTo>
                    <a:pt x="0" y="10221"/>
                  </a:lnTo>
                  <a:lnTo>
                    <a:pt x="0" y="10341"/>
                  </a:lnTo>
                  <a:lnTo>
                    <a:pt x="0" y="10462"/>
                  </a:lnTo>
                  <a:lnTo>
                    <a:pt x="12" y="10583"/>
                  </a:lnTo>
                  <a:lnTo>
                    <a:pt x="36" y="10692"/>
                  </a:lnTo>
                  <a:lnTo>
                    <a:pt x="85" y="10812"/>
                  </a:lnTo>
                  <a:lnTo>
                    <a:pt x="133" y="10921"/>
                  </a:lnTo>
                  <a:lnTo>
                    <a:pt x="193" y="11030"/>
                  </a:lnTo>
                  <a:lnTo>
                    <a:pt x="266" y="11139"/>
                  </a:lnTo>
                  <a:lnTo>
                    <a:pt x="3926" y="15753"/>
                  </a:lnTo>
                  <a:lnTo>
                    <a:pt x="4011" y="15838"/>
                  </a:lnTo>
                  <a:lnTo>
                    <a:pt x="4095" y="15922"/>
                  </a:lnTo>
                  <a:lnTo>
                    <a:pt x="4192" y="16007"/>
                  </a:lnTo>
                  <a:lnTo>
                    <a:pt x="4301" y="16067"/>
                  </a:lnTo>
                  <a:lnTo>
                    <a:pt x="4409" y="16116"/>
                  </a:lnTo>
                  <a:lnTo>
                    <a:pt x="4518" y="16164"/>
                  </a:lnTo>
                  <a:lnTo>
                    <a:pt x="4639" y="16188"/>
                  </a:lnTo>
                  <a:lnTo>
                    <a:pt x="4760" y="16212"/>
                  </a:lnTo>
                  <a:lnTo>
                    <a:pt x="4989" y="16212"/>
                  </a:lnTo>
                  <a:lnTo>
                    <a:pt x="5110" y="16200"/>
                  </a:lnTo>
                  <a:lnTo>
                    <a:pt x="5231" y="16176"/>
                  </a:lnTo>
                  <a:lnTo>
                    <a:pt x="5339" y="16140"/>
                  </a:lnTo>
                  <a:lnTo>
                    <a:pt x="5460" y="16079"/>
                  </a:lnTo>
                  <a:lnTo>
                    <a:pt x="5569" y="16019"/>
                  </a:lnTo>
                  <a:lnTo>
                    <a:pt x="5666" y="15946"/>
                  </a:lnTo>
                  <a:lnTo>
                    <a:pt x="17178" y="6826"/>
                  </a:lnTo>
                  <a:lnTo>
                    <a:pt x="17274" y="6742"/>
                  </a:lnTo>
                  <a:lnTo>
                    <a:pt x="17359" y="6645"/>
                  </a:lnTo>
                  <a:lnTo>
                    <a:pt x="17431" y="6548"/>
                  </a:lnTo>
                  <a:lnTo>
                    <a:pt x="17492" y="6452"/>
                  </a:lnTo>
                  <a:lnTo>
                    <a:pt x="17540" y="6343"/>
                  </a:lnTo>
                  <a:lnTo>
                    <a:pt x="17588" y="6222"/>
                  </a:lnTo>
                  <a:lnTo>
                    <a:pt x="17613" y="6113"/>
                  </a:lnTo>
                  <a:lnTo>
                    <a:pt x="17637" y="5993"/>
                  </a:lnTo>
                  <a:lnTo>
                    <a:pt x="17649" y="5872"/>
                  </a:lnTo>
                  <a:lnTo>
                    <a:pt x="17637" y="5751"/>
                  </a:lnTo>
                  <a:lnTo>
                    <a:pt x="17625" y="5630"/>
                  </a:lnTo>
                  <a:lnTo>
                    <a:pt x="17601" y="5522"/>
                  </a:lnTo>
                  <a:lnTo>
                    <a:pt x="17564" y="5401"/>
                  </a:lnTo>
                  <a:lnTo>
                    <a:pt x="17516" y="5292"/>
                  </a:lnTo>
                  <a:lnTo>
                    <a:pt x="17456" y="5183"/>
                  </a:lnTo>
                  <a:lnTo>
                    <a:pt x="17371" y="5075"/>
                  </a:lnTo>
                  <a:lnTo>
                    <a:pt x="13723" y="472"/>
                  </a:lnTo>
                  <a:lnTo>
                    <a:pt x="13638" y="375"/>
                  </a:lnTo>
                  <a:lnTo>
                    <a:pt x="13542" y="291"/>
                  </a:lnTo>
                  <a:lnTo>
                    <a:pt x="13445" y="218"/>
                  </a:lnTo>
                  <a:lnTo>
                    <a:pt x="13348" y="146"/>
                  </a:lnTo>
                  <a:lnTo>
                    <a:pt x="13240" y="98"/>
                  </a:lnTo>
                  <a:lnTo>
                    <a:pt x="13119" y="61"/>
                  </a:lnTo>
                  <a:lnTo>
                    <a:pt x="13010" y="25"/>
                  </a:lnTo>
                  <a:lnTo>
                    <a:pt x="128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4596725" y="820578"/>
              <a:ext cx="1191881" cy="1094945"/>
            </a:xfrm>
            <a:custGeom>
              <a:avLst/>
              <a:gdLst/>
              <a:ahLst/>
              <a:cxnLst/>
              <a:rect l="l" t="t" r="r" b="b"/>
              <a:pathLst>
                <a:path w="17649" h="16213" fill="none" extrusionOk="0">
                  <a:moveTo>
                    <a:pt x="5666" y="15946"/>
                  </a:moveTo>
                  <a:lnTo>
                    <a:pt x="17178" y="6826"/>
                  </a:lnTo>
                  <a:lnTo>
                    <a:pt x="17178" y="6826"/>
                  </a:lnTo>
                  <a:lnTo>
                    <a:pt x="17274" y="6742"/>
                  </a:lnTo>
                  <a:lnTo>
                    <a:pt x="17359" y="6645"/>
                  </a:lnTo>
                  <a:lnTo>
                    <a:pt x="17431" y="6548"/>
                  </a:lnTo>
                  <a:lnTo>
                    <a:pt x="17492" y="6452"/>
                  </a:lnTo>
                  <a:lnTo>
                    <a:pt x="17540" y="6343"/>
                  </a:lnTo>
                  <a:lnTo>
                    <a:pt x="17588" y="6222"/>
                  </a:lnTo>
                  <a:lnTo>
                    <a:pt x="17613" y="6113"/>
                  </a:lnTo>
                  <a:lnTo>
                    <a:pt x="17637" y="5993"/>
                  </a:lnTo>
                  <a:lnTo>
                    <a:pt x="17649" y="5872"/>
                  </a:lnTo>
                  <a:lnTo>
                    <a:pt x="17637" y="5751"/>
                  </a:lnTo>
                  <a:lnTo>
                    <a:pt x="17625" y="5630"/>
                  </a:lnTo>
                  <a:lnTo>
                    <a:pt x="17601" y="5522"/>
                  </a:lnTo>
                  <a:lnTo>
                    <a:pt x="17564" y="5401"/>
                  </a:lnTo>
                  <a:lnTo>
                    <a:pt x="17516" y="5292"/>
                  </a:lnTo>
                  <a:lnTo>
                    <a:pt x="17456" y="5183"/>
                  </a:lnTo>
                  <a:lnTo>
                    <a:pt x="17371" y="5075"/>
                  </a:lnTo>
                  <a:lnTo>
                    <a:pt x="13723" y="472"/>
                  </a:lnTo>
                  <a:lnTo>
                    <a:pt x="13723" y="472"/>
                  </a:lnTo>
                  <a:lnTo>
                    <a:pt x="13638" y="375"/>
                  </a:lnTo>
                  <a:lnTo>
                    <a:pt x="13542" y="291"/>
                  </a:lnTo>
                  <a:lnTo>
                    <a:pt x="13445" y="218"/>
                  </a:lnTo>
                  <a:lnTo>
                    <a:pt x="13348" y="146"/>
                  </a:lnTo>
                  <a:lnTo>
                    <a:pt x="13240" y="98"/>
                  </a:lnTo>
                  <a:lnTo>
                    <a:pt x="13119" y="61"/>
                  </a:lnTo>
                  <a:lnTo>
                    <a:pt x="13010" y="25"/>
                  </a:lnTo>
                  <a:lnTo>
                    <a:pt x="12889" y="1"/>
                  </a:lnTo>
                  <a:lnTo>
                    <a:pt x="12769" y="1"/>
                  </a:lnTo>
                  <a:lnTo>
                    <a:pt x="12648" y="1"/>
                  </a:lnTo>
                  <a:lnTo>
                    <a:pt x="12527" y="13"/>
                  </a:lnTo>
                  <a:lnTo>
                    <a:pt x="12418" y="37"/>
                  </a:lnTo>
                  <a:lnTo>
                    <a:pt x="12297" y="86"/>
                  </a:lnTo>
                  <a:lnTo>
                    <a:pt x="12189" y="134"/>
                  </a:lnTo>
                  <a:lnTo>
                    <a:pt x="12080" y="194"/>
                  </a:lnTo>
                  <a:lnTo>
                    <a:pt x="11971" y="267"/>
                  </a:lnTo>
                  <a:lnTo>
                    <a:pt x="471" y="9387"/>
                  </a:lnTo>
                  <a:lnTo>
                    <a:pt x="471" y="9387"/>
                  </a:lnTo>
                  <a:lnTo>
                    <a:pt x="375" y="9472"/>
                  </a:lnTo>
                  <a:lnTo>
                    <a:pt x="290" y="9568"/>
                  </a:lnTo>
                  <a:lnTo>
                    <a:pt x="218" y="9665"/>
                  </a:lnTo>
                  <a:lnTo>
                    <a:pt x="145" y="9774"/>
                  </a:lnTo>
                  <a:lnTo>
                    <a:pt x="97" y="9882"/>
                  </a:lnTo>
                  <a:lnTo>
                    <a:pt x="61" y="9991"/>
                  </a:lnTo>
                  <a:lnTo>
                    <a:pt x="24" y="10100"/>
                  </a:lnTo>
                  <a:lnTo>
                    <a:pt x="0" y="10221"/>
                  </a:lnTo>
                  <a:lnTo>
                    <a:pt x="0" y="10341"/>
                  </a:lnTo>
                  <a:lnTo>
                    <a:pt x="0" y="10462"/>
                  </a:lnTo>
                  <a:lnTo>
                    <a:pt x="12" y="10583"/>
                  </a:lnTo>
                  <a:lnTo>
                    <a:pt x="36" y="10692"/>
                  </a:lnTo>
                  <a:lnTo>
                    <a:pt x="85" y="10812"/>
                  </a:lnTo>
                  <a:lnTo>
                    <a:pt x="133" y="10921"/>
                  </a:lnTo>
                  <a:lnTo>
                    <a:pt x="193" y="11030"/>
                  </a:lnTo>
                  <a:lnTo>
                    <a:pt x="266" y="11139"/>
                  </a:lnTo>
                  <a:lnTo>
                    <a:pt x="3926" y="15753"/>
                  </a:lnTo>
                  <a:lnTo>
                    <a:pt x="3926" y="15753"/>
                  </a:lnTo>
                  <a:lnTo>
                    <a:pt x="4011" y="15838"/>
                  </a:lnTo>
                  <a:lnTo>
                    <a:pt x="4095" y="15922"/>
                  </a:lnTo>
                  <a:lnTo>
                    <a:pt x="4192" y="16007"/>
                  </a:lnTo>
                  <a:lnTo>
                    <a:pt x="4301" y="16067"/>
                  </a:lnTo>
                  <a:lnTo>
                    <a:pt x="4409" y="16116"/>
                  </a:lnTo>
                  <a:lnTo>
                    <a:pt x="4518" y="16164"/>
                  </a:lnTo>
                  <a:lnTo>
                    <a:pt x="4639" y="16188"/>
                  </a:lnTo>
                  <a:lnTo>
                    <a:pt x="4760" y="16212"/>
                  </a:lnTo>
                  <a:lnTo>
                    <a:pt x="4868" y="16212"/>
                  </a:lnTo>
                  <a:lnTo>
                    <a:pt x="4989" y="16212"/>
                  </a:lnTo>
                  <a:lnTo>
                    <a:pt x="5110" y="16200"/>
                  </a:lnTo>
                  <a:lnTo>
                    <a:pt x="5231" y="16176"/>
                  </a:lnTo>
                  <a:lnTo>
                    <a:pt x="5339" y="16140"/>
                  </a:lnTo>
                  <a:lnTo>
                    <a:pt x="5460" y="16079"/>
                  </a:lnTo>
                  <a:lnTo>
                    <a:pt x="5569" y="16019"/>
                  </a:lnTo>
                  <a:lnTo>
                    <a:pt x="5666" y="1594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4641566" y="865487"/>
              <a:ext cx="965174" cy="863165"/>
            </a:xfrm>
            <a:custGeom>
              <a:avLst/>
              <a:gdLst/>
              <a:ahLst/>
              <a:cxnLst/>
              <a:rect l="l" t="t" r="r" b="b"/>
              <a:pathLst>
                <a:path w="14292" h="12781" extrusionOk="0">
                  <a:moveTo>
                    <a:pt x="12129" y="0"/>
                  </a:moveTo>
                  <a:lnTo>
                    <a:pt x="2622" y="7538"/>
                  </a:lnTo>
                  <a:lnTo>
                    <a:pt x="5449" y="6366"/>
                  </a:lnTo>
                  <a:lnTo>
                    <a:pt x="5569" y="6270"/>
                  </a:lnTo>
                  <a:lnTo>
                    <a:pt x="5557" y="6330"/>
                  </a:lnTo>
                  <a:lnTo>
                    <a:pt x="8783" y="4989"/>
                  </a:lnTo>
                  <a:lnTo>
                    <a:pt x="8505" y="4893"/>
                  </a:lnTo>
                  <a:lnTo>
                    <a:pt x="8239" y="4820"/>
                  </a:lnTo>
                  <a:lnTo>
                    <a:pt x="7961" y="4772"/>
                  </a:lnTo>
                  <a:lnTo>
                    <a:pt x="7816" y="4760"/>
                  </a:lnTo>
                  <a:lnTo>
                    <a:pt x="7683" y="4760"/>
                  </a:lnTo>
                  <a:lnTo>
                    <a:pt x="7466" y="4772"/>
                  </a:lnTo>
                  <a:lnTo>
                    <a:pt x="10969" y="1994"/>
                  </a:lnTo>
                  <a:lnTo>
                    <a:pt x="11090" y="2114"/>
                  </a:lnTo>
                  <a:lnTo>
                    <a:pt x="11223" y="2223"/>
                  </a:lnTo>
                  <a:lnTo>
                    <a:pt x="11380" y="2332"/>
                  </a:lnTo>
                  <a:lnTo>
                    <a:pt x="11549" y="2416"/>
                  </a:lnTo>
                  <a:lnTo>
                    <a:pt x="11730" y="2489"/>
                  </a:lnTo>
                  <a:lnTo>
                    <a:pt x="11911" y="2537"/>
                  </a:lnTo>
                  <a:lnTo>
                    <a:pt x="12092" y="2561"/>
                  </a:lnTo>
                  <a:lnTo>
                    <a:pt x="12286" y="2573"/>
                  </a:lnTo>
                  <a:lnTo>
                    <a:pt x="12467" y="2561"/>
                  </a:lnTo>
                  <a:lnTo>
                    <a:pt x="12636" y="2525"/>
                  </a:lnTo>
                  <a:lnTo>
                    <a:pt x="12721" y="2501"/>
                  </a:lnTo>
                  <a:lnTo>
                    <a:pt x="12793" y="2465"/>
                  </a:lnTo>
                  <a:lnTo>
                    <a:pt x="12878" y="2428"/>
                  </a:lnTo>
                  <a:lnTo>
                    <a:pt x="12938" y="2380"/>
                  </a:lnTo>
                  <a:lnTo>
                    <a:pt x="13482" y="3057"/>
                  </a:lnTo>
                  <a:lnTo>
                    <a:pt x="14291" y="2718"/>
                  </a:lnTo>
                  <a:lnTo>
                    <a:pt x="12129" y="0"/>
                  </a:lnTo>
                  <a:close/>
                  <a:moveTo>
                    <a:pt x="1088" y="8758"/>
                  </a:moveTo>
                  <a:lnTo>
                    <a:pt x="0" y="9616"/>
                  </a:lnTo>
                  <a:lnTo>
                    <a:pt x="2513" y="12781"/>
                  </a:lnTo>
                  <a:lnTo>
                    <a:pt x="2513" y="12781"/>
                  </a:lnTo>
                  <a:lnTo>
                    <a:pt x="1160" y="9483"/>
                  </a:lnTo>
                  <a:lnTo>
                    <a:pt x="1124" y="9399"/>
                  </a:lnTo>
                  <a:lnTo>
                    <a:pt x="1100" y="9302"/>
                  </a:lnTo>
                  <a:lnTo>
                    <a:pt x="1064" y="9121"/>
                  </a:lnTo>
                  <a:lnTo>
                    <a:pt x="1064" y="8940"/>
                  </a:lnTo>
                  <a:lnTo>
                    <a:pt x="1088" y="8758"/>
                  </a:lnTo>
                  <a:close/>
                </a:path>
              </a:pathLst>
            </a:custGeom>
            <a:solidFill>
              <a:srgbClr val="1D74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4641566" y="1456934"/>
              <a:ext cx="169777" cy="271693"/>
            </a:xfrm>
            <a:custGeom>
              <a:avLst/>
              <a:gdLst/>
              <a:ahLst/>
              <a:cxnLst/>
              <a:rect l="l" t="t" r="r" b="b"/>
              <a:pathLst>
                <a:path w="2514" h="4023" fill="none" extrusionOk="0">
                  <a:moveTo>
                    <a:pt x="1088" y="0"/>
                  </a:moveTo>
                  <a:lnTo>
                    <a:pt x="0" y="858"/>
                  </a:lnTo>
                  <a:lnTo>
                    <a:pt x="2513" y="4023"/>
                  </a:lnTo>
                  <a:lnTo>
                    <a:pt x="1160" y="725"/>
                  </a:lnTo>
                  <a:lnTo>
                    <a:pt x="1160" y="725"/>
                  </a:lnTo>
                  <a:lnTo>
                    <a:pt x="1124" y="641"/>
                  </a:lnTo>
                  <a:lnTo>
                    <a:pt x="1100" y="544"/>
                  </a:lnTo>
                  <a:lnTo>
                    <a:pt x="1064" y="363"/>
                  </a:lnTo>
                  <a:lnTo>
                    <a:pt x="1064" y="182"/>
                  </a:lnTo>
                  <a:lnTo>
                    <a:pt x="108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4818567" y="865487"/>
              <a:ext cx="788172" cy="509146"/>
            </a:xfrm>
            <a:custGeom>
              <a:avLst/>
              <a:gdLst/>
              <a:ahLst/>
              <a:cxnLst/>
              <a:rect l="l" t="t" r="r" b="b"/>
              <a:pathLst>
                <a:path w="11671" h="7539" fill="none" extrusionOk="0">
                  <a:moveTo>
                    <a:pt x="9508" y="0"/>
                  </a:moveTo>
                  <a:lnTo>
                    <a:pt x="1" y="7538"/>
                  </a:lnTo>
                  <a:lnTo>
                    <a:pt x="2828" y="6366"/>
                  </a:lnTo>
                  <a:lnTo>
                    <a:pt x="2948" y="6270"/>
                  </a:lnTo>
                  <a:lnTo>
                    <a:pt x="2948" y="6270"/>
                  </a:lnTo>
                  <a:lnTo>
                    <a:pt x="2936" y="6330"/>
                  </a:lnTo>
                  <a:lnTo>
                    <a:pt x="6162" y="4989"/>
                  </a:lnTo>
                  <a:lnTo>
                    <a:pt x="6162" y="4989"/>
                  </a:lnTo>
                  <a:lnTo>
                    <a:pt x="5884" y="4893"/>
                  </a:lnTo>
                  <a:lnTo>
                    <a:pt x="5618" y="4820"/>
                  </a:lnTo>
                  <a:lnTo>
                    <a:pt x="5340" y="4772"/>
                  </a:lnTo>
                  <a:lnTo>
                    <a:pt x="5195" y="4760"/>
                  </a:lnTo>
                  <a:lnTo>
                    <a:pt x="5062" y="4760"/>
                  </a:lnTo>
                  <a:lnTo>
                    <a:pt x="5062" y="4760"/>
                  </a:lnTo>
                  <a:lnTo>
                    <a:pt x="4845" y="4772"/>
                  </a:lnTo>
                  <a:lnTo>
                    <a:pt x="8348" y="1994"/>
                  </a:lnTo>
                  <a:lnTo>
                    <a:pt x="8348" y="1994"/>
                  </a:lnTo>
                  <a:lnTo>
                    <a:pt x="8469" y="2114"/>
                  </a:lnTo>
                  <a:lnTo>
                    <a:pt x="8602" y="2223"/>
                  </a:lnTo>
                  <a:lnTo>
                    <a:pt x="8759" y="2332"/>
                  </a:lnTo>
                  <a:lnTo>
                    <a:pt x="8928" y="2416"/>
                  </a:lnTo>
                  <a:lnTo>
                    <a:pt x="9109" y="2489"/>
                  </a:lnTo>
                  <a:lnTo>
                    <a:pt x="9290" y="2537"/>
                  </a:lnTo>
                  <a:lnTo>
                    <a:pt x="9471" y="2561"/>
                  </a:lnTo>
                  <a:lnTo>
                    <a:pt x="9665" y="2573"/>
                  </a:lnTo>
                  <a:lnTo>
                    <a:pt x="9665" y="2573"/>
                  </a:lnTo>
                  <a:lnTo>
                    <a:pt x="9846" y="2561"/>
                  </a:lnTo>
                  <a:lnTo>
                    <a:pt x="10015" y="2525"/>
                  </a:lnTo>
                  <a:lnTo>
                    <a:pt x="10100" y="2501"/>
                  </a:lnTo>
                  <a:lnTo>
                    <a:pt x="10172" y="2465"/>
                  </a:lnTo>
                  <a:lnTo>
                    <a:pt x="10257" y="2428"/>
                  </a:lnTo>
                  <a:lnTo>
                    <a:pt x="10317" y="2380"/>
                  </a:lnTo>
                  <a:lnTo>
                    <a:pt x="10861" y="3057"/>
                  </a:lnTo>
                  <a:lnTo>
                    <a:pt x="11670" y="2718"/>
                  </a:lnTo>
                  <a:lnTo>
                    <a:pt x="950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5397789" y="1126499"/>
              <a:ext cx="88197" cy="88201"/>
            </a:xfrm>
            <a:custGeom>
              <a:avLst/>
              <a:gdLst/>
              <a:ahLst/>
              <a:cxnLst/>
              <a:rect l="l" t="t" r="r" b="b"/>
              <a:pathLst>
                <a:path w="1306" h="1306" extrusionOk="0">
                  <a:moveTo>
                    <a:pt x="605" y="1"/>
                  </a:moveTo>
                  <a:lnTo>
                    <a:pt x="472" y="13"/>
                  </a:lnTo>
                  <a:lnTo>
                    <a:pt x="351" y="61"/>
                  </a:lnTo>
                  <a:lnTo>
                    <a:pt x="242" y="134"/>
                  </a:lnTo>
                  <a:lnTo>
                    <a:pt x="146" y="230"/>
                  </a:lnTo>
                  <a:lnTo>
                    <a:pt x="73" y="339"/>
                  </a:lnTo>
                  <a:lnTo>
                    <a:pt x="25" y="448"/>
                  </a:lnTo>
                  <a:lnTo>
                    <a:pt x="1" y="581"/>
                  </a:lnTo>
                  <a:lnTo>
                    <a:pt x="1" y="702"/>
                  </a:lnTo>
                  <a:lnTo>
                    <a:pt x="13" y="822"/>
                  </a:lnTo>
                  <a:lnTo>
                    <a:pt x="61" y="943"/>
                  </a:lnTo>
                  <a:lnTo>
                    <a:pt x="133" y="1064"/>
                  </a:lnTo>
                  <a:lnTo>
                    <a:pt x="230" y="1161"/>
                  </a:lnTo>
                  <a:lnTo>
                    <a:pt x="339" y="1233"/>
                  </a:lnTo>
                  <a:lnTo>
                    <a:pt x="448" y="1281"/>
                  </a:lnTo>
                  <a:lnTo>
                    <a:pt x="580" y="1306"/>
                  </a:lnTo>
                  <a:lnTo>
                    <a:pt x="701" y="1306"/>
                  </a:lnTo>
                  <a:lnTo>
                    <a:pt x="822" y="1281"/>
                  </a:lnTo>
                  <a:lnTo>
                    <a:pt x="943" y="1233"/>
                  </a:lnTo>
                  <a:lnTo>
                    <a:pt x="1064" y="1161"/>
                  </a:lnTo>
                  <a:lnTo>
                    <a:pt x="1148" y="1076"/>
                  </a:lnTo>
                  <a:lnTo>
                    <a:pt x="1233" y="967"/>
                  </a:lnTo>
                  <a:lnTo>
                    <a:pt x="1281" y="847"/>
                  </a:lnTo>
                  <a:lnTo>
                    <a:pt x="1305" y="726"/>
                  </a:lnTo>
                  <a:lnTo>
                    <a:pt x="1305" y="605"/>
                  </a:lnTo>
                  <a:lnTo>
                    <a:pt x="1281" y="472"/>
                  </a:lnTo>
                  <a:lnTo>
                    <a:pt x="1233" y="351"/>
                  </a:lnTo>
                  <a:lnTo>
                    <a:pt x="1160" y="243"/>
                  </a:lnTo>
                  <a:lnTo>
                    <a:pt x="1076" y="146"/>
                  </a:lnTo>
                  <a:lnTo>
                    <a:pt x="967" y="73"/>
                  </a:lnTo>
                  <a:lnTo>
                    <a:pt x="846" y="25"/>
                  </a:lnTo>
                  <a:lnTo>
                    <a:pt x="7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5397789" y="1126499"/>
              <a:ext cx="88197" cy="88201"/>
            </a:xfrm>
            <a:custGeom>
              <a:avLst/>
              <a:gdLst/>
              <a:ahLst/>
              <a:cxnLst/>
              <a:rect l="l" t="t" r="r" b="b"/>
              <a:pathLst>
                <a:path w="1306" h="1306" fill="none" extrusionOk="0">
                  <a:moveTo>
                    <a:pt x="133" y="1064"/>
                  </a:moveTo>
                  <a:lnTo>
                    <a:pt x="133" y="1064"/>
                  </a:lnTo>
                  <a:lnTo>
                    <a:pt x="230" y="1161"/>
                  </a:lnTo>
                  <a:lnTo>
                    <a:pt x="339" y="1233"/>
                  </a:lnTo>
                  <a:lnTo>
                    <a:pt x="448" y="1281"/>
                  </a:lnTo>
                  <a:lnTo>
                    <a:pt x="580" y="1306"/>
                  </a:lnTo>
                  <a:lnTo>
                    <a:pt x="701" y="1306"/>
                  </a:lnTo>
                  <a:lnTo>
                    <a:pt x="822" y="1281"/>
                  </a:lnTo>
                  <a:lnTo>
                    <a:pt x="943" y="1233"/>
                  </a:lnTo>
                  <a:lnTo>
                    <a:pt x="1064" y="1161"/>
                  </a:lnTo>
                  <a:lnTo>
                    <a:pt x="1064" y="1161"/>
                  </a:lnTo>
                  <a:lnTo>
                    <a:pt x="1148" y="1076"/>
                  </a:lnTo>
                  <a:lnTo>
                    <a:pt x="1233" y="967"/>
                  </a:lnTo>
                  <a:lnTo>
                    <a:pt x="1281" y="847"/>
                  </a:lnTo>
                  <a:lnTo>
                    <a:pt x="1305" y="726"/>
                  </a:lnTo>
                  <a:lnTo>
                    <a:pt x="1305" y="605"/>
                  </a:lnTo>
                  <a:lnTo>
                    <a:pt x="1281" y="472"/>
                  </a:lnTo>
                  <a:lnTo>
                    <a:pt x="1233" y="351"/>
                  </a:lnTo>
                  <a:lnTo>
                    <a:pt x="1160" y="243"/>
                  </a:lnTo>
                  <a:lnTo>
                    <a:pt x="1160" y="243"/>
                  </a:lnTo>
                  <a:lnTo>
                    <a:pt x="1076" y="146"/>
                  </a:lnTo>
                  <a:lnTo>
                    <a:pt x="967" y="73"/>
                  </a:lnTo>
                  <a:lnTo>
                    <a:pt x="846" y="25"/>
                  </a:lnTo>
                  <a:lnTo>
                    <a:pt x="725" y="1"/>
                  </a:lnTo>
                  <a:lnTo>
                    <a:pt x="605" y="1"/>
                  </a:lnTo>
                  <a:lnTo>
                    <a:pt x="472" y="13"/>
                  </a:lnTo>
                  <a:lnTo>
                    <a:pt x="351" y="61"/>
                  </a:lnTo>
                  <a:lnTo>
                    <a:pt x="242" y="134"/>
                  </a:lnTo>
                  <a:lnTo>
                    <a:pt x="242" y="134"/>
                  </a:lnTo>
                  <a:lnTo>
                    <a:pt x="146" y="230"/>
                  </a:lnTo>
                  <a:lnTo>
                    <a:pt x="73" y="339"/>
                  </a:lnTo>
                  <a:lnTo>
                    <a:pt x="25" y="448"/>
                  </a:lnTo>
                  <a:lnTo>
                    <a:pt x="1" y="581"/>
                  </a:lnTo>
                  <a:lnTo>
                    <a:pt x="1" y="702"/>
                  </a:lnTo>
                  <a:lnTo>
                    <a:pt x="13" y="822"/>
                  </a:lnTo>
                  <a:lnTo>
                    <a:pt x="61" y="943"/>
                  </a:lnTo>
                  <a:lnTo>
                    <a:pt x="133" y="106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4898525" y="1521359"/>
              <a:ext cx="89008" cy="89011"/>
            </a:xfrm>
            <a:custGeom>
              <a:avLst/>
              <a:gdLst/>
              <a:ahLst/>
              <a:cxnLst/>
              <a:rect l="l" t="t" r="r" b="b"/>
              <a:pathLst>
                <a:path w="1318" h="1318" extrusionOk="0">
                  <a:moveTo>
                    <a:pt x="605" y="1"/>
                  </a:moveTo>
                  <a:lnTo>
                    <a:pt x="484" y="25"/>
                  </a:lnTo>
                  <a:lnTo>
                    <a:pt x="363" y="73"/>
                  </a:lnTo>
                  <a:lnTo>
                    <a:pt x="254" y="146"/>
                  </a:lnTo>
                  <a:lnTo>
                    <a:pt x="158" y="230"/>
                  </a:lnTo>
                  <a:lnTo>
                    <a:pt x="85" y="339"/>
                  </a:lnTo>
                  <a:lnTo>
                    <a:pt x="37" y="460"/>
                  </a:lnTo>
                  <a:lnTo>
                    <a:pt x="13" y="580"/>
                  </a:lnTo>
                  <a:lnTo>
                    <a:pt x="1" y="713"/>
                  </a:lnTo>
                  <a:lnTo>
                    <a:pt x="25" y="834"/>
                  </a:lnTo>
                  <a:lnTo>
                    <a:pt x="73" y="955"/>
                  </a:lnTo>
                  <a:lnTo>
                    <a:pt x="146" y="1064"/>
                  </a:lnTo>
                  <a:lnTo>
                    <a:pt x="242" y="1160"/>
                  </a:lnTo>
                  <a:lnTo>
                    <a:pt x="351" y="1233"/>
                  </a:lnTo>
                  <a:lnTo>
                    <a:pt x="460" y="1281"/>
                  </a:lnTo>
                  <a:lnTo>
                    <a:pt x="580" y="1305"/>
                  </a:lnTo>
                  <a:lnTo>
                    <a:pt x="713" y="1317"/>
                  </a:lnTo>
                  <a:lnTo>
                    <a:pt x="834" y="1293"/>
                  </a:lnTo>
                  <a:lnTo>
                    <a:pt x="955" y="1245"/>
                  </a:lnTo>
                  <a:lnTo>
                    <a:pt x="1064" y="1172"/>
                  </a:lnTo>
                  <a:lnTo>
                    <a:pt x="1160" y="1076"/>
                  </a:lnTo>
                  <a:lnTo>
                    <a:pt x="1233" y="979"/>
                  </a:lnTo>
                  <a:lnTo>
                    <a:pt x="1293" y="858"/>
                  </a:lnTo>
                  <a:lnTo>
                    <a:pt x="1317" y="737"/>
                  </a:lnTo>
                  <a:lnTo>
                    <a:pt x="1317" y="605"/>
                  </a:lnTo>
                  <a:lnTo>
                    <a:pt x="1293" y="484"/>
                  </a:lnTo>
                  <a:lnTo>
                    <a:pt x="1245" y="363"/>
                  </a:lnTo>
                  <a:lnTo>
                    <a:pt x="1172" y="254"/>
                  </a:lnTo>
                  <a:lnTo>
                    <a:pt x="1088" y="158"/>
                  </a:lnTo>
                  <a:lnTo>
                    <a:pt x="979" y="85"/>
                  </a:lnTo>
                  <a:lnTo>
                    <a:pt x="858" y="37"/>
                  </a:lnTo>
                  <a:lnTo>
                    <a:pt x="7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4898525" y="1521359"/>
              <a:ext cx="89008" cy="89011"/>
            </a:xfrm>
            <a:custGeom>
              <a:avLst/>
              <a:gdLst/>
              <a:ahLst/>
              <a:cxnLst/>
              <a:rect l="l" t="t" r="r" b="b"/>
              <a:pathLst>
                <a:path w="1318" h="1318" fill="none" extrusionOk="0">
                  <a:moveTo>
                    <a:pt x="1172" y="254"/>
                  </a:moveTo>
                  <a:lnTo>
                    <a:pt x="1172" y="254"/>
                  </a:lnTo>
                  <a:lnTo>
                    <a:pt x="1245" y="363"/>
                  </a:lnTo>
                  <a:lnTo>
                    <a:pt x="1293" y="484"/>
                  </a:lnTo>
                  <a:lnTo>
                    <a:pt x="1317" y="605"/>
                  </a:lnTo>
                  <a:lnTo>
                    <a:pt x="1317" y="737"/>
                  </a:lnTo>
                  <a:lnTo>
                    <a:pt x="1293" y="858"/>
                  </a:lnTo>
                  <a:lnTo>
                    <a:pt x="1233" y="979"/>
                  </a:lnTo>
                  <a:lnTo>
                    <a:pt x="1160" y="1076"/>
                  </a:lnTo>
                  <a:lnTo>
                    <a:pt x="1064" y="1172"/>
                  </a:lnTo>
                  <a:lnTo>
                    <a:pt x="1064" y="1172"/>
                  </a:lnTo>
                  <a:lnTo>
                    <a:pt x="955" y="1245"/>
                  </a:lnTo>
                  <a:lnTo>
                    <a:pt x="834" y="1293"/>
                  </a:lnTo>
                  <a:lnTo>
                    <a:pt x="713" y="1317"/>
                  </a:lnTo>
                  <a:lnTo>
                    <a:pt x="580" y="1305"/>
                  </a:lnTo>
                  <a:lnTo>
                    <a:pt x="460" y="1281"/>
                  </a:lnTo>
                  <a:lnTo>
                    <a:pt x="351" y="1233"/>
                  </a:lnTo>
                  <a:lnTo>
                    <a:pt x="242" y="1160"/>
                  </a:lnTo>
                  <a:lnTo>
                    <a:pt x="146" y="1064"/>
                  </a:lnTo>
                  <a:lnTo>
                    <a:pt x="146" y="1064"/>
                  </a:lnTo>
                  <a:lnTo>
                    <a:pt x="73" y="955"/>
                  </a:lnTo>
                  <a:lnTo>
                    <a:pt x="25" y="834"/>
                  </a:lnTo>
                  <a:lnTo>
                    <a:pt x="1" y="713"/>
                  </a:lnTo>
                  <a:lnTo>
                    <a:pt x="13" y="580"/>
                  </a:lnTo>
                  <a:lnTo>
                    <a:pt x="37" y="460"/>
                  </a:lnTo>
                  <a:lnTo>
                    <a:pt x="85" y="339"/>
                  </a:lnTo>
                  <a:lnTo>
                    <a:pt x="158" y="230"/>
                  </a:lnTo>
                  <a:lnTo>
                    <a:pt x="254" y="146"/>
                  </a:lnTo>
                  <a:lnTo>
                    <a:pt x="254" y="146"/>
                  </a:lnTo>
                  <a:lnTo>
                    <a:pt x="363" y="73"/>
                  </a:lnTo>
                  <a:lnTo>
                    <a:pt x="484" y="25"/>
                  </a:lnTo>
                  <a:lnTo>
                    <a:pt x="605" y="1"/>
                  </a:lnTo>
                  <a:lnTo>
                    <a:pt x="738" y="1"/>
                  </a:lnTo>
                  <a:lnTo>
                    <a:pt x="858" y="37"/>
                  </a:lnTo>
                  <a:lnTo>
                    <a:pt x="979" y="85"/>
                  </a:lnTo>
                  <a:lnTo>
                    <a:pt x="1088" y="158"/>
                  </a:lnTo>
                  <a:lnTo>
                    <a:pt x="1172" y="25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5109833" y="1263589"/>
              <a:ext cx="163226" cy="201592"/>
            </a:xfrm>
            <a:custGeom>
              <a:avLst/>
              <a:gdLst/>
              <a:ahLst/>
              <a:cxnLst/>
              <a:rect l="l" t="t" r="r" b="b"/>
              <a:pathLst>
                <a:path w="2417" h="2985" extrusionOk="0">
                  <a:moveTo>
                    <a:pt x="206" y="0"/>
                  </a:moveTo>
                  <a:lnTo>
                    <a:pt x="0" y="169"/>
                  </a:lnTo>
                  <a:lnTo>
                    <a:pt x="266" y="508"/>
                  </a:lnTo>
                  <a:lnTo>
                    <a:pt x="182" y="629"/>
                  </a:lnTo>
                  <a:lnTo>
                    <a:pt x="109" y="749"/>
                  </a:lnTo>
                  <a:lnTo>
                    <a:pt x="61" y="870"/>
                  </a:lnTo>
                  <a:lnTo>
                    <a:pt x="49" y="1003"/>
                  </a:lnTo>
                  <a:lnTo>
                    <a:pt x="49" y="1124"/>
                  </a:lnTo>
                  <a:lnTo>
                    <a:pt x="73" y="1245"/>
                  </a:lnTo>
                  <a:lnTo>
                    <a:pt x="121" y="1365"/>
                  </a:lnTo>
                  <a:lnTo>
                    <a:pt x="194" y="1474"/>
                  </a:lnTo>
                  <a:lnTo>
                    <a:pt x="290" y="1571"/>
                  </a:lnTo>
                  <a:lnTo>
                    <a:pt x="387" y="1643"/>
                  </a:lnTo>
                  <a:lnTo>
                    <a:pt x="496" y="1679"/>
                  </a:lnTo>
                  <a:lnTo>
                    <a:pt x="629" y="1704"/>
                  </a:lnTo>
                  <a:lnTo>
                    <a:pt x="761" y="1704"/>
                  </a:lnTo>
                  <a:lnTo>
                    <a:pt x="906" y="1692"/>
                  </a:lnTo>
                  <a:lnTo>
                    <a:pt x="1051" y="1667"/>
                  </a:lnTo>
                  <a:lnTo>
                    <a:pt x="1220" y="1619"/>
                  </a:lnTo>
                  <a:lnTo>
                    <a:pt x="1341" y="1583"/>
                  </a:lnTo>
                  <a:lnTo>
                    <a:pt x="1450" y="1559"/>
                  </a:lnTo>
                  <a:lnTo>
                    <a:pt x="1643" y="1559"/>
                  </a:lnTo>
                  <a:lnTo>
                    <a:pt x="1728" y="1571"/>
                  </a:lnTo>
                  <a:lnTo>
                    <a:pt x="1800" y="1607"/>
                  </a:lnTo>
                  <a:lnTo>
                    <a:pt x="1873" y="1655"/>
                  </a:lnTo>
                  <a:lnTo>
                    <a:pt x="1933" y="1716"/>
                  </a:lnTo>
                  <a:lnTo>
                    <a:pt x="1981" y="1788"/>
                  </a:lnTo>
                  <a:lnTo>
                    <a:pt x="2006" y="1873"/>
                  </a:lnTo>
                  <a:lnTo>
                    <a:pt x="2018" y="1957"/>
                  </a:lnTo>
                  <a:lnTo>
                    <a:pt x="2006" y="2042"/>
                  </a:lnTo>
                  <a:lnTo>
                    <a:pt x="1981" y="2126"/>
                  </a:lnTo>
                  <a:lnTo>
                    <a:pt x="1933" y="2211"/>
                  </a:lnTo>
                  <a:lnTo>
                    <a:pt x="1873" y="2296"/>
                  </a:lnTo>
                  <a:lnTo>
                    <a:pt x="1788" y="2368"/>
                  </a:lnTo>
                  <a:lnTo>
                    <a:pt x="1716" y="2428"/>
                  </a:lnTo>
                  <a:lnTo>
                    <a:pt x="1643" y="2477"/>
                  </a:lnTo>
                  <a:lnTo>
                    <a:pt x="1486" y="2549"/>
                  </a:lnTo>
                  <a:lnTo>
                    <a:pt x="1329" y="2598"/>
                  </a:lnTo>
                  <a:lnTo>
                    <a:pt x="1184" y="2610"/>
                  </a:lnTo>
                  <a:lnTo>
                    <a:pt x="1281" y="2912"/>
                  </a:lnTo>
                  <a:lnTo>
                    <a:pt x="1353" y="2900"/>
                  </a:lnTo>
                  <a:lnTo>
                    <a:pt x="1426" y="2887"/>
                  </a:lnTo>
                  <a:lnTo>
                    <a:pt x="1595" y="2827"/>
                  </a:lnTo>
                  <a:lnTo>
                    <a:pt x="1764" y="2755"/>
                  </a:lnTo>
                  <a:lnTo>
                    <a:pt x="1921" y="2646"/>
                  </a:lnTo>
                  <a:lnTo>
                    <a:pt x="2199" y="2984"/>
                  </a:lnTo>
                  <a:lnTo>
                    <a:pt x="2416" y="2815"/>
                  </a:lnTo>
                  <a:lnTo>
                    <a:pt x="2126" y="2465"/>
                  </a:lnTo>
                  <a:lnTo>
                    <a:pt x="2223" y="2332"/>
                  </a:lnTo>
                  <a:lnTo>
                    <a:pt x="2296" y="2199"/>
                  </a:lnTo>
                  <a:lnTo>
                    <a:pt x="2344" y="2066"/>
                  </a:lnTo>
                  <a:lnTo>
                    <a:pt x="2368" y="1933"/>
                  </a:lnTo>
                  <a:lnTo>
                    <a:pt x="2356" y="1800"/>
                  </a:lnTo>
                  <a:lnTo>
                    <a:pt x="2332" y="1679"/>
                  </a:lnTo>
                  <a:lnTo>
                    <a:pt x="2283" y="1559"/>
                  </a:lnTo>
                  <a:lnTo>
                    <a:pt x="2211" y="1462"/>
                  </a:lnTo>
                  <a:lnTo>
                    <a:pt x="2114" y="1353"/>
                  </a:lnTo>
                  <a:lnTo>
                    <a:pt x="2018" y="1281"/>
                  </a:lnTo>
                  <a:lnTo>
                    <a:pt x="1897" y="1220"/>
                  </a:lnTo>
                  <a:lnTo>
                    <a:pt x="1776" y="1184"/>
                  </a:lnTo>
                  <a:lnTo>
                    <a:pt x="1643" y="1172"/>
                  </a:lnTo>
                  <a:lnTo>
                    <a:pt x="1510" y="1184"/>
                  </a:lnTo>
                  <a:lnTo>
                    <a:pt x="1353" y="1208"/>
                  </a:lnTo>
                  <a:lnTo>
                    <a:pt x="1184" y="1257"/>
                  </a:lnTo>
                  <a:lnTo>
                    <a:pt x="918" y="1317"/>
                  </a:lnTo>
                  <a:lnTo>
                    <a:pt x="822" y="1329"/>
                  </a:lnTo>
                  <a:lnTo>
                    <a:pt x="725" y="1329"/>
                  </a:lnTo>
                  <a:lnTo>
                    <a:pt x="641" y="1317"/>
                  </a:lnTo>
                  <a:lnTo>
                    <a:pt x="568" y="1293"/>
                  </a:lnTo>
                  <a:lnTo>
                    <a:pt x="508" y="1257"/>
                  </a:lnTo>
                  <a:lnTo>
                    <a:pt x="447" y="1196"/>
                  </a:lnTo>
                  <a:lnTo>
                    <a:pt x="411" y="1148"/>
                  </a:lnTo>
                  <a:lnTo>
                    <a:pt x="387" y="1075"/>
                  </a:lnTo>
                  <a:lnTo>
                    <a:pt x="375" y="1015"/>
                  </a:lnTo>
                  <a:lnTo>
                    <a:pt x="375" y="931"/>
                  </a:lnTo>
                  <a:lnTo>
                    <a:pt x="399" y="858"/>
                  </a:lnTo>
                  <a:lnTo>
                    <a:pt x="435" y="773"/>
                  </a:lnTo>
                  <a:lnTo>
                    <a:pt x="496" y="701"/>
                  </a:lnTo>
                  <a:lnTo>
                    <a:pt x="580" y="616"/>
                  </a:lnTo>
                  <a:lnTo>
                    <a:pt x="665" y="556"/>
                  </a:lnTo>
                  <a:lnTo>
                    <a:pt x="737" y="508"/>
                  </a:lnTo>
                  <a:lnTo>
                    <a:pt x="882" y="447"/>
                  </a:lnTo>
                  <a:lnTo>
                    <a:pt x="1003" y="411"/>
                  </a:lnTo>
                  <a:lnTo>
                    <a:pt x="1100" y="387"/>
                  </a:lnTo>
                  <a:lnTo>
                    <a:pt x="1015" y="97"/>
                  </a:lnTo>
                  <a:lnTo>
                    <a:pt x="894" y="121"/>
                  </a:lnTo>
                  <a:lnTo>
                    <a:pt x="761" y="169"/>
                  </a:lnTo>
                  <a:lnTo>
                    <a:pt x="629" y="230"/>
                  </a:lnTo>
                  <a:lnTo>
                    <a:pt x="471" y="327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5109833" y="1263589"/>
              <a:ext cx="163226" cy="201592"/>
            </a:xfrm>
            <a:custGeom>
              <a:avLst/>
              <a:gdLst/>
              <a:ahLst/>
              <a:cxnLst/>
              <a:rect l="l" t="t" r="r" b="b"/>
              <a:pathLst>
                <a:path w="2417" h="2985" fill="none" extrusionOk="0">
                  <a:moveTo>
                    <a:pt x="2199" y="2984"/>
                  </a:moveTo>
                  <a:lnTo>
                    <a:pt x="1921" y="2646"/>
                  </a:lnTo>
                  <a:lnTo>
                    <a:pt x="1921" y="2646"/>
                  </a:lnTo>
                  <a:lnTo>
                    <a:pt x="1764" y="2755"/>
                  </a:lnTo>
                  <a:lnTo>
                    <a:pt x="1595" y="2827"/>
                  </a:lnTo>
                  <a:lnTo>
                    <a:pt x="1426" y="2887"/>
                  </a:lnTo>
                  <a:lnTo>
                    <a:pt x="1353" y="2900"/>
                  </a:lnTo>
                  <a:lnTo>
                    <a:pt x="1281" y="2912"/>
                  </a:lnTo>
                  <a:lnTo>
                    <a:pt x="1184" y="2610"/>
                  </a:lnTo>
                  <a:lnTo>
                    <a:pt x="1184" y="2610"/>
                  </a:lnTo>
                  <a:lnTo>
                    <a:pt x="1329" y="2598"/>
                  </a:lnTo>
                  <a:lnTo>
                    <a:pt x="1486" y="2549"/>
                  </a:lnTo>
                  <a:lnTo>
                    <a:pt x="1643" y="2477"/>
                  </a:lnTo>
                  <a:lnTo>
                    <a:pt x="1716" y="2428"/>
                  </a:lnTo>
                  <a:lnTo>
                    <a:pt x="1788" y="2368"/>
                  </a:lnTo>
                  <a:lnTo>
                    <a:pt x="1788" y="2368"/>
                  </a:lnTo>
                  <a:lnTo>
                    <a:pt x="1873" y="2296"/>
                  </a:lnTo>
                  <a:lnTo>
                    <a:pt x="1933" y="2211"/>
                  </a:lnTo>
                  <a:lnTo>
                    <a:pt x="1981" y="2126"/>
                  </a:lnTo>
                  <a:lnTo>
                    <a:pt x="2006" y="2042"/>
                  </a:lnTo>
                  <a:lnTo>
                    <a:pt x="2018" y="1957"/>
                  </a:lnTo>
                  <a:lnTo>
                    <a:pt x="2006" y="1873"/>
                  </a:lnTo>
                  <a:lnTo>
                    <a:pt x="1981" y="1788"/>
                  </a:lnTo>
                  <a:lnTo>
                    <a:pt x="1933" y="1716"/>
                  </a:lnTo>
                  <a:lnTo>
                    <a:pt x="1933" y="1716"/>
                  </a:lnTo>
                  <a:lnTo>
                    <a:pt x="1873" y="1655"/>
                  </a:lnTo>
                  <a:lnTo>
                    <a:pt x="1800" y="1607"/>
                  </a:lnTo>
                  <a:lnTo>
                    <a:pt x="1728" y="1571"/>
                  </a:lnTo>
                  <a:lnTo>
                    <a:pt x="1643" y="1559"/>
                  </a:lnTo>
                  <a:lnTo>
                    <a:pt x="1559" y="1559"/>
                  </a:lnTo>
                  <a:lnTo>
                    <a:pt x="1450" y="1559"/>
                  </a:lnTo>
                  <a:lnTo>
                    <a:pt x="1341" y="1583"/>
                  </a:lnTo>
                  <a:lnTo>
                    <a:pt x="1220" y="1619"/>
                  </a:lnTo>
                  <a:lnTo>
                    <a:pt x="1220" y="1619"/>
                  </a:lnTo>
                  <a:lnTo>
                    <a:pt x="1051" y="1667"/>
                  </a:lnTo>
                  <a:lnTo>
                    <a:pt x="906" y="1692"/>
                  </a:lnTo>
                  <a:lnTo>
                    <a:pt x="761" y="1704"/>
                  </a:lnTo>
                  <a:lnTo>
                    <a:pt x="629" y="1704"/>
                  </a:lnTo>
                  <a:lnTo>
                    <a:pt x="496" y="1679"/>
                  </a:lnTo>
                  <a:lnTo>
                    <a:pt x="387" y="1643"/>
                  </a:lnTo>
                  <a:lnTo>
                    <a:pt x="290" y="1571"/>
                  </a:lnTo>
                  <a:lnTo>
                    <a:pt x="194" y="1474"/>
                  </a:lnTo>
                  <a:lnTo>
                    <a:pt x="194" y="1474"/>
                  </a:lnTo>
                  <a:lnTo>
                    <a:pt x="121" y="1365"/>
                  </a:lnTo>
                  <a:lnTo>
                    <a:pt x="73" y="1245"/>
                  </a:lnTo>
                  <a:lnTo>
                    <a:pt x="49" y="1124"/>
                  </a:lnTo>
                  <a:lnTo>
                    <a:pt x="49" y="1003"/>
                  </a:lnTo>
                  <a:lnTo>
                    <a:pt x="61" y="870"/>
                  </a:lnTo>
                  <a:lnTo>
                    <a:pt x="109" y="749"/>
                  </a:lnTo>
                  <a:lnTo>
                    <a:pt x="182" y="629"/>
                  </a:lnTo>
                  <a:lnTo>
                    <a:pt x="266" y="508"/>
                  </a:lnTo>
                  <a:lnTo>
                    <a:pt x="0" y="169"/>
                  </a:lnTo>
                  <a:lnTo>
                    <a:pt x="206" y="0"/>
                  </a:lnTo>
                  <a:lnTo>
                    <a:pt x="471" y="327"/>
                  </a:lnTo>
                  <a:lnTo>
                    <a:pt x="471" y="327"/>
                  </a:lnTo>
                  <a:lnTo>
                    <a:pt x="629" y="230"/>
                  </a:lnTo>
                  <a:lnTo>
                    <a:pt x="761" y="169"/>
                  </a:lnTo>
                  <a:lnTo>
                    <a:pt x="894" y="121"/>
                  </a:lnTo>
                  <a:lnTo>
                    <a:pt x="1015" y="97"/>
                  </a:lnTo>
                  <a:lnTo>
                    <a:pt x="1100" y="387"/>
                  </a:lnTo>
                  <a:lnTo>
                    <a:pt x="1100" y="387"/>
                  </a:lnTo>
                  <a:lnTo>
                    <a:pt x="1003" y="411"/>
                  </a:lnTo>
                  <a:lnTo>
                    <a:pt x="882" y="447"/>
                  </a:lnTo>
                  <a:lnTo>
                    <a:pt x="737" y="508"/>
                  </a:lnTo>
                  <a:lnTo>
                    <a:pt x="665" y="556"/>
                  </a:lnTo>
                  <a:lnTo>
                    <a:pt x="580" y="616"/>
                  </a:lnTo>
                  <a:lnTo>
                    <a:pt x="580" y="616"/>
                  </a:lnTo>
                  <a:lnTo>
                    <a:pt x="496" y="701"/>
                  </a:lnTo>
                  <a:lnTo>
                    <a:pt x="435" y="773"/>
                  </a:lnTo>
                  <a:lnTo>
                    <a:pt x="399" y="858"/>
                  </a:lnTo>
                  <a:lnTo>
                    <a:pt x="375" y="931"/>
                  </a:lnTo>
                  <a:lnTo>
                    <a:pt x="375" y="1015"/>
                  </a:lnTo>
                  <a:lnTo>
                    <a:pt x="387" y="1075"/>
                  </a:lnTo>
                  <a:lnTo>
                    <a:pt x="411" y="1148"/>
                  </a:lnTo>
                  <a:lnTo>
                    <a:pt x="447" y="1196"/>
                  </a:lnTo>
                  <a:lnTo>
                    <a:pt x="447" y="1196"/>
                  </a:lnTo>
                  <a:lnTo>
                    <a:pt x="508" y="1257"/>
                  </a:lnTo>
                  <a:lnTo>
                    <a:pt x="568" y="1293"/>
                  </a:lnTo>
                  <a:lnTo>
                    <a:pt x="641" y="1317"/>
                  </a:lnTo>
                  <a:lnTo>
                    <a:pt x="725" y="1329"/>
                  </a:lnTo>
                  <a:lnTo>
                    <a:pt x="822" y="1329"/>
                  </a:lnTo>
                  <a:lnTo>
                    <a:pt x="918" y="1317"/>
                  </a:lnTo>
                  <a:lnTo>
                    <a:pt x="1184" y="1257"/>
                  </a:lnTo>
                  <a:lnTo>
                    <a:pt x="1184" y="1257"/>
                  </a:lnTo>
                  <a:lnTo>
                    <a:pt x="1353" y="1208"/>
                  </a:lnTo>
                  <a:lnTo>
                    <a:pt x="1510" y="1184"/>
                  </a:lnTo>
                  <a:lnTo>
                    <a:pt x="1643" y="1172"/>
                  </a:lnTo>
                  <a:lnTo>
                    <a:pt x="1776" y="1184"/>
                  </a:lnTo>
                  <a:lnTo>
                    <a:pt x="1897" y="1220"/>
                  </a:lnTo>
                  <a:lnTo>
                    <a:pt x="2018" y="1281"/>
                  </a:lnTo>
                  <a:lnTo>
                    <a:pt x="2114" y="1353"/>
                  </a:lnTo>
                  <a:lnTo>
                    <a:pt x="2211" y="1462"/>
                  </a:lnTo>
                  <a:lnTo>
                    <a:pt x="2211" y="1462"/>
                  </a:lnTo>
                  <a:lnTo>
                    <a:pt x="2283" y="1559"/>
                  </a:lnTo>
                  <a:lnTo>
                    <a:pt x="2332" y="1679"/>
                  </a:lnTo>
                  <a:lnTo>
                    <a:pt x="2356" y="1800"/>
                  </a:lnTo>
                  <a:lnTo>
                    <a:pt x="2368" y="1933"/>
                  </a:lnTo>
                  <a:lnTo>
                    <a:pt x="2344" y="2066"/>
                  </a:lnTo>
                  <a:lnTo>
                    <a:pt x="2296" y="2199"/>
                  </a:lnTo>
                  <a:lnTo>
                    <a:pt x="2223" y="2332"/>
                  </a:lnTo>
                  <a:lnTo>
                    <a:pt x="2126" y="2465"/>
                  </a:lnTo>
                  <a:lnTo>
                    <a:pt x="2416" y="2815"/>
                  </a:lnTo>
                  <a:lnTo>
                    <a:pt x="2199" y="298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4713353" y="1011491"/>
              <a:ext cx="1235980" cy="913816"/>
            </a:xfrm>
            <a:custGeom>
              <a:avLst/>
              <a:gdLst/>
              <a:ahLst/>
              <a:cxnLst/>
              <a:rect l="l" t="t" r="r" b="b"/>
              <a:pathLst>
                <a:path w="18302" h="13531" extrusionOk="0">
                  <a:moveTo>
                    <a:pt x="14823" y="1"/>
                  </a:moveTo>
                  <a:lnTo>
                    <a:pt x="14702" y="13"/>
                  </a:lnTo>
                  <a:lnTo>
                    <a:pt x="14581" y="25"/>
                  </a:lnTo>
                  <a:lnTo>
                    <a:pt x="14460" y="49"/>
                  </a:lnTo>
                  <a:lnTo>
                    <a:pt x="14339" y="97"/>
                  </a:lnTo>
                  <a:lnTo>
                    <a:pt x="762" y="5702"/>
                  </a:lnTo>
                  <a:lnTo>
                    <a:pt x="653" y="5763"/>
                  </a:lnTo>
                  <a:lnTo>
                    <a:pt x="544" y="5823"/>
                  </a:lnTo>
                  <a:lnTo>
                    <a:pt x="447" y="5896"/>
                  </a:lnTo>
                  <a:lnTo>
                    <a:pt x="351" y="5980"/>
                  </a:lnTo>
                  <a:lnTo>
                    <a:pt x="278" y="6065"/>
                  </a:lnTo>
                  <a:lnTo>
                    <a:pt x="206" y="6161"/>
                  </a:lnTo>
                  <a:lnTo>
                    <a:pt x="145" y="6270"/>
                  </a:lnTo>
                  <a:lnTo>
                    <a:pt x="97" y="6379"/>
                  </a:lnTo>
                  <a:lnTo>
                    <a:pt x="49" y="6488"/>
                  </a:lnTo>
                  <a:lnTo>
                    <a:pt x="25" y="6608"/>
                  </a:lnTo>
                  <a:lnTo>
                    <a:pt x="1" y="6717"/>
                  </a:lnTo>
                  <a:lnTo>
                    <a:pt x="1" y="6838"/>
                  </a:lnTo>
                  <a:lnTo>
                    <a:pt x="1" y="6959"/>
                  </a:lnTo>
                  <a:lnTo>
                    <a:pt x="25" y="7092"/>
                  </a:lnTo>
                  <a:lnTo>
                    <a:pt x="49" y="7212"/>
                  </a:lnTo>
                  <a:lnTo>
                    <a:pt x="97" y="7321"/>
                  </a:lnTo>
                  <a:lnTo>
                    <a:pt x="2344" y="12769"/>
                  </a:lnTo>
                  <a:lnTo>
                    <a:pt x="2392" y="12878"/>
                  </a:lnTo>
                  <a:lnTo>
                    <a:pt x="2453" y="12987"/>
                  </a:lnTo>
                  <a:lnTo>
                    <a:pt x="2537" y="13083"/>
                  </a:lnTo>
                  <a:lnTo>
                    <a:pt x="2610" y="13180"/>
                  </a:lnTo>
                  <a:lnTo>
                    <a:pt x="2706" y="13252"/>
                  </a:lnTo>
                  <a:lnTo>
                    <a:pt x="2803" y="13325"/>
                  </a:lnTo>
                  <a:lnTo>
                    <a:pt x="2900" y="13385"/>
                  </a:lnTo>
                  <a:lnTo>
                    <a:pt x="3008" y="13434"/>
                  </a:lnTo>
                  <a:lnTo>
                    <a:pt x="3117" y="13482"/>
                  </a:lnTo>
                  <a:lnTo>
                    <a:pt x="3238" y="13506"/>
                  </a:lnTo>
                  <a:lnTo>
                    <a:pt x="3359" y="13530"/>
                  </a:lnTo>
                  <a:lnTo>
                    <a:pt x="3600" y="13530"/>
                  </a:lnTo>
                  <a:lnTo>
                    <a:pt x="3721" y="13518"/>
                  </a:lnTo>
                  <a:lnTo>
                    <a:pt x="3842" y="13482"/>
                  </a:lnTo>
                  <a:lnTo>
                    <a:pt x="3963" y="13446"/>
                  </a:lnTo>
                  <a:lnTo>
                    <a:pt x="17528" y="7828"/>
                  </a:lnTo>
                  <a:lnTo>
                    <a:pt x="17649" y="7780"/>
                  </a:lnTo>
                  <a:lnTo>
                    <a:pt x="17758" y="7720"/>
                  </a:lnTo>
                  <a:lnTo>
                    <a:pt x="17855" y="7635"/>
                  </a:lnTo>
                  <a:lnTo>
                    <a:pt x="17939" y="7563"/>
                  </a:lnTo>
                  <a:lnTo>
                    <a:pt x="18024" y="7466"/>
                  </a:lnTo>
                  <a:lnTo>
                    <a:pt x="18096" y="7369"/>
                  </a:lnTo>
                  <a:lnTo>
                    <a:pt x="18157" y="7273"/>
                  </a:lnTo>
                  <a:lnTo>
                    <a:pt x="18205" y="7164"/>
                  </a:lnTo>
                  <a:lnTo>
                    <a:pt x="18253" y="7043"/>
                  </a:lnTo>
                  <a:lnTo>
                    <a:pt x="18277" y="6935"/>
                  </a:lnTo>
                  <a:lnTo>
                    <a:pt x="18302" y="6814"/>
                  </a:lnTo>
                  <a:lnTo>
                    <a:pt x="18302" y="6693"/>
                  </a:lnTo>
                  <a:lnTo>
                    <a:pt x="18302" y="6572"/>
                  </a:lnTo>
                  <a:lnTo>
                    <a:pt x="18277" y="6451"/>
                  </a:lnTo>
                  <a:lnTo>
                    <a:pt x="18253" y="6331"/>
                  </a:lnTo>
                  <a:lnTo>
                    <a:pt x="18205" y="6210"/>
                  </a:lnTo>
                  <a:lnTo>
                    <a:pt x="15958" y="774"/>
                  </a:lnTo>
                  <a:lnTo>
                    <a:pt x="15910" y="653"/>
                  </a:lnTo>
                  <a:lnTo>
                    <a:pt x="15837" y="544"/>
                  </a:lnTo>
                  <a:lnTo>
                    <a:pt x="15765" y="448"/>
                  </a:lnTo>
                  <a:lnTo>
                    <a:pt x="15692" y="363"/>
                  </a:lnTo>
                  <a:lnTo>
                    <a:pt x="15596" y="279"/>
                  </a:lnTo>
                  <a:lnTo>
                    <a:pt x="15499" y="206"/>
                  </a:lnTo>
                  <a:lnTo>
                    <a:pt x="15402" y="146"/>
                  </a:lnTo>
                  <a:lnTo>
                    <a:pt x="15294" y="97"/>
                  </a:lnTo>
                  <a:lnTo>
                    <a:pt x="15173" y="61"/>
                  </a:lnTo>
                  <a:lnTo>
                    <a:pt x="15064" y="25"/>
                  </a:lnTo>
                  <a:lnTo>
                    <a:pt x="14943" y="13"/>
                  </a:lnTo>
                  <a:lnTo>
                    <a:pt x="148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4713353" y="1011491"/>
              <a:ext cx="1235980" cy="913816"/>
            </a:xfrm>
            <a:custGeom>
              <a:avLst/>
              <a:gdLst/>
              <a:ahLst/>
              <a:cxnLst/>
              <a:rect l="l" t="t" r="r" b="b"/>
              <a:pathLst>
                <a:path w="18302" h="13531" fill="none" extrusionOk="0">
                  <a:moveTo>
                    <a:pt x="3963" y="13446"/>
                  </a:moveTo>
                  <a:lnTo>
                    <a:pt x="17528" y="7828"/>
                  </a:lnTo>
                  <a:lnTo>
                    <a:pt x="17528" y="7828"/>
                  </a:lnTo>
                  <a:lnTo>
                    <a:pt x="17649" y="7780"/>
                  </a:lnTo>
                  <a:lnTo>
                    <a:pt x="17758" y="7720"/>
                  </a:lnTo>
                  <a:lnTo>
                    <a:pt x="17855" y="7635"/>
                  </a:lnTo>
                  <a:lnTo>
                    <a:pt x="17939" y="7563"/>
                  </a:lnTo>
                  <a:lnTo>
                    <a:pt x="18024" y="7466"/>
                  </a:lnTo>
                  <a:lnTo>
                    <a:pt x="18096" y="7369"/>
                  </a:lnTo>
                  <a:lnTo>
                    <a:pt x="18157" y="7273"/>
                  </a:lnTo>
                  <a:lnTo>
                    <a:pt x="18205" y="7164"/>
                  </a:lnTo>
                  <a:lnTo>
                    <a:pt x="18253" y="7043"/>
                  </a:lnTo>
                  <a:lnTo>
                    <a:pt x="18277" y="6935"/>
                  </a:lnTo>
                  <a:lnTo>
                    <a:pt x="18302" y="6814"/>
                  </a:lnTo>
                  <a:lnTo>
                    <a:pt x="18302" y="6693"/>
                  </a:lnTo>
                  <a:lnTo>
                    <a:pt x="18302" y="6572"/>
                  </a:lnTo>
                  <a:lnTo>
                    <a:pt x="18277" y="6451"/>
                  </a:lnTo>
                  <a:lnTo>
                    <a:pt x="18253" y="6331"/>
                  </a:lnTo>
                  <a:lnTo>
                    <a:pt x="18205" y="6210"/>
                  </a:lnTo>
                  <a:lnTo>
                    <a:pt x="15958" y="774"/>
                  </a:lnTo>
                  <a:lnTo>
                    <a:pt x="15958" y="774"/>
                  </a:lnTo>
                  <a:lnTo>
                    <a:pt x="15910" y="653"/>
                  </a:lnTo>
                  <a:lnTo>
                    <a:pt x="15837" y="544"/>
                  </a:lnTo>
                  <a:lnTo>
                    <a:pt x="15765" y="448"/>
                  </a:lnTo>
                  <a:lnTo>
                    <a:pt x="15692" y="363"/>
                  </a:lnTo>
                  <a:lnTo>
                    <a:pt x="15596" y="279"/>
                  </a:lnTo>
                  <a:lnTo>
                    <a:pt x="15499" y="206"/>
                  </a:lnTo>
                  <a:lnTo>
                    <a:pt x="15402" y="146"/>
                  </a:lnTo>
                  <a:lnTo>
                    <a:pt x="15294" y="97"/>
                  </a:lnTo>
                  <a:lnTo>
                    <a:pt x="15173" y="61"/>
                  </a:lnTo>
                  <a:lnTo>
                    <a:pt x="15064" y="25"/>
                  </a:lnTo>
                  <a:lnTo>
                    <a:pt x="14943" y="13"/>
                  </a:lnTo>
                  <a:lnTo>
                    <a:pt x="14823" y="1"/>
                  </a:lnTo>
                  <a:lnTo>
                    <a:pt x="14702" y="13"/>
                  </a:lnTo>
                  <a:lnTo>
                    <a:pt x="14581" y="25"/>
                  </a:lnTo>
                  <a:lnTo>
                    <a:pt x="14460" y="49"/>
                  </a:lnTo>
                  <a:lnTo>
                    <a:pt x="14339" y="97"/>
                  </a:lnTo>
                  <a:lnTo>
                    <a:pt x="762" y="5702"/>
                  </a:lnTo>
                  <a:lnTo>
                    <a:pt x="762" y="5702"/>
                  </a:lnTo>
                  <a:lnTo>
                    <a:pt x="653" y="5763"/>
                  </a:lnTo>
                  <a:lnTo>
                    <a:pt x="544" y="5823"/>
                  </a:lnTo>
                  <a:lnTo>
                    <a:pt x="447" y="5896"/>
                  </a:lnTo>
                  <a:lnTo>
                    <a:pt x="351" y="5980"/>
                  </a:lnTo>
                  <a:lnTo>
                    <a:pt x="278" y="6065"/>
                  </a:lnTo>
                  <a:lnTo>
                    <a:pt x="206" y="6161"/>
                  </a:lnTo>
                  <a:lnTo>
                    <a:pt x="145" y="6270"/>
                  </a:lnTo>
                  <a:lnTo>
                    <a:pt x="97" y="6379"/>
                  </a:lnTo>
                  <a:lnTo>
                    <a:pt x="49" y="6488"/>
                  </a:lnTo>
                  <a:lnTo>
                    <a:pt x="25" y="6608"/>
                  </a:lnTo>
                  <a:lnTo>
                    <a:pt x="1" y="6717"/>
                  </a:lnTo>
                  <a:lnTo>
                    <a:pt x="1" y="6838"/>
                  </a:lnTo>
                  <a:lnTo>
                    <a:pt x="1" y="6959"/>
                  </a:lnTo>
                  <a:lnTo>
                    <a:pt x="25" y="7092"/>
                  </a:lnTo>
                  <a:lnTo>
                    <a:pt x="49" y="7212"/>
                  </a:lnTo>
                  <a:lnTo>
                    <a:pt x="97" y="7321"/>
                  </a:lnTo>
                  <a:lnTo>
                    <a:pt x="2344" y="12769"/>
                  </a:lnTo>
                  <a:lnTo>
                    <a:pt x="2344" y="12769"/>
                  </a:lnTo>
                  <a:lnTo>
                    <a:pt x="2392" y="12878"/>
                  </a:lnTo>
                  <a:lnTo>
                    <a:pt x="2453" y="12987"/>
                  </a:lnTo>
                  <a:lnTo>
                    <a:pt x="2537" y="13083"/>
                  </a:lnTo>
                  <a:lnTo>
                    <a:pt x="2610" y="13180"/>
                  </a:lnTo>
                  <a:lnTo>
                    <a:pt x="2706" y="13252"/>
                  </a:lnTo>
                  <a:lnTo>
                    <a:pt x="2803" y="13325"/>
                  </a:lnTo>
                  <a:lnTo>
                    <a:pt x="2900" y="13385"/>
                  </a:lnTo>
                  <a:lnTo>
                    <a:pt x="3008" y="13434"/>
                  </a:lnTo>
                  <a:lnTo>
                    <a:pt x="3117" y="13482"/>
                  </a:lnTo>
                  <a:lnTo>
                    <a:pt x="3238" y="13506"/>
                  </a:lnTo>
                  <a:lnTo>
                    <a:pt x="3359" y="13530"/>
                  </a:lnTo>
                  <a:lnTo>
                    <a:pt x="3480" y="13530"/>
                  </a:lnTo>
                  <a:lnTo>
                    <a:pt x="3600" y="13530"/>
                  </a:lnTo>
                  <a:lnTo>
                    <a:pt x="3721" y="13518"/>
                  </a:lnTo>
                  <a:lnTo>
                    <a:pt x="3842" y="13482"/>
                  </a:lnTo>
                  <a:lnTo>
                    <a:pt x="3963" y="1344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4761503" y="1058831"/>
              <a:ext cx="1139678" cy="819132"/>
            </a:xfrm>
            <a:custGeom>
              <a:avLst/>
              <a:gdLst/>
              <a:ahLst/>
              <a:cxnLst/>
              <a:rect l="l" t="t" r="r" b="b"/>
              <a:pathLst>
                <a:path w="16876" h="12129" extrusionOk="0">
                  <a:moveTo>
                    <a:pt x="12648" y="1595"/>
                  </a:moveTo>
                  <a:lnTo>
                    <a:pt x="12696" y="1692"/>
                  </a:lnTo>
                  <a:lnTo>
                    <a:pt x="12745" y="1788"/>
                  </a:lnTo>
                  <a:lnTo>
                    <a:pt x="12805" y="1885"/>
                  </a:lnTo>
                  <a:lnTo>
                    <a:pt x="12877" y="1969"/>
                  </a:lnTo>
                  <a:lnTo>
                    <a:pt x="12962" y="2054"/>
                  </a:lnTo>
                  <a:lnTo>
                    <a:pt x="13047" y="2138"/>
                  </a:lnTo>
                  <a:lnTo>
                    <a:pt x="13131" y="2211"/>
                  </a:lnTo>
                  <a:lnTo>
                    <a:pt x="13228" y="2283"/>
                  </a:lnTo>
                  <a:lnTo>
                    <a:pt x="13336" y="2344"/>
                  </a:lnTo>
                  <a:lnTo>
                    <a:pt x="13433" y="2404"/>
                  </a:lnTo>
                  <a:lnTo>
                    <a:pt x="13542" y="2453"/>
                  </a:lnTo>
                  <a:lnTo>
                    <a:pt x="13651" y="2501"/>
                  </a:lnTo>
                  <a:lnTo>
                    <a:pt x="13759" y="2525"/>
                  </a:lnTo>
                  <a:lnTo>
                    <a:pt x="13868" y="2549"/>
                  </a:lnTo>
                  <a:lnTo>
                    <a:pt x="13977" y="2573"/>
                  </a:lnTo>
                  <a:lnTo>
                    <a:pt x="14182" y="2573"/>
                  </a:lnTo>
                  <a:lnTo>
                    <a:pt x="14267" y="2561"/>
                  </a:lnTo>
                  <a:lnTo>
                    <a:pt x="14351" y="2537"/>
                  </a:lnTo>
                  <a:lnTo>
                    <a:pt x="14436" y="2513"/>
                  </a:lnTo>
                  <a:lnTo>
                    <a:pt x="15378" y="4796"/>
                  </a:lnTo>
                  <a:lnTo>
                    <a:pt x="15257" y="4844"/>
                  </a:lnTo>
                  <a:lnTo>
                    <a:pt x="15148" y="4905"/>
                  </a:lnTo>
                  <a:lnTo>
                    <a:pt x="15052" y="4965"/>
                  </a:lnTo>
                  <a:lnTo>
                    <a:pt x="14955" y="5038"/>
                  </a:lnTo>
                  <a:lnTo>
                    <a:pt x="14859" y="5122"/>
                  </a:lnTo>
                  <a:lnTo>
                    <a:pt x="14774" y="5207"/>
                  </a:lnTo>
                  <a:lnTo>
                    <a:pt x="14701" y="5291"/>
                  </a:lnTo>
                  <a:lnTo>
                    <a:pt x="14641" y="5388"/>
                  </a:lnTo>
                  <a:lnTo>
                    <a:pt x="14593" y="5485"/>
                  </a:lnTo>
                  <a:lnTo>
                    <a:pt x="14544" y="5593"/>
                  </a:lnTo>
                  <a:lnTo>
                    <a:pt x="14520" y="5702"/>
                  </a:lnTo>
                  <a:lnTo>
                    <a:pt x="14508" y="5811"/>
                  </a:lnTo>
                  <a:lnTo>
                    <a:pt x="14496" y="5919"/>
                  </a:lnTo>
                  <a:lnTo>
                    <a:pt x="14508" y="6028"/>
                  </a:lnTo>
                  <a:lnTo>
                    <a:pt x="14532" y="6149"/>
                  </a:lnTo>
                  <a:lnTo>
                    <a:pt x="14569" y="6258"/>
                  </a:lnTo>
                  <a:lnTo>
                    <a:pt x="10558" y="7925"/>
                  </a:lnTo>
                  <a:lnTo>
                    <a:pt x="10643" y="7780"/>
                  </a:lnTo>
                  <a:lnTo>
                    <a:pt x="10703" y="7635"/>
                  </a:lnTo>
                  <a:lnTo>
                    <a:pt x="10763" y="7478"/>
                  </a:lnTo>
                  <a:lnTo>
                    <a:pt x="10824" y="7321"/>
                  </a:lnTo>
                  <a:lnTo>
                    <a:pt x="10860" y="7164"/>
                  </a:lnTo>
                  <a:lnTo>
                    <a:pt x="10896" y="6995"/>
                  </a:lnTo>
                  <a:lnTo>
                    <a:pt x="10920" y="6825"/>
                  </a:lnTo>
                  <a:lnTo>
                    <a:pt x="10933" y="6644"/>
                  </a:lnTo>
                  <a:lnTo>
                    <a:pt x="10933" y="6463"/>
                  </a:lnTo>
                  <a:lnTo>
                    <a:pt x="10933" y="6282"/>
                  </a:lnTo>
                  <a:lnTo>
                    <a:pt x="10908" y="6101"/>
                  </a:lnTo>
                  <a:lnTo>
                    <a:pt x="10884" y="5919"/>
                  </a:lnTo>
                  <a:lnTo>
                    <a:pt x="10848" y="5738"/>
                  </a:lnTo>
                  <a:lnTo>
                    <a:pt x="10800" y="5557"/>
                  </a:lnTo>
                  <a:lnTo>
                    <a:pt x="10739" y="5376"/>
                  </a:lnTo>
                  <a:lnTo>
                    <a:pt x="10679" y="5195"/>
                  </a:lnTo>
                  <a:lnTo>
                    <a:pt x="10594" y="5001"/>
                  </a:lnTo>
                  <a:lnTo>
                    <a:pt x="10498" y="4832"/>
                  </a:lnTo>
                  <a:lnTo>
                    <a:pt x="10389" y="4651"/>
                  </a:lnTo>
                  <a:lnTo>
                    <a:pt x="10280" y="4494"/>
                  </a:lnTo>
                  <a:lnTo>
                    <a:pt x="10172" y="4337"/>
                  </a:lnTo>
                  <a:lnTo>
                    <a:pt x="10039" y="4192"/>
                  </a:lnTo>
                  <a:lnTo>
                    <a:pt x="9906" y="4059"/>
                  </a:lnTo>
                  <a:lnTo>
                    <a:pt x="9773" y="3938"/>
                  </a:lnTo>
                  <a:lnTo>
                    <a:pt x="9628" y="3818"/>
                  </a:lnTo>
                  <a:lnTo>
                    <a:pt x="9483" y="3709"/>
                  </a:lnTo>
                  <a:lnTo>
                    <a:pt x="9326" y="3612"/>
                  </a:lnTo>
                  <a:lnTo>
                    <a:pt x="9169" y="3528"/>
                  </a:lnTo>
                  <a:lnTo>
                    <a:pt x="9012" y="3455"/>
                  </a:lnTo>
                  <a:lnTo>
                    <a:pt x="8843" y="3395"/>
                  </a:lnTo>
                  <a:lnTo>
                    <a:pt x="8674" y="3346"/>
                  </a:lnTo>
                  <a:lnTo>
                    <a:pt x="8504" y="3310"/>
                  </a:lnTo>
                  <a:lnTo>
                    <a:pt x="12648" y="1595"/>
                  </a:lnTo>
                  <a:close/>
                  <a:moveTo>
                    <a:pt x="6270" y="4228"/>
                  </a:moveTo>
                  <a:lnTo>
                    <a:pt x="6173" y="4373"/>
                  </a:lnTo>
                  <a:lnTo>
                    <a:pt x="6101" y="4530"/>
                  </a:lnTo>
                  <a:lnTo>
                    <a:pt x="6028" y="4687"/>
                  </a:lnTo>
                  <a:lnTo>
                    <a:pt x="5968" y="4856"/>
                  </a:lnTo>
                  <a:lnTo>
                    <a:pt x="5907" y="5026"/>
                  </a:lnTo>
                  <a:lnTo>
                    <a:pt x="5871" y="5207"/>
                  </a:lnTo>
                  <a:lnTo>
                    <a:pt x="5835" y="5388"/>
                  </a:lnTo>
                  <a:lnTo>
                    <a:pt x="5823" y="5569"/>
                  </a:lnTo>
                  <a:lnTo>
                    <a:pt x="5811" y="5750"/>
                  </a:lnTo>
                  <a:lnTo>
                    <a:pt x="5811" y="5944"/>
                  </a:lnTo>
                  <a:lnTo>
                    <a:pt x="5823" y="6137"/>
                  </a:lnTo>
                  <a:lnTo>
                    <a:pt x="5847" y="6330"/>
                  </a:lnTo>
                  <a:lnTo>
                    <a:pt x="5883" y="6523"/>
                  </a:lnTo>
                  <a:lnTo>
                    <a:pt x="5931" y="6717"/>
                  </a:lnTo>
                  <a:lnTo>
                    <a:pt x="5992" y="6910"/>
                  </a:lnTo>
                  <a:lnTo>
                    <a:pt x="6064" y="7103"/>
                  </a:lnTo>
                  <a:lnTo>
                    <a:pt x="6149" y="7272"/>
                  </a:lnTo>
                  <a:lnTo>
                    <a:pt x="6233" y="7442"/>
                  </a:lnTo>
                  <a:lnTo>
                    <a:pt x="6330" y="7611"/>
                  </a:lnTo>
                  <a:lnTo>
                    <a:pt x="6439" y="7768"/>
                  </a:lnTo>
                  <a:lnTo>
                    <a:pt x="6548" y="7913"/>
                  </a:lnTo>
                  <a:lnTo>
                    <a:pt x="6656" y="8058"/>
                  </a:lnTo>
                  <a:lnTo>
                    <a:pt x="6777" y="8178"/>
                  </a:lnTo>
                  <a:lnTo>
                    <a:pt x="6910" y="8311"/>
                  </a:lnTo>
                  <a:lnTo>
                    <a:pt x="7043" y="8420"/>
                  </a:lnTo>
                  <a:lnTo>
                    <a:pt x="7176" y="8529"/>
                  </a:lnTo>
                  <a:lnTo>
                    <a:pt x="7321" y="8625"/>
                  </a:lnTo>
                  <a:lnTo>
                    <a:pt x="7466" y="8710"/>
                  </a:lnTo>
                  <a:lnTo>
                    <a:pt x="7611" y="8782"/>
                  </a:lnTo>
                  <a:lnTo>
                    <a:pt x="7768" y="8855"/>
                  </a:lnTo>
                  <a:lnTo>
                    <a:pt x="7925" y="8903"/>
                  </a:lnTo>
                  <a:lnTo>
                    <a:pt x="8070" y="8952"/>
                  </a:lnTo>
                  <a:lnTo>
                    <a:pt x="4204" y="10546"/>
                  </a:lnTo>
                  <a:lnTo>
                    <a:pt x="4132" y="10401"/>
                  </a:lnTo>
                  <a:lnTo>
                    <a:pt x="4035" y="10268"/>
                  </a:lnTo>
                  <a:lnTo>
                    <a:pt x="3938" y="10172"/>
                  </a:lnTo>
                  <a:lnTo>
                    <a:pt x="3817" y="10087"/>
                  </a:lnTo>
                  <a:lnTo>
                    <a:pt x="3685" y="10015"/>
                  </a:lnTo>
                  <a:lnTo>
                    <a:pt x="3540" y="9966"/>
                  </a:lnTo>
                  <a:lnTo>
                    <a:pt x="3395" y="9942"/>
                  </a:lnTo>
                  <a:lnTo>
                    <a:pt x="3238" y="9930"/>
                  </a:lnTo>
                  <a:lnTo>
                    <a:pt x="3081" y="9942"/>
                  </a:lnTo>
                  <a:lnTo>
                    <a:pt x="2924" y="9966"/>
                  </a:lnTo>
                  <a:lnTo>
                    <a:pt x="2779" y="10002"/>
                  </a:lnTo>
                  <a:lnTo>
                    <a:pt x="2622" y="10063"/>
                  </a:lnTo>
                  <a:lnTo>
                    <a:pt x="1679" y="7780"/>
                  </a:lnTo>
                  <a:lnTo>
                    <a:pt x="1788" y="7719"/>
                  </a:lnTo>
                  <a:lnTo>
                    <a:pt x="1897" y="7647"/>
                  </a:lnTo>
                  <a:lnTo>
                    <a:pt x="1993" y="7562"/>
                  </a:lnTo>
                  <a:lnTo>
                    <a:pt x="2078" y="7466"/>
                  </a:lnTo>
                  <a:lnTo>
                    <a:pt x="2150" y="7345"/>
                  </a:lnTo>
                  <a:lnTo>
                    <a:pt x="2211" y="7224"/>
                  </a:lnTo>
                  <a:lnTo>
                    <a:pt x="2271" y="7103"/>
                  </a:lnTo>
                  <a:lnTo>
                    <a:pt x="2308" y="6970"/>
                  </a:lnTo>
                  <a:lnTo>
                    <a:pt x="2344" y="6825"/>
                  </a:lnTo>
                  <a:lnTo>
                    <a:pt x="2368" y="6693"/>
                  </a:lnTo>
                  <a:lnTo>
                    <a:pt x="2380" y="6548"/>
                  </a:lnTo>
                  <a:lnTo>
                    <a:pt x="2380" y="6403"/>
                  </a:lnTo>
                  <a:lnTo>
                    <a:pt x="2368" y="6270"/>
                  </a:lnTo>
                  <a:lnTo>
                    <a:pt x="2356" y="6125"/>
                  </a:lnTo>
                  <a:lnTo>
                    <a:pt x="2320" y="6004"/>
                  </a:lnTo>
                  <a:lnTo>
                    <a:pt x="2283" y="5883"/>
                  </a:lnTo>
                  <a:lnTo>
                    <a:pt x="6270" y="4228"/>
                  </a:lnTo>
                  <a:close/>
                  <a:moveTo>
                    <a:pt x="14303" y="0"/>
                  </a:moveTo>
                  <a:lnTo>
                    <a:pt x="0" y="5907"/>
                  </a:lnTo>
                  <a:lnTo>
                    <a:pt x="2573" y="12129"/>
                  </a:lnTo>
                  <a:lnTo>
                    <a:pt x="16876" y="6221"/>
                  </a:lnTo>
                  <a:lnTo>
                    <a:pt x="14303" y="0"/>
                  </a:lnTo>
                  <a:close/>
                </a:path>
              </a:pathLst>
            </a:custGeom>
            <a:solidFill>
              <a:srgbClr val="1D74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4874889" y="1344357"/>
              <a:ext cx="431600" cy="426754"/>
            </a:xfrm>
            <a:custGeom>
              <a:avLst/>
              <a:gdLst/>
              <a:ahLst/>
              <a:cxnLst/>
              <a:rect l="l" t="t" r="r" b="b"/>
              <a:pathLst>
                <a:path w="6391" h="6319" fill="none" extrusionOk="0">
                  <a:moveTo>
                    <a:pt x="943" y="5835"/>
                  </a:moveTo>
                  <a:lnTo>
                    <a:pt x="0" y="3552"/>
                  </a:lnTo>
                  <a:lnTo>
                    <a:pt x="0" y="3552"/>
                  </a:lnTo>
                  <a:lnTo>
                    <a:pt x="109" y="3491"/>
                  </a:lnTo>
                  <a:lnTo>
                    <a:pt x="218" y="3419"/>
                  </a:lnTo>
                  <a:lnTo>
                    <a:pt x="314" y="3334"/>
                  </a:lnTo>
                  <a:lnTo>
                    <a:pt x="399" y="3238"/>
                  </a:lnTo>
                  <a:lnTo>
                    <a:pt x="471" y="3117"/>
                  </a:lnTo>
                  <a:lnTo>
                    <a:pt x="532" y="2996"/>
                  </a:lnTo>
                  <a:lnTo>
                    <a:pt x="592" y="2875"/>
                  </a:lnTo>
                  <a:lnTo>
                    <a:pt x="629" y="2742"/>
                  </a:lnTo>
                  <a:lnTo>
                    <a:pt x="665" y="2597"/>
                  </a:lnTo>
                  <a:lnTo>
                    <a:pt x="689" y="2465"/>
                  </a:lnTo>
                  <a:lnTo>
                    <a:pt x="701" y="2320"/>
                  </a:lnTo>
                  <a:lnTo>
                    <a:pt x="701" y="2175"/>
                  </a:lnTo>
                  <a:lnTo>
                    <a:pt x="689" y="2042"/>
                  </a:lnTo>
                  <a:lnTo>
                    <a:pt x="677" y="1897"/>
                  </a:lnTo>
                  <a:lnTo>
                    <a:pt x="641" y="1776"/>
                  </a:lnTo>
                  <a:lnTo>
                    <a:pt x="604" y="1655"/>
                  </a:lnTo>
                  <a:lnTo>
                    <a:pt x="4591" y="0"/>
                  </a:lnTo>
                  <a:lnTo>
                    <a:pt x="4591" y="0"/>
                  </a:lnTo>
                  <a:lnTo>
                    <a:pt x="4494" y="145"/>
                  </a:lnTo>
                  <a:lnTo>
                    <a:pt x="4422" y="302"/>
                  </a:lnTo>
                  <a:lnTo>
                    <a:pt x="4349" y="459"/>
                  </a:lnTo>
                  <a:lnTo>
                    <a:pt x="4289" y="628"/>
                  </a:lnTo>
                  <a:lnTo>
                    <a:pt x="4228" y="798"/>
                  </a:lnTo>
                  <a:lnTo>
                    <a:pt x="4192" y="979"/>
                  </a:lnTo>
                  <a:lnTo>
                    <a:pt x="4156" y="1160"/>
                  </a:lnTo>
                  <a:lnTo>
                    <a:pt x="4144" y="1341"/>
                  </a:lnTo>
                  <a:lnTo>
                    <a:pt x="4132" y="1522"/>
                  </a:lnTo>
                  <a:lnTo>
                    <a:pt x="4132" y="1716"/>
                  </a:lnTo>
                  <a:lnTo>
                    <a:pt x="4144" y="1909"/>
                  </a:lnTo>
                  <a:lnTo>
                    <a:pt x="4168" y="2102"/>
                  </a:lnTo>
                  <a:lnTo>
                    <a:pt x="4204" y="2295"/>
                  </a:lnTo>
                  <a:lnTo>
                    <a:pt x="4252" y="2489"/>
                  </a:lnTo>
                  <a:lnTo>
                    <a:pt x="4313" y="2682"/>
                  </a:lnTo>
                  <a:lnTo>
                    <a:pt x="4385" y="2875"/>
                  </a:lnTo>
                  <a:lnTo>
                    <a:pt x="4385" y="2875"/>
                  </a:lnTo>
                  <a:lnTo>
                    <a:pt x="4470" y="3044"/>
                  </a:lnTo>
                  <a:lnTo>
                    <a:pt x="4554" y="3214"/>
                  </a:lnTo>
                  <a:lnTo>
                    <a:pt x="4651" y="3383"/>
                  </a:lnTo>
                  <a:lnTo>
                    <a:pt x="4760" y="3540"/>
                  </a:lnTo>
                  <a:lnTo>
                    <a:pt x="4869" y="3685"/>
                  </a:lnTo>
                  <a:lnTo>
                    <a:pt x="4977" y="3830"/>
                  </a:lnTo>
                  <a:lnTo>
                    <a:pt x="5098" y="3950"/>
                  </a:lnTo>
                  <a:lnTo>
                    <a:pt x="5231" y="4083"/>
                  </a:lnTo>
                  <a:lnTo>
                    <a:pt x="5364" y="4192"/>
                  </a:lnTo>
                  <a:lnTo>
                    <a:pt x="5497" y="4301"/>
                  </a:lnTo>
                  <a:lnTo>
                    <a:pt x="5642" y="4397"/>
                  </a:lnTo>
                  <a:lnTo>
                    <a:pt x="5787" y="4482"/>
                  </a:lnTo>
                  <a:lnTo>
                    <a:pt x="5932" y="4554"/>
                  </a:lnTo>
                  <a:lnTo>
                    <a:pt x="6089" y="4627"/>
                  </a:lnTo>
                  <a:lnTo>
                    <a:pt x="6246" y="4675"/>
                  </a:lnTo>
                  <a:lnTo>
                    <a:pt x="6391" y="4724"/>
                  </a:lnTo>
                  <a:lnTo>
                    <a:pt x="2525" y="6318"/>
                  </a:lnTo>
                  <a:lnTo>
                    <a:pt x="2525" y="6318"/>
                  </a:lnTo>
                  <a:lnTo>
                    <a:pt x="2453" y="6173"/>
                  </a:lnTo>
                  <a:lnTo>
                    <a:pt x="2356" y="6040"/>
                  </a:lnTo>
                  <a:lnTo>
                    <a:pt x="2259" y="5944"/>
                  </a:lnTo>
                  <a:lnTo>
                    <a:pt x="2138" y="5859"/>
                  </a:lnTo>
                  <a:lnTo>
                    <a:pt x="2006" y="5787"/>
                  </a:lnTo>
                  <a:lnTo>
                    <a:pt x="1861" y="5738"/>
                  </a:lnTo>
                  <a:lnTo>
                    <a:pt x="1716" y="5714"/>
                  </a:lnTo>
                  <a:lnTo>
                    <a:pt x="1559" y="5702"/>
                  </a:lnTo>
                  <a:lnTo>
                    <a:pt x="1559" y="5702"/>
                  </a:lnTo>
                  <a:lnTo>
                    <a:pt x="1402" y="5714"/>
                  </a:lnTo>
                  <a:lnTo>
                    <a:pt x="1245" y="5738"/>
                  </a:lnTo>
                  <a:lnTo>
                    <a:pt x="1100" y="5774"/>
                  </a:lnTo>
                  <a:lnTo>
                    <a:pt x="943" y="583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5335795" y="1166478"/>
              <a:ext cx="464218" cy="427564"/>
            </a:xfrm>
            <a:custGeom>
              <a:avLst/>
              <a:gdLst/>
              <a:ahLst/>
              <a:cxnLst/>
              <a:rect l="l" t="t" r="r" b="b"/>
              <a:pathLst>
                <a:path w="6874" h="6331" fill="none" extrusionOk="0">
                  <a:moveTo>
                    <a:pt x="2054" y="6331"/>
                  </a:moveTo>
                  <a:lnTo>
                    <a:pt x="2054" y="6331"/>
                  </a:lnTo>
                  <a:lnTo>
                    <a:pt x="2139" y="6186"/>
                  </a:lnTo>
                  <a:lnTo>
                    <a:pt x="2199" y="6041"/>
                  </a:lnTo>
                  <a:lnTo>
                    <a:pt x="2259" y="5884"/>
                  </a:lnTo>
                  <a:lnTo>
                    <a:pt x="2320" y="5727"/>
                  </a:lnTo>
                  <a:lnTo>
                    <a:pt x="2356" y="5570"/>
                  </a:lnTo>
                  <a:lnTo>
                    <a:pt x="2392" y="5401"/>
                  </a:lnTo>
                  <a:lnTo>
                    <a:pt x="2416" y="5231"/>
                  </a:lnTo>
                  <a:lnTo>
                    <a:pt x="2429" y="5050"/>
                  </a:lnTo>
                  <a:lnTo>
                    <a:pt x="2429" y="4869"/>
                  </a:lnTo>
                  <a:lnTo>
                    <a:pt x="2429" y="4688"/>
                  </a:lnTo>
                  <a:lnTo>
                    <a:pt x="2404" y="4507"/>
                  </a:lnTo>
                  <a:lnTo>
                    <a:pt x="2380" y="4325"/>
                  </a:lnTo>
                  <a:lnTo>
                    <a:pt x="2344" y="4144"/>
                  </a:lnTo>
                  <a:lnTo>
                    <a:pt x="2296" y="3963"/>
                  </a:lnTo>
                  <a:lnTo>
                    <a:pt x="2235" y="3782"/>
                  </a:lnTo>
                  <a:lnTo>
                    <a:pt x="2175" y="3601"/>
                  </a:lnTo>
                  <a:lnTo>
                    <a:pt x="2175" y="3601"/>
                  </a:lnTo>
                  <a:lnTo>
                    <a:pt x="2090" y="3407"/>
                  </a:lnTo>
                  <a:lnTo>
                    <a:pt x="1994" y="3238"/>
                  </a:lnTo>
                  <a:lnTo>
                    <a:pt x="1885" y="3057"/>
                  </a:lnTo>
                  <a:lnTo>
                    <a:pt x="1776" y="2900"/>
                  </a:lnTo>
                  <a:lnTo>
                    <a:pt x="1668" y="2743"/>
                  </a:lnTo>
                  <a:lnTo>
                    <a:pt x="1535" y="2598"/>
                  </a:lnTo>
                  <a:lnTo>
                    <a:pt x="1402" y="2465"/>
                  </a:lnTo>
                  <a:lnTo>
                    <a:pt x="1269" y="2344"/>
                  </a:lnTo>
                  <a:lnTo>
                    <a:pt x="1124" y="2224"/>
                  </a:lnTo>
                  <a:lnTo>
                    <a:pt x="979" y="2115"/>
                  </a:lnTo>
                  <a:lnTo>
                    <a:pt x="822" y="2018"/>
                  </a:lnTo>
                  <a:lnTo>
                    <a:pt x="665" y="1934"/>
                  </a:lnTo>
                  <a:lnTo>
                    <a:pt x="508" y="1861"/>
                  </a:lnTo>
                  <a:lnTo>
                    <a:pt x="339" y="1801"/>
                  </a:lnTo>
                  <a:lnTo>
                    <a:pt x="170" y="1752"/>
                  </a:lnTo>
                  <a:lnTo>
                    <a:pt x="0" y="1716"/>
                  </a:lnTo>
                  <a:lnTo>
                    <a:pt x="4144" y="1"/>
                  </a:lnTo>
                  <a:lnTo>
                    <a:pt x="4144" y="1"/>
                  </a:lnTo>
                  <a:lnTo>
                    <a:pt x="4192" y="98"/>
                  </a:lnTo>
                  <a:lnTo>
                    <a:pt x="4241" y="194"/>
                  </a:lnTo>
                  <a:lnTo>
                    <a:pt x="4301" y="291"/>
                  </a:lnTo>
                  <a:lnTo>
                    <a:pt x="4373" y="375"/>
                  </a:lnTo>
                  <a:lnTo>
                    <a:pt x="4458" y="460"/>
                  </a:lnTo>
                  <a:lnTo>
                    <a:pt x="4543" y="544"/>
                  </a:lnTo>
                  <a:lnTo>
                    <a:pt x="4627" y="617"/>
                  </a:lnTo>
                  <a:lnTo>
                    <a:pt x="4724" y="689"/>
                  </a:lnTo>
                  <a:lnTo>
                    <a:pt x="4832" y="750"/>
                  </a:lnTo>
                  <a:lnTo>
                    <a:pt x="4929" y="810"/>
                  </a:lnTo>
                  <a:lnTo>
                    <a:pt x="5038" y="859"/>
                  </a:lnTo>
                  <a:lnTo>
                    <a:pt x="5147" y="907"/>
                  </a:lnTo>
                  <a:lnTo>
                    <a:pt x="5255" y="931"/>
                  </a:lnTo>
                  <a:lnTo>
                    <a:pt x="5364" y="955"/>
                  </a:lnTo>
                  <a:lnTo>
                    <a:pt x="5473" y="979"/>
                  </a:lnTo>
                  <a:lnTo>
                    <a:pt x="5581" y="979"/>
                  </a:lnTo>
                  <a:lnTo>
                    <a:pt x="5581" y="979"/>
                  </a:lnTo>
                  <a:lnTo>
                    <a:pt x="5678" y="979"/>
                  </a:lnTo>
                  <a:lnTo>
                    <a:pt x="5763" y="967"/>
                  </a:lnTo>
                  <a:lnTo>
                    <a:pt x="5847" y="943"/>
                  </a:lnTo>
                  <a:lnTo>
                    <a:pt x="5932" y="919"/>
                  </a:lnTo>
                  <a:lnTo>
                    <a:pt x="6874" y="3202"/>
                  </a:lnTo>
                  <a:lnTo>
                    <a:pt x="6874" y="3202"/>
                  </a:lnTo>
                  <a:lnTo>
                    <a:pt x="6753" y="3250"/>
                  </a:lnTo>
                  <a:lnTo>
                    <a:pt x="6644" y="3311"/>
                  </a:lnTo>
                  <a:lnTo>
                    <a:pt x="6548" y="3371"/>
                  </a:lnTo>
                  <a:lnTo>
                    <a:pt x="6451" y="3444"/>
                  </a:lnTo>
                  <a:lnTo>
                    <a:pt x="6355" y="3528"/>
                  </a:lnTo>
                  <a:lnTo>
                    <a:pt x="6270" y="3613"/>
                  </a:lnTo>
                  <a:lnTo>
                    <a:pt x="6197" y="3697"/>
                  </a:lnTo>
                  <a:lnTo>
                    <a:pt x="6137" y="3794"/>
                  </a:lnTo>
                  <a:lnTo>
                    <a:pt x="6089" y="3891"/>
                  </a:lnTo>
                  <a:lnTo>
                    <a:pt x="6040" y="3999"/>
                  </a:lnTo>
                  <a:lnTo>
                    <a:pt x="6016" y="4108"/>
                  </a:lnTo>
                  <a:lnTo>
                    <a:pt x="6004" y="4217"/>
                  </a:lnTo>
                  <a:lnTo>
                    <a:pt x="5992" y="4325"/>
                  </a:lnTo>
                  <a:lnTo>
                    <a:pt x="6004" y="4434"/>
                  </a:lnTo>
                  <a:lnTo>
                    <a:pt x="6028" y="4555"/>
                  </a:lnTo>
                  <a:lnTo>
                    <a:pt x="6065" y="4664"/>
                  </a:lnTo>
                  <a:lnTo>
                    <a:pt x="2054" y="633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4761503" y="1058831"/>
              <a:ext cx="1139678" cy="819132"/>
            </a:xfrm>
            <a:custGeom>
              <a:avLst/>
              <a:gdLst/>
              <a:ahLst/>
              <a:cxnLst/>
              <a:rect l="l" t="t" r="r" b="b"/>
              <a:pathLst>
                <a:path w="16876" h="12129" fill="none" extrusionOk="0">
                  <a:moveTo>
                    <a:pt x="14303" y="0"/>
                  </a:moveTo>
                  <a:lnTo>
                    <a:pt x="0" y="5907"/>
                  </a:lnTo>
                  <a:lnTo>
                    <a:pt x="2573" y="12129"/>
                  </a:lnTo>
                  <a:lnTo>
                    <a:pt x="16876" y="6221"/>
                  </a:lnTo>
                  <a:lnTo>
                    <a:pt x="1430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5262388" y="1350030"/>
              <a:ext cx="138712" cy="230970"/>
            </a:xfrm>
            <a:custGeom>
              <a:avLst/>
              <a:gdLst/>
              <a:ahLst/>
              <a:cxnLst/>
              <a:rect l="l" t="t" r="r" b="b"/>
              <a:pathLst>
                <a:path w="2054" h="3420" extrusionOk="0">
                  <a:moveTo>
                    <a:pt x="471" y="1"/>
                  </a:moveTo>
                  <a:lnTo>
                    <a:pt x="230" y="97"/>
                  </a:lnTo>
                  <a:lnTo>
                    <a:pt x="387" y="508"/>
                  </a:lnTo>
                  <a:lnTo>
                    <a:pt x="278" y="593"/>
                  </a:lnTo>
                  <a:lnTo>
                    <a:pt x="169" y="689"/>
                  </a:lnTo>
                  <a:lnTo>
                    <a:pt x="97" y="798"/>
                  </a:lnTo>
                  <a:lnTo>
                    <a:pt x="37" y="907"/>
                  </a:lnTo>
                  <a:lnTo>
                    <a:pt x="12" y="1028"/>
                  </a:lnTo>
                  <a:lnTo>
                    <a:pt x="0" y="1148"/>
                  </a:lnTo>
                  <a:lnTo>
                    <a:pt x="12" y="1281"/>
                  </a:lnTo>
                  <a:lnTo>
                    <a:pt x="49" y="1402"/>
                  </a:lnTo>
                  <a:lnTo>
                    <a:pt x="109" y="1523"/>
                  </a:lnTo>
                  <a:lnTo>
                    <a:pt x="194" y="1620"/>
                  </a:lnTo>
                  <a:lnTo>
                    <a:pt x="290" y="1692"/>
                  </a:lnTo>
                  <a:lnTo>
                    <a:pt x="399" y="1752"/>
                  </a:lnTo>
                  <a:lnTo>
                    <a:pt x="532" y="1789"/>
                  </a:lnTo>
                  <a:lnTo>
                    <a:pt x="677" y="1813"/>
                  </a:lnTo>
                  <a:lnTo>
                    <a:pt x="834" y="1825"/>
                  </a:lnTo>
                  <a:lnTo>
                    <a:pt x="1124" y="1825"/>
                  </a:lnTo>
                  <a:lnTo>
                    <a:pt x="1245" y="1837"/>
                  </a:lnTo>
                  <a:lnTo>
                    <a:pt x="1341" y="1861"/>
                  </a:lnTo>
                  <a:lnTo>
                    <a:pt x="1426" y="1885"/>
                  </a:lnTo>
                  <a:lnTo>
                    <a:pt x="1498" y="1934"/>
                  </a:lnTo>
                  <a:lnTo>
                    <a:pt x="1571" y="1982"/>
                  </a:lnTo>
                  <a:lnTo>
                    <a:pt x="1619" y="2042"/>
                  </a:lnTo>
                  <a:lnTo>
                    <a:pt x="1655" y="2115"/>
                  </a:lnTo>
                  <a:lnTo>
                    <a:pt x="1679" y="2199"/>
                  </a:lnTo>
                  <a:lnTo>
                    <a:pt x="1691" y="2296"/>
                  </a:lnTo>
                  <a:lnTo>
                    <a:pt x="1679" y="2381"/>
                  </a:lnTo>
                  <a:lnTo>
                    <a:pt x="1643" y="2453"/>
                  </a:lnTo>
                  <a:lnTo>
                    <a:pt x="1595" y="2538"/>
                  </a:lnTo>
                  <a:lnTo>
                    <a:pt x="1522" y="2598"/>
                  </a:lnTo>
                  <a:lnTo>
                    <a:pt x="1438" y="2658"/>
                  </a:lnTo>
                  <a:lnTo>
                    <a:pt x="1341" y="2707"/>
                  </a:lnTo>
                  <a:lnTo>
                    <a:pt x="1257" y="2743"/>
                  </a:lnTo>
                  <a:lnTo>
                    <a:pt x="1172" y="2767"/>
                  </a:lnTo>
                  <a:lnTo>
                    <a:pt x="1003" y="2791"/>
                  </a:lnTo>
                  <a:lnTo>
                    <a:pt x="834" y="2791"/>
                  </a:lnTo>
                  <a:lnTo>
                    <a:pt x="689" y="2779"/>
                  </a:lnTo>
                  <a:lnTo>
                    <a:pt x="701" y="3081"/>
                  </a:lnTo>
                  <a:lnTo>
                    <a:pt x="773" y="3105"/>
                  </a:lnTo>
                  <a:lnTo>
                    <a:pt x="858" y="3105"/>
                  </a:lnTo>
                  <a:lnTo>
                    <a:pt x="1027" y="3093"/>
                  </a:lnTo>
                  <a:lnTo>
                    <a:pt x="1208" y="3069"/>
                  </a:lnTo>
                  <a:lnTo>
                    <a:pt x="1389" y="3009"/>
                  </a:lnTo>
                  <a:lnTo>
                    <a:pt x="1559" y="3419"/>
                  </a:lnTo>
                  <a:lnTo>
                    <a:pt x="1812" y="3311"/>
                  </a:lnTo>
                  <a:lnTo>
                    <a:pt x="1643" y="2888"/>
                  </a:lnTo>
                  <a:lnTo>
                    <a:pt x="1776" y="2791"/>
                  </a:lnTo>
                  <a:lnTo>
                    <a:pt x="1873" y="2683"/>
                  </a:lnTo>
                  <a:lnTo>
                    <a:pt x="1957" y="2574"/>
                  </a:lnTo>
                  <a:lnTo>
                    <a:pt x="2018" y="2453"/>
                  </a:lnTo>
                  <a:lnTo>
                    <a:pt x="2042" y="2320"/>
                  </a:lnTo>
                  <a:lnTo>
                    <a:pt x="2054" y="2199"/>
                  </a:lnTo>
                  <a:lnTo>
                    <a:pt x="2030" y="2067"/>
                  </a:lnTo>
                  <a:lnTo>
                    <a:pt x="1993" y="1946"/>
                  </a:lnTo>
                  <a:lnTo>
                    <a:pt x="1933" y="1825"/>
                  </a:lnTo>
                  <a:lnTo>
                    <a:pt x="1861" y="1716"/>
                  </a:lnTo>
                  <a:lnTo>
                    <a:pt x="1764" y="1632"/>
                  </a:lnTo>
                  <a:lnTo>
                    <a:pt x="1655" y="1571"/>
                  </a:lnTo>
                  <a:lnTo>
                    <a:pt x="1534" y="1523"/>
                  </a:lnTo>
                  <a:lnTo>
                    <a:pt x="1402" y="1487"/>
                  </a:lnTo>
                  <a:lnTo>
                    <a:pt x="1245" y="1475"/>
                  </a:lnTo>
                  <a:lnTo>
                    <a:pt x="1063" y="1463"/>
                  </a:lnTo>
                  <a:lnTo>
                    <a:pt x="798" y="1463"/>
                  </a:lnTo>
                  <a:lnTo>
                    <a:pt x="689" y="1438"/>
                  </a:lnTo>
                  <a:lnTo>
                    <a:pt x="604" y="1414"/>
                  </a:lnTo>
                  <a:lnTo>
                    <a:pt x="532" y="1390"/>
                  </a:lnTo>
                  <a:lnTo>
                    <a:pt x="459" y="1342"/>
                  </a:lnTo>
                  <a:lnTo>
                    <a:pt x="411" y="1281"/>
                  </a:lnTo>
                  <a:lnTo>
                    <a:pt x="375" y="1209"/>
                  </a:lnTo>
                  <a:lnTo>
                    <a:pt x="363" y="1148"/>
                  </a:lnTo>
                  <a:lnTo>
                    <a:pt x="351" y="1088"/>
                  </a:lnTo>
                  <a:lnTo>
                    <a:pt x="363" y="1016"/>
                  </a:lnTo>
                  <a:lnTo>
                    <a:pt x="375" y="943"/>
                  </a:lnTo>
                  <a:lnTo>
                    <a:pt x="423" y="871"/>
                  </a:lnTo>
                  <a:lnTo>
                    <a:pt x="471" y="810"/>
                  </a:lnTo>
                  <a:lnTo>
                    <a:pt x="556" y="750"/>
                  </a:lnTo>
                  <a:lnTo>
                    <a:pt x="665" y="689"/>
                  </a:lnTo>
                  <a:lnTo>
                    <a:pt x="761" y="653"/>
                  </a:lnTo>
                  <a:lnTo>
                    <a:pt x="846" y="629"/>
                  </a:lnTo>
                  <a:lnTo>
                    <a:pt x="1003" y="605"/>
                  </a:lnTo>
                  <a:lnTo>
                    <a:pt x="1124" y="605"/>
                  </a:lnTo>
                  <a:lnTo>
                    <a:pt x="1220" y="617"/>
                  </a:lnTo>
                  <a:lnTo>
                    <a:pt x="1220" y="315"/>
                  </a:lnTo>
                  <a:lnTo>
                    <a:pt x="1100" y="303"/>
                  </a:lnTo>
                  <a:lnTo>
                    <a:pt x="967" y="303"/>
                  </a:lnTo>
                  <a:lnTo>
                    <a:pt x="810" y="339"/>
                  </a:lnTo>
                  <a:lnTo>
                    <a:pt x="641" y="387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111" name="Google Shape;111;p15"/>
            <p:cNvCxnSpPr/>
            <p:nvPr/>
          </p:nvCxnSpPr>
          <p:spPr>
            <a:xfrm rot="10800000">
              <a:off x="7987325" y="-1175"/>
              <a:ext cx="0" cy="41820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5"/>
          <p:cNvSpPr txBox="1">
            <a:spLocks noGrp="1"/>
          </p:cNvSpPr>
          <p:nvPr>
            <p:ph type="title"/>
          </p:nvPr>
        </p:nvSpPr>
        <p:spPr>
          <a:xfrm>
            <a:off x="707029" y="691751"/>
            <a:ext cx="41670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importância da IA</a:t>
            </a:r>
            <a:endParaRPr dirty="0"/>
          </a:p>
        </p:txBody>
      </p:sp>
      <p:sp>
        <p:nvSpPr>
          <p:cNvPr id="282" name="Google Shape;282;p25"/>
          <p:cNvSpPr txBox="1">
            <a:spLocks noGrp="1"/>
          </p:cNvSpPr>
          <p:nvPr>
            <p:ph type="body" idx="1"/>
          </p:nvPr>
        </p:nvSpPr>
        <p:spPr>
          <a:xfrm>
            <a:off x="642938" y="1411197"/>
            <a:ext cx="4013100" cy="20438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 transformação digital vem aumentando o uso de técnicas de Inteligência Artificial por empresas e por governos. A realidade é que o cidadão mal se dá conta que interage com sistemas inteligentes o tempo todo, seja numa simples compra de cartão de crédito, seja recebendo dicas no seu canal preferido de streaming. </a:t>
            </a:r>
            <a:endParaRPr dirty="0"/>
          </a:p>
        </p:txBody>
      </p:sp>
      <p:grpSp>
        <p:nvGrpSpPr>
          <p:cNvPr id="283" name="Google Shape;283;p25"/>
          <p:cNvGrpSpPr/>
          <p:nvPr/>
        </p:nvGrpSpPr>
        <p:grpSpPr>
          <a:xfrm>
            <a:off x="5201312" y="729573"/>
            <a:ext cx="3303886" cy="3878927"/>
            <a:chOff x="5201312" y="729700"/>
            <a:chExt cx="3303886" cy="3878927"/>
          </a:xfrm>
        </p:grpSpPr>
        <p:grpSp>
          <p:nvGrpSpPr>
            <p:cNvPr id="284" name="Google Shape;284;p25"/>
            <p:cNvGrpSpPr/>
            <p:nvPr/>
          </p:nvGrpSpPr>
          <p:grpSpPr>
            <a:xfrm flipH="1">
              <a:off x="5201312" y="932488"/>
              <a:ext cx="1331387" cy="724666"/>
              <a:chOff x="238125" y="2409350"/>
              <a:chExt cx="760575" cy="414000"/>
            </a:xfrm>
          </p:grpSpPr>
          <p:sp>
            <p:nvSpPr>
              <p:cNvPr id="285" name="Google Shape;285;p25"/>
              <p:cNvSpPr/>
              <p:nvPr/>
            </p:nvSpPr>
            <p:spPr>
              <a:xfrm>
                <a:off x="238125" y="2409350"/>
                <a:ext cx="760575" cy="414000"/>
              </a:xfrm>
              <a:custGeom>
                <a:avLst/>
                <a:gdLst/>
                <a:ahLst/>
                <a:cxnLst/>
                <a:rect l="l" t="t" r="r" b="b"/>
                <a:pathLst>
                  <a:path w="30423" h="16560" extrusionOk="0">
                    <a:moveTo>
                      <a:pt x="0" y="1"/>
                    </a:moveTo>
                    <a:lnTo>
                      <a:pt x="0" y="16560"/>
                    </a:lnTo>
                    <a:lnTo>
                      <a:pt x="2330" y="14045"/>
                    </a:lnTo>
                    <a:lnTo>
                      <a:pt x="30423" y="14045"/>
                    </a:lnTo>
                    <a:lnTo>
                      <a:pt x="3042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5"/>
              <p:cNvSpPr/>
              <p:nvPr/>
            </p:nvSpPr>
            <p:spPr>
              <a:xfrm>
                <a:off x="782450" y="2485325"/>
                <a:ext cx="180850" cy="180850"/>
              </a:xfrm>
              <a:custGeom>
                <a:avLst/>
                <a:gdLst/>
                <a:ahLst/>
                <a:cxnLst/>
                <a:rect l="l" t="t" r="r" b="b"/>
                <a:pathLst>
                  <a:path w="7234" h="7234" extrusionOk="0">
                    <a:moveTo>
                      <a:pt x="3618" y="0"/>
                    </a:moveTo>
                    <a:cubicBezTo>
                      <a:pt x="1620" y="0"/>
                      <a:pt x="1" y="1620"/>
                      <a:pt x="1" y="3618"/>
                    </a:cubicBezTo>
                    <a:cubicBezTo>
                      <a:pt x="1" y="5614"/>
                      <a:pt x="1620" y="7233"/>
                      <a:pt x="3618" y="7233"/>
                    </a:cubicBezTo>
                    <a:cubicBezTo>
                      <a:pt x="5614" y="7233"/>
                      <a:pt x="7234" y="5614"/>
                      <a:pt x="7234" y="3618"/>
                    </a:cubicBezTo>
                    <a:cubicBezTo>
                      <a:pt x="7234" y="1620"/>
                      <a:pt x="5614" y="0"/>
                      <a:pt x="36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5"/>
              <p:cNvSpPr/>
              <p:nvPr/>
            </p:nvSpPr>
            <p:spPr>
              <a:xfrm>
                <a:off x="277200" y="2506650"/>
                <a:ext cx="457150" cy="14700"/>
              </a:xfrm>
              <a:custGeom>
                <a:avLst/>
                <a:gdLst/>
                <a:ahLst/>
                <a:cxnLst/>
                <a:rect l="l" t="t" r="r" b="b"/>
                <a:pathLst>
                  <a:path w="18286" h="588" extrusionOk="0">
                    <a:moveTo>
                      <a:pt x="294" y="0"/>
                    </a:moveTo>
                    <a:cubicBezTo>
                      <a:pt x="132" y="0"/>
                      <a:pt x="0" y="132"/>
                      <a:pt x="0" y="294"/>
                    </a:cubicBezTo>
                    <a:cubicBezTo>
                      <a:pt x="0" y="458"/>
                      <a:pt x="132" y="588"/>
                      <a:pt x="294" y="588"/>
                    </a:cubicBezTo>
                    <a:lnTo>
                      <a:pt x="17992" y="588"/>
                    </a:lnTo>
                    <a:cubicBezTo>
                      <a:pt x="18154" y="588"/>
                      <a:pt x="18286" y="458"/>
                      <a:pt x="18286" y="294"/>
                    </a:cubicBezTo>
                    <a:cubicBezTo>
                      <a:pt x="18286" y="132"/>
                      <a:pt x="18154" y="0"/>
                      <a:pt x="179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5"/>
              <p:cNvSpPr/>
              <p:nvPr/>
            </p:nvSpPr>
            <p:spPr>
              <a:xfrm>
                <a:off x="563575" y="2561025"/>
                <a:ext cx="170775" cy="14750"/>
              </a:xfrm>
              <a:custGeom>
                <a:avLst/>
                <a:gdLst/>
                <a:ahLst/>
                <a:cxnLst/>
                <a:rect l="l" t="t" r="r" b="b"/>
                <a:pathLst>
                  <a:path w="6831" h="590" extrusionOk="0">
                    <a:moveTo>
                      <a:pt x="295" y="0"/>
                    </a:moveTo>
                    <a:cubicBezTo>
                      <a:pt x="131" y="0"/>
                      <a:pt x="1" y="132"/>
                      <a:pt x="1" y="294"/>
                    </a:cubicBezTo>
                    <a:cubicBezTo>
                      <a:pt x="1" y="458"/>
                      <a:pt x="133" y="590"/>
                      <a:pt x="295" y="590"/>
                    </a:cubicBezTo>
                    <a:lnTo>
                      <a:pt x="6537" y="590"/>
                    </a:lnTo>
                    <a:cubicBezTo>
                      <a:pt x="6699" y="590"/>
                      <a:pt x="6831" y="458"/>
                      <a:pt x="6831" y="294"/>
                    </a:cubicBezTo>
                    <a:cubicBezTo>
                      <a:pt x="6831" y="132"/>
                      <a:pt x="6699" y="0"/>
                      <a:pt x="65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5"/>
              <p:cNvSpPr/>
              <p:nvPr/>
            </p:nvSpPr>
            <p:spPr>
              <a:xfrm>
                <a:off x="273525" y="2561025"/>
                <a:ext cx="265250" cy="14750"/>
              </a:xfrm>
              <a:custGeom>
                <a:avLst/>
                <a:gdLst/>
                <a:ahLst/>
                <a:cxnLst/>
                <a:rect l="l" t="t" r="r" b="b"/>
                <a:pathLst>
                  <a:path w="10610" h="590" extrusionOk="0">
                    <a:moveTo>
                      <a:pt x="294" y="0"/>
                    </a:moveTo>
                    <a:cubicBezTo>
                      <a:pt x="132" y="0"/>
                      <a:pt x="0" y="132"/>
                      <a:pt x="0" y="294"/>
                    </a:cubicBezTo>
                    <a:cubicBezTo>
                      <a:pt x="0" y="458"/>
                      <a:pt x="132" y="590"/>
                      <a:pt x="294" y="590"/>
                    </a:cubicBezTo>
                    <a:lnTo>
                      <a:pt x="10314" y="590"/>
                    </a:lnTo>
                    <a:cubicBezTo>
                      <a:pt x="10478" y="590"/>
                      <a:pt x="10609" y="458"/>
                      <a:pt x="10609" y="294"/>
                    </a:cubicBezTo>
                    <a:cubicBezTo>
                      <a:pt x="10609" y="132"/>
                      <a:pt x="10478" y="0"/>
                      <a:pt x="103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5"/>
              <p:cNvSpPr/>
              <p:nvPr/>
            </p:nvSpPr>
            <p:spPr>
              <a:xfrm>
                <a:off x="277200" y="2615400"/>
                <a:ext cx="457150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18286" h="589" extrusionOk="0">
                    <a:moveTo>
                      <a:pt x="294" y="0"/>
                    </a:moveTo>
                    <a:cubicBezTo>
                      <a:pt x="132" y="0"/>
                      <a:pt x="0" y="132"/>
                      <a:pt x="0" y="294"/>
                    </a:cubicBezTo>
                    <a:cubicBezTo>
                      <a:pt x="0" y="456"/>
                      <a:pt x="132" y="588"/>
                      <a:pt x="294" y="588"/>
                    </a:cubicBezTo>
                    <a:lnTo>
                      <a:pt x="17992" y="588"/>
                    </a:lnTo>
                    <a:cubicBezTo>
                      <a:pt x="18154" y="588"/>
                      <a:pt x="18286" y="456"/>
                      <a:pt x="18286" y="294"/>
                    </a:cubicBezTo>
                    <a:cubicBezTo>
                      <a:pt x="18286" y="132"/>
                      <a:pt x="18154" y="0"/>
                      <a:pt x="179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5"/>
              <p:cNvSpPr/>
              <p:nvPr/>
            </p:nvSpPr>
            <p:spPr>
              <a:xfrm>
                <a:off x="594675" y="2669775"/>
                <a:ext cx="139675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5587" h="589" extrusionOk="0">
                    <a:moveTo>
                      <a:pt x="294" y="1"/>
                    </a:moveTo>
                    <a:cubicBezTo>
                      <a:pt x="132" y="1"/>
                      <a:pt x="1" y="132"/>
                      <a:pt x="1" y="294"/>
                    </a:cubicBezTo>
                    <a:cubicBezTo>
                      <a:pt x="1" y="457"/>
                      <a:pt x="132" y="588"/>
                      <a:pt x="294" y="588"/>
                    </a:cubicBezTo>
                    <a:lnTo>
                      <a:pt x="5293" y="588"/>
                    </a:lnTo>
                    <a:cubicBezTo>
                      <a:pt x="5455" y="588"/>
                      <a:pt x="5587" y="457"/>
                      <a:pt x="5587" y="294"/>
                    </a:cubicBezTo>
                    <a:cubicBezTo>
                      <a:pt x="5587" y="132"/>
                      <a:pt x="5455" y="1"/>
                      <a:pt x="52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25"/>
              <p:cNvSpPr/>
              <p:nvPr/>
            </p:nvSpPr>
            <p:spPr>
              <a:xfrm>
                <a:off x="385300" y="2669775"/>
                <a:ext cx="185775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589" extrusionOk="0">
                    <a:moveTo>
                      <a:pt x="295" y="1"/>
                    </a:moveTo>
                    <a:cubicBezTo>
                      <a:pt x="132" y="1"/>
                      <a:pt x="1" y="132"/>
                      <a:pt x="1" y="294"/>
                    </a:cubicBezTo>
                    <a:cubicBezTo>
                      <a:pt x="1" y="457"/>
                      <a:pt x="132" y="588"/>
                      <a:pt x="295" y="588"/>
                    </a:cubicBezTo>
                    <a:lnTo>
                      <a:pt x="7135" y="588"/>
                    </a:lnTo>
                    <a:cubicBezTo>
                      <a:pt x="7299" y="588"/>
                      <a:pt x="7430" y="457"/>
                      <a:pt x="7430" y="294"/>
                    </a:cubicBezTo>
                    <a:cubicBezTo>
                      <a:pt x="7430" y="132"/>
                      <a:pt x="7299" y="1"/>
                      <a:pt x="71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5"/>
              <p:cNvSpPr/>
              <p:nvPr/>
            </p:nvSpPr>
            <p:spPr>
              <a:xfrm>
                <a:off x="779775" y="2543150"/>
                <a:ext cx="189050" cy="65425"/>
              </a:xfrm>
              <a:custGeom>
                <a:avLst/>
                <a:gdLst/>
                <a:ahLst/>
                <a:cxnLst/>
                <a:rect l="l" t="t" r="r" b="b"/>
                <a:pathLst>
                  <a:path w="7562" h="2617" extrusionOk="0">
                    <a:moveTo>
                      <a:pt x="673" y="0"/>
                    </a:moveTo>
                    <a:cubicBezTo>
                      <a:pt x="302" y="0"/>
                      <a:pt x="0" y="302"/>
                      <a:pt x="0" y="673"/>
                    </a:cubicBezTo>
                    <a:lnTo>
                      <a:pt x="0" y="1944"/>
                    </a:lnTo>
                    <a:cubicBezTo>
                      <a:pt x="0" y="2315"/>
                      <a:pt x="302" y="2616"/>
                      <a:pt x="673" y="2616"/>
                    </a:cubicBezTo>
                    <a:lnTo>
                      <a:pt x="6889" y="2616"/>
                    </a:lnTo>
                    <a:cubicBezTo>
                      <a:pt x="7260" y="2616"/>
                      <a:pt x="7562" y="2315"/>
                      <a:pt x="7562" y="1944"/>
                    </a:cubicBezTo>
                    <a:lnTo>
                      <a:pt x="7562" y="673"/>
                    </a:lnTo>
                    <a:cubicBezTo>
                      <a:pt x="7562" y="302"/>
                      <a:pt x="7260" y="0"/>
                      <a:pt x="6889" y="0"/>
                    </a:cubicBezTo>
                    <a:close/>
                  </a:path>
                </a:pathLst>
              </a:custGeom>
              <a:solidFill>
                <a:srgbClr val="C8D3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25"/>
              <p:cNvSpPr/>
              <p:nvPr/>
            </p:nvSpPr>
            <p:spPr>
              <a:xfrm>
                <a:off x="786050" y="2549475"/>
                <a:ext cx="176500" cy="52800"/>
              </a:xfrm>
              <a:custGeom>
                <a:avLst/>
                <a:gdLst/>
                <a:ahLst/>
                <a:cxnLst/>
                <a:rect l="l" t="t" r="r" b="b"/>
                <a:pathLst>
                  <a:path w="7060" h="2112" extrusionOk="0">
                    <a:moveTo>
                      <a:pt x="422" y="0"/>
                    </a:moveTo>
                    <a:cubicBezTo>
                      <a:pt x="190" y="0"/>
                      <a:pt x="1" y="188"/>
                      <a:pt x="1" y="421"/>
                    </a:cubicBezTo>
                    <a:lnTo>
                      <a:pt x="1" y="1691"/>
                    </a:lnTo>
                    <a:cubicBezTo>
                      <a:pt x="1" y="1923"/>
                      <a:pt x="190" y="2112"/>
                      <a:pt x="422" y="2112"/>
                    </a:cubicBezTo>
                    <a:lnTo>
                      <a:pt x="6638" y="2112"/>
                    </a:lnTo>
                    <a:cubicBezTo>
                      <a:pt x="6872" y="2112"/>
                      <a:pt x="7059" y="1923"/>
                      <a:pt x="7059" y="1691"/>
                    </a:cubicBezTo>
                    <a:lnTo>
                      <a:pt x="7059" y="420"/>
                    </a:lnTo>
                    <a:cubicBezTo>
                      <a:pt x="7059" y="188"/>
                      <a:pt x="6872" y="0"/>
                      <a:pt x="66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25"/>
              <p:cNvSpPr/>
              <p:nvPr/>
            </p:nvSpPr>
            <p:spPr>
              <a:xfrm>
                <a:off x="897475" y="2569000"/>
                <a:ext cx="4530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1812" h="725" extrusionOk="0">
                    <a:moveTo>
                      <a:pt x="885" y="1"/>
                    </a:moveTo>
                    <a:cubicBezTo>
                      <a:pt x="567" y="1"/>
                      <a:pt x="268" y="140"/>
                      <a:pt x="64" y="383"/>
                    </a:cubicBezTo>
                    <a:cubicBezTo>
                      <a:pt x="0" y="457"/>
                      <a:pt x="9" y="567"/>
                      <a:pt x="83" y="631"/>
                    </a:cubicBezTo>
                    <a:cubicBezTo>
                      <a:pt x="116" y="659"/>
                      <a:pt x="157" y="672"/>
                      <a:pt x="197" y="672"/>
                    </a:cubicBezTo>
                    <a:cubicBezTo>
                      <a:pt x="247" y="672"/>
                      <a:pt x="297" y="651"/>
                      <a:pt x="332" y="610"/>
                    </a:cubicBezTo>
                    <a:cubicBezTo>
                      <a:pt x="470" y="446"/>
                      <a:pt x="671" y="354"/>
                      <a:pt x="885" y="354"/>
                    </a:cubicBezTo>
                    <a:cubicBezTo>
                      <a:pt x="1115" y="354"/>
                      <a:pt x="1333" y="464"/>
                      <a:pt x="1469" y="652"/>
                    </a:cubicBezTo>
                    <a:cubicBezTo>
                      <a:pt x="1504" y="699"/>
                      <a:pt x="1557" y="725"/>
                      <a:pt x="1612" y="725"/>
                    </a:cubicBezTo>
                    <a:cubicBezTo>
                      <a:pt x="1648" y="725"/>
                      <a:pt x="1684" y="714"/>
                      <a:pt x="1715" y="692"/>
                    </a:cubicBezTo>
                    <a:cubicBezTo>
                      <a:pt x="1794" y="634"/>
                      <a:pt x="1812" y="524"/>
                      <a:pt x="1754" y="445"/>
                    </a:cubicBezTo>
                    <a:cubicBezTo>
                      <a:pt x="1553" y="168"/>
                      <a:pt x="1227" y="1"/>
                      <a:pt x="88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25"/>
              <p:cNvSpPr/>
              <p:nvPr/>
            </p:nvSpPr>
            <p:spPr>
              <a:xfrm>
                <a:off x="805875" y="2569000"/>
                <a:ext cx="45275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725" extrusionOk="0">
                    <a:moveTo>
                      <a:pt x="927" y="1"/>
                    </a:moveTo>
                    <a:cubicBezTo>
                      <a:pt x="583" y="1"/>
                      <a:pt x="259" y="168"/>
                      <a:pt x="56" y="445"/>
                    </a:cubicBezTo>
                    <a:cubicBezTo>
                      <a:pt x="0" y="524"/>
                      <a:pt x="17" y="634"/>
                      <a:pt x="95" y="692"/>
                    </a:cubicBezTo>
                    <a:cubicBezTo>
                      <a:pt x="127" y="714"/>
                      <a:pt x="164" y="725"/>
                      <a:pt x="200" y="725"/>
                    </a:cubicBezTo>
                    <a:cubicBezTo>
                      <a:pt x="255" y="725"/>
                      <a:pt x="308" y="699"/>
                      <a:pt x="342" y="652"/>
                    </a:cubicBezTo>
                    <a:cubicBezTo>
                      <a:pt x="477" y="464"/>
                      <a:pt x="697" y="354"/>
                      <a:pt x="927" y="354"/>
                    </a:cubicBezTo>
                    <a:cubicBezTo>
                      <a:pt x="1141" y="354"/>
                      <a:pt x="1341" y="446"/>
                      <a:pt x="1478" y="610"/>
                    </a:cubicBezTo>
                    <a:cubicBezTo>
                      <a:pt x="1514" y="651"/>
                      <a:pt x="1564" y="672"/>
                      <a:pt x="1614" y="672"/>
                    </a:cubicBezTo>
                    <a:cubicBezTo>
                      <a:pt x="1654" y="672"/>
                      <a:pt x="1694" y="659"/>
                      <a:pt x="1727" y="631"/>
                    </a:cubicBezTo>
                    <a:cubicBezTo>
                      <a:pt x="1801" y="567"/>
                      <a:pt x="1810" y="457"/>
                      <a:pt x="1748" y="383"/>
                    </a:cubicBezTo>
                    <a:cubicBezTo>
                      <a:pt x="1544" y="140"/>
                      <a:pt x="1244" y="1"/>
                      <a:pt x="9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7" name="Google Shape;297;p25"/>
            <p:cNvGrpSpPr/>
            <p:nvPr/>
          </p:nvGrpSpPr>
          <p:grpSpPr>
            <a:xfrm>
              <a:off x="5434633" y="1349646"/>
              <a:ext cx="3070564" cy="3258981"/>
              <a:chOff x="1304275" y="2258525"/>
              <a:chExt cx="1138300" cy="1208194"/>
            </a:xfrm>
          </p:grpSpPr>
          <p:sp>
            <p:nvSpPr>
              <p:cNvPr id="298" name="Google Shape;298;p25"/>
              <p:cNvSpPr/>
              <p:nvPr/>
            </p:nvSpPr>
            <p:spPr>
              <a:xfrm>
                <a:off x="1540075" y="2768300"/>
                <a:ext cx="83675" cy="69075"/>
              </a:xfrm>
              <a:custGeom>
                <a:avLst/>
                <a:gdLst/>
                <a:ahLst/>
                <a:cxnLst/>
                <a:rect l="l" t="t" r="r" b="b"/>
                <a:pathLst>
                  <a:path w="3347" h="2763" extrusionOk="0">
                    <a:moveTo>
                      <a:pt x="1889" y="202"/>
                    </a:moveTo>
                    <a:cubicBezTo>
                      <a:pt x="2357" y="202"/>
                      <a:pt x="2739" y="644"/>
                      <a:pt x="2744" y="1193"/>
                    </a:cubicBezTo>
                    <a:cubicBezTo>
                      <a:pt x="2748" y="1744"/>
                      <a:pt x="2370" y="2196"/>
                      <a:pt x="1899" y="2199"/>
                    </a:cubicBezTo>
                    <a:cubicBezTo>
                      <a:pt x="1896" y="2199"/>
                      <a:pt x="1894" y="2199"/>
                      <a:pt x="1892" y="2199"/>
                    </a:cubicBezTo>
                    <a:cubicBezTo>
                      <a:pt x="1424" y="2199"/>
                      <a:pt x="1041" y="1757"/>
                      <a:pt x="1037" y="1208"/>
                    </a:cubicBezTo>
                    <a:cubicBezTo>
                      <a:pt x="1032" y="657"/>
                      <a:pt x="1409" y="207"/>
                      <a:pt x="1882" y="202"/>
                    </a:cubicBezTo>
                    <a:cubicBezTo>
                      <a:pt x="1884" y="202"/>
                      <a:pt x="1887" y="202"/>
                      <a:pt x="1889" y="202"/>
                    </a:cubicBezTo>
                    <a:close/>
                    <a:moveTo>
                      <a:pt x="3323" y="1"/>
                    </a:moveTo>
                    <a:lnTo>
                      <a:pt x="1" y="30"/>
                    </a:lnTo>
                    <a:lnTo>
                      <a:pt x="25" y="2762"/>
                    </a:lnTo>
                    <a:lnTo>
                      <a:pt x="3347" y="2733"/>
                    </a:lnTo>
                    <a:lnTo>
                      <a:pt x="33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25"/>
              <p:cNvSpPr/>
              <p:nvPr/>
            </p:nvSpPr>
            <p:spPr>
              <a:xfrm>
                <a:off x="1549775" y="2768225"/>
                <a:ext cx="83625" cy="69025"/>
              </a:xfrm>
              <a:custGeom>
                <a:avLst/>
                <a:gdLst/>
                <a:ahLst/>
                <a:cxnLst/>
                <a:rect l="l" t="t" r="r" b="b"/>
                <a:pathLst>
                  <a:path w="3345" h="2761" extrusionOk="0">
                    <a:moveTo>
                      <a:pt x="1887" y="202"/>
                    </a:moveTo>
                    <a:cubicBezTo>
                      <a:pt x="2357" y="202"/>
                      <a:pt x="2738" y="644"/>
                      <a:pt x="2744" y="1193"/>
                    </a:cubicBezTo>
                    <a:cubicBezTo>
                      <a:pt x="2748" y="1744"/>
                      <a:pt x="2370" y="2194"/>
                      <a:pt x="1898" y="2199"/>
                    </a:cubicBezTo>
                    <a:cubicBezTo>
                      <a:pt x="1896" y="2199"/>
                      <a:pt x="1894" y="2199"/>
                      <a:pt x="1891" y="2199"/>
                    </a:cubicBezTo>
                    <a:cubicBezTo>
                      <a:pt x="1422" y="2199"/>
                      <a:pt x="1041" y="1757"/>
                      <a:pt x="1035" y="1208"/>
                    </a:cubicBezTo>
                    <a:cubicBezTo>
                      <a:pt x="1031" y="657"/>
                      <a:pt x="1409" y="205"/>
                      <a:pt x="1880" y="202"/>
                    </a:cubicBezTo>
                    <a:cubicBezTo>
                      <a:pt x="1883" y="202"/>
                      <a:pt x="1885" y="202"/>
                      <a:pt x="1887" y="202"/>
                    </a:cubicBezTo>
                    <a:close/>
                    <a:moveTo>
                      <a:pt x="3322" y="1"/>
                    </a:moveTo>
                    <a:lnTo>
                      <a:pt x="1" y="30"/>
                    </a:lnTo>
                    <a:lnTo>
                      <a:pt x="23" y="2761"/>
                    </a:lnTo>
                    <a:lnTo>
                      <a:pt x="3345" y="2733"/>
                    </a:lnTo>
                    <a:lnTo>
                      <a:pt x="332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25"/>
              <p:cNvSpPr/>
              <p:nvPr/>
            </p:nvSpPr>
            <p:spPr>
              <a:xfrm>
                <a:off x="1484950" y="2826700"/>
                <a:ext cx="134075" cy="11125"/>
              </a:xfrm>
              <a:custGeom>
                <a:avLst/>
                <a:gdLst/>
                <a:ahLst/>
                <a:cxnLst/>
                <a:rect l="l" t="t" r="r" b="b"/>
                <a:pathLst>
                  <a:path w="5363" h="445" extrusionOk="0">
                    <a:moveTo>
                      <a:pt x="5249" y="1"/>
                    </a:moveTo>
                    <a:lnTo>
                      <a:pt x="111" y="44"/>
                    </a:lnTo>
                    <a:cubicBezTo>
                      <a:pt x="50" y="46"/>
                      <a:pt x="0" y="96"/>
                      <a:pt x="2" y="157"/>
                    </a:cubicBezTo>
                    <a:lnTo>
                      <a:pt x="3" y="444"/>
                    </a:lnTo>
                    <a:lnTo>
                      <a:pt x="5362" y="399"/>
                    </a:lnTo>
                    <a:lnTo>
                      <a:pt x="5361" y="111"/>
                    </a:lnTo>
                    <a:cubicBezTo>
                      <a:pt x="5359" y="49"/>
                      <a:pt x="5309" y="1"/>
                      <a:pt x="52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25"/>
              <p:cNvSpPr/>
              <p:nvPr/>
            </p:nvSpPr>
            <p:spPr>
              <a:xfrm>
                <a:off x="1532775" y="2826275"/>
                <a:ext cx="134075" cy="11125"/>
              </a:xfrm>
              <a:custGeom>
                <a:avLst/>
                <a:gdLst/>
                <a:ahLst/>
                <a:cxnLst/>
                <a:rect l="l" t="t" r="r" b="b"/>
                <a:pathLst>
                  <a:path w="5363" h="445" extrusionOk="0">
                    <a:moveTo>
                      <a:pt x="5247" y="1"/>
                    </a:moveTo>
                    <a:lnTo>
                      <a:pt x="111" y="45"/>
                    </a:lnTo>
                    <a:cubicBezTo>
                      <a:pt x="49" y="46"/>
                      <a:pt x="0" y="96"/>
                      <a:pt x="0" y="158"/>
                    </a:cubicBezTo>
                    <a:lnTo>
                      <a:pt x="3" y="445"/>
                    </a:lnTo>
                    <a:lnTo>
                      <a:pt x="5362" y="399"/>
                    </a:lnTo>
                    <a:lnTo>
                      <a:pt x="5359" y="111"/>
                    </a:lnTo>
                    <a:cubicBezTo>
                      <a:pt x="5359" y="51"/>
                      <a:pt x="5309" y="1"/>
                      <a:pt x="52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25"/>
              <p:cNvSpPr/>
              <p:nvPr/>
            </p:nvSpPr>
            <p:spPr>
              <a:xfrm>
                <a:off x="1319475" y="2495100"/>
                <a:ext cx="480400" cy="275175"/>
              </a:xfrm>
              <a:custGeom>
                <a:avLst/>
                <a:gdLst/>
                <a:ahLst/>
                <a:cxnLst/>
                <a:rect l="l" t="t" r="r" b="b"/>
                <a:pathLst>
                  <a:path w="19216" h="11007" extrusionOk="0">
                    <a:moveTo>
                      <a:pt x="15944" y="0"/>
                    </a:moveTo>
                    <a:lnTo>
                      <a:pt x="230" y="137"/>
                    </a:lnTo>
                    <a:cubicBezTo>
                      <a:pt x="85" y="138"/>
                      <a:pt x="0" y="255"/>
                      <a:pt x="41" y="400"/>
                    </a:cubicBezTo>
                    <a:lnTo>
                      <a:pt x="2937" y="10747"/>
                    </a:lnTo>
                    <a:cubicBezTo>
                      <a:pt x="2978" y="10890"/>
                      <a:pt x="3126" y="11006"/>
                      <a:pt x="3269" y="11006"/>
                    </a:cubicBezTo>
                    <a:cubicBezTo>
                      <a:pt x="3270" y="11006"/>
                      <a:pt x="3271" y="11006"/>
                      <a:pt x="3272" y="11006"/>
                    </a:cubicBezTo>
                    <a:lnTo>
                      <a:pt x="18985" y="10870"/>
                    </a:lnTo>
                    <a:cubicBezTo>
                      <a:pt x="19131" y="10870"/>
                      <a:pt x="19216" y="10752"/>
                      <a:pt x="19175" y="10606"/>
                    </a:cubicBezTo>
                    <a:lnTo>
                      <a:pt x="16279" y="261"/>
                    </a:lnTo>
                    <a:cubicBezTo>
                      <a:pt x="16238" y="115"/>
                      <a:pt x="16088" y="0"/>
                      <a:pt x="159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25"/>
              <p:cNvSpPr/>
              <p:nvPr/>
            </p:nvSpPr>
            <p:spPr>
              <a:xfrm>
                <a:off x="1329800" y="2495025"/>
                <a:ext cx="480425" cy="275125"/>
              </a:xfrm>
              <a:custGeom>
                <a:avLst/>
                <a:gdLst/>
                <a:ahLst/>
                <a:cxnLst/>
                <a:rect l="l" t="t" r="r" b="b"/>
                <a:pathLst>
                  <a:path w="19217" h="11005" extrusionOk="0">
                    <a:moveTo>
                      <a:pt x="15947" y="0"/>
                    </a:moveTo>
                    <a:cubicBezTo>
                      <a:pt x="15946" y="0"/>
                      <a:pt x="15945" y="0"/>
                      <a:pt x="15944" y="0"/>
                    </a:cubicBezTo>
                    <a:lnTo>
                      <a:pt x="231" y="135"/>
                    </a:lnTo>
                    <a:cubicBezTo>
                      <a:pt x="85" y="137"/>
                      <a:pt x="1" y="255"/>
                      <a:pt x="41" y="399"/>
                    </a:cubicBezTo>
                    <a:lnTo>
                      <a:pt x="2939" y="10746"/>
                    </a:lnTo>
                    <a:cubicBezTo>
                      <a:pt x="2978" y="10890"/>
                      <a:pt x="3126" y="11005"/>
                      <a:pt x="3270" y="11005"/>
                    </a:cubicBezTo>
                    <a:cubicBezTo>
                      <a:pt x="3270" y="11005"/>
                      <a:pt x="3271" y="11005"/>
                      <a:pt x="3272" y="11005"/>
                    </a:cubicBezTo>
                    <a:lnTo>
                      <a:pt x="18986" y="10870"/>
                    </a:lnTo>
                    <a:cubicBezTo>
                      <a:pt x="19131" y="10868"/>
                      <a:pt x="19216" y="10750"/>
                      <a:pt x="19175" y="10606"/>
                    </a:cubicBezTo>
                    <a:lnTo>
                      <a:pt x="16279" y="259"/>
                    </a:lnTo>
                    <a:cubicBezTo>
                      <a:pt x="16239" y="116"/>
                      <a:pt x="16090" y="0"/>
                      <a:pt x="159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25"/>
              <p:cNvSpPr/>
              <p:nvPr/>
            </p:nvSpPr>
            <p:spPr>
              <a:xfrm>
                <a:off x="1344200" y="2506950"/>
                <a:ext cx="451675" cy="251300"/>
              </a:xfrm>
              <a:custGeom>
                <a:avLst/>
                <a:gdLst/>
                <a:ahLst/>
                <a:cxnLst/>
                <a:rect l="l" t="t" r="r" b="b"/>
                <a:pathLst>
                  <a:path w="18067" h="10052" extrusionOk="0">
                    <a:moveTo>
                      <a:pt x="15287" y="0"/>
                    </a:moveTo>
                    <a:lnTo>
                      <a:pt x="0" y="131"/>
                    </a:lnTo>
                    <a:lnTo>
                      <a:pt x="2780" y="10052"/>
                    </a:lnTo>
                    <a:lnTo>
                      <a:pt x="18066" y="9920"/>
                    </a:lnTo>
                    <a:lnTo>
                      <a:pt x="15287" y="0"/>
                    </a:lnTo>
                    <a:close/>
                  </a:path>
                </a:pathLst>
              </a:custGeom>
              <a:solidFill>
                <a:srgbClr val="FE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5"/>
              <p:cNvSpPr/>
              <p:nvPr/>
            </p:nvSpPr>
            <p:spPr>
              <a:xfrm>
                <a:off x="1388650" y="2538075"/>
                <a:ext cx="364700" cy="165350"/>
              </a:xfrm>
              <a:custGeom>
                <a:avLst/>
                <a:gdLst/>
                <a:ahLst/>
                <a:cxnLst/>
                <a:rect l="l" t="t" r="r" b="b"/>
                <a:pathLst>
                  <a:path w="14588" h="6614" extrusionOk="0">
                    <a:moveTo>
                      <a:pt x="12365" y="0"/>
                    </a:moveTo>
                    <a:cubicBezTo>
                      <a:pt x="12364" y="0"/>
                      <a:pt x="12363" y="0"/>
                      <a:pt x="12362" y="0"/>
                    </a:cubicBezTo>
                    <a:lnTo>
                      <a:pt x="305" y="105"/>
                    </a:lnTo>
                    <a:cubicBezTo>
                      <a:pt x="111" y="106"/>
                      <a:pt x="0" y="264"/>
                      <a:pt x="56" y="458"/>
                    </a:cubicBezTo>
                    <a:lnTo>
                      <a:pt x="1770" y="6267"/>
                    </a:lnTo>
                    <a:cubicBezTo>
                      <a:pt x="1827" y="6458"/>
                      <a:pt x="2030" y="6614"/>
                      <a:pt x="2223" y="6614"/>
                    </a:cubicBezTo>
                    <a:cubicBezTo>
                      <a:pt x="2224" y="6614"/>
                      <a:pt x="2225" y="6614"/>
                      <a:pt x="2226" y="6614"/>
                    </a:cubicBezTo>
                    <a:lnTo>
                      <a:pt x="14283" y="6511"/>
                    </a:lnTo>
                    <a:cubicBezTo>
                      <a:pt x="14477" y="6508"/>
                      <a:pt x="14587" y="6350"/>
                      <a:pt x="14531" y="6156"/>
                    </a:cubicBezTo>
                    <a:lnTo>
                      <a:pt x="12816" y="349"/>
                    </a:lnTo>
                    <a:cubicBezTo>
                      <a:pt x="12761" y="156"/>
                      <a:pt x="12558" y="0"/>
                      <a:pt x="123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25"/>
              <p:cNvSpPr/>
              <p:nvPr/>
            </p:nvSpPr>
            <p:spPr>
              <a:xfrm>
                <a:off x="1461250" y="2602825"/>
                <a:ext cx="213550" cy="15675"/>
              </a:xfrm>
              <a:custGeom>
                <a:avLst/>
                <a:gdLst/>
                <a:ahLst/>
                <a:cxnLst/>
                <a:rect l="l" t="t" r="r" b="b"/>
                <a:pathLst>
                  <a:path w="8542" h="627" extrusionOk="0">
                    <a:moveTo>
                      <a:pt x="8169" y="1"/>
                    </a:moveTo>
                    <a:lnTo>
                      <a:pt x="208" y="70"/>
                    </a:lnTo>
                    <a:cubicBezTo>
                      <a:pt x="76" y="70"/>
                      <a:pt x="0" y="178"/>
                      <a:pt x="38" y="310"/>
                    </a:cubicBezTo>
                    <a:lnTo>
                      <a:pt x="62" y="390"/>
                    </a:lnTo>
                    <a:cubicBezTo>
                      <a:pt x="100" y="521"/>
                      <a:pt x="237" y="626"/>
                      <a:pt x="368" y="626"/>
                    </a:cubicBezTo>
                    <a:cubicBezTo>
                      <a:pt x="369" y="626"/>
                      <a:pt x="370" y="626"/>
                      <a:pt x="371" y="626"/>
                    </a:cubicBezTo>
                    <a:lnTo>
                      <a:pt x="8334" y="558"/>
                    </a:lnTo>
                    <a:cubicBezTo>
                      <a:pt x="8466" y="556"/>
                      <a:pt x="8542" y="449"/>
                      <a:pt x="8502" y="317"/>
                    </a:cubicBezTo>
                    <a:lnTo>
                      <a:pt x="8479" y="237"/>
                    </a:lnTo>
                    <a:cubicBezTo>
                      <a:pt x="8440" y="107"/>
                      <a:pt x="8302" y="1"/>
                      <a:pt x="81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25"/>
              <p:cNvSpPr/>
              <p:nvPr/>
            </p:nvSpPr>
            <p:spPr>
              <a:xfrm>
                <a:off x="1436625" y="2646825"/>
                <a:ext cx="288925" cy="16275"/>
              </a:xfrm>
              <a:custGeom>
                <a:avLst/>
                <a:gdLst/>
                <a:ahLst/>
                <a:cxnLst/>
                <a:rect l="l" t="t" r="r" b="b"/>
                <a:pathLst>
                  <a:path w="11557" h="651" extrusionOk="0">
                    <a:moveTo>
                      <a:pt x="11152" y="1"/>
                    </a:moveTo>
                    <a:cubicBezTo>
                      <a:pt x="11151" y="1"/>
                      <a:pt x="11150" y="1"/>
                      <a:pt x="11149" y="1"/>
                    </a:cubicBezTo>
                    <a:lnTo>
                      <a:pt x="241" y="95"/>
                    </a:lnTo>
                    <a:cubicBezTo>
                      <a:pt x="88" y="95"/>
                      <a:pt x="1" y="220"/>
                      <a:pt x="46" y="375"/>
                    </a:cubicBezTo>
                    <a:cubicBezTo>
                      <a:pt x="90" y="527"/>
                      <a:pt x="250" y="650"/>
                      <a:pt x="404" y="650"/>
                    </a:cubicBezTo>
                    <a:cubicBezTo>
                      <a:pt x="405" y="650"/>
                      <a:pt x="406" y="650"/>
                      <a:pt x="407" y="650"/>
                    </a:cubicBezTo>
                    <a:lnTo>
                      <a:pt x="11314" y="557"/>
                    </a:lnTo>
                    <a:cubicBezTo>
                      <a:pt x="11467" y="555"/>
                      <a:pt x="11556" y="429"/>
                      <a:pt x="11511" y="276"/>
                    </a:cubicBezTo>
                    <a:cubicBezTo>
                      <a:pt x="11466" y="123"/>
                      <a:pt x="11305" y="1"/>
                      <a:pt x="1115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25"/>
              <p:cNvSpPr/>
              <p:nvPr/>
            </p:nvSpPr>
            <p:spPr>
              <a:xfrm>
                <a:off x="1616654" y="2854310"/>
                <a:ext cx="23775" cy="612409"/>
              </a:xfrm>
              <a:custGeom>
                <a:avLst/>
                <a:gdLst/>
                <a:ahLst/>
                <a:cxnLst/>
                <a:rect l="l" t="t" r="r" b="b"/>
                <a:pathLst>
                  <a:path w="951" h="24343" extrusionOk="0">
                    <a:moveTo>
                      <a:pt x="743" y="1"/>
                    </a:moveTo>
                    <a:lnTo>
                      <a:pt x="0" y="7"/>
                    </a:lnTo>
                    <a:lnTo>
                      <a:pt x="208" y="24342"/>
                    </a:lnTo>
                    <a:lnTo>
                      <a:pt x="950" y="24335"/>
                    </a:lnTo>
                    <a:lnTo>
                      <a:pt x="7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25"/>
              <p:cNvSpPr/>
              <p:nvPr/>
            </p:nvSpPr>
            <p:spPr>
              <a:xfrm>
                <a:off x="2170324" y="2849522"/>
                <a:ext cx="23800" cy="617166"/>
              </a:xfrm>
              <a:custGeom>
                <a:avLst/>
                <a:gdLst/>
                <a:ahLst/>
                <a:cxnLst/>
                <a:rect l="l" t="t" r="r" b="b"/>
                <a:pathLst>
                  <a:path w="952" h="24341" extrusionOk="0">
                    <a:moveTo>
                      <a:pt x="742" y="1"/>
                    </a:moveTo>
                    <a:lnTo>
                      <a:pt x="0" y="7"/>
                    </a:lnTo>
                    <a:lnTo>
                      <a:pt x="209" y="24341"/>
                    </a:lnTo>
                    <a:lnTo>
                      <a:pt x="951" y="24335"/>
                    </a:lnTo>
                    <a:lnTo>
                      <a:pt x="7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5"/>
              <p:cNvSpPr/>
              <p:nvPr/>
            </p:nvSpPr>
            <p:spPr>
              <a:xfrm>
                <a:off x="1755775" y="2832075"/>
                <a:ext cx="407750" cy="21225"/>
              </a:xfrm>
              <a:custGeom>
                <a:avLst/>
                <a:gdLst/>
                <a:ahLst/>
                <a:cxnLst/>
                <a:rect l="l" t="t" r="r" b="b"/>
                <a:pathLst>
                  <a:path w="16310" h="849" extrusionOk="0">
                    <a:moveTo>
                      <a:pt x="16290" y="1"/>
                    </a:moveTo>
                    <a:lnTo>
                      <a:pt x="14" y="140"/>
                    </a:lnTo>
                    <a:cubicBezTo>
                      <a:pt x="7" y="140"/>
                      <a:pt x="1" y="146"/>
                      <a:pt x="1" y="154"/>
                    </a:cubicBezTo>
                    <a:lnTo>
                      <a:pt x="7" y="835"/>
                    </a:lnTo>
                    <a:cubicBezTo>
                      <a:pt x="7" y="843"/>
                      <a:pt x="13" y="849"/>
                      <a:pt x="20" y="849"/>
                    </a:cubicBezTo>
                    <a:lnTo>
                      <a:pt x="16296" y="710"/>
                    </a:lnTo>
                    <a:cubicBezTo>
                      <a:pt x="16303" y="710"/>
                      <a:pt x="16309" y="703"/>
                      <a:pt x="16308" y="696"/>
                    </a:cubicBezTo>
                    <a:lnTo>
                      <a:pt x="16303" y="13"/>
                    </a:lnTo>
                    <a:cubicBezTo>
                      <a:pt x="16303" y="7"/>
                      <a:pt x="16297" y="1"/>
                      <a:pt x="162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5"/>
              <p:cNvSpPr/>
              <p:nvPr/>
            </p:nvSpPr>
            <p:spPr>
              <a:xfrm>
                <a:off x="1304275" y="2833925"/>
                <a:ext cx="639275" cy="23200"/>
              </a:xfrm>
              <a:custGeom>
                <a:avLst/>
                <a:gdLst/>
                <a:ahLst/>
                <a:cxnLst/>
                <a:rect l="l" t="t" r="r" b="b"/>
                <a:pathLst>
                  <a:path w="25571" h="928" extrusionOk="0">
                    <a:moveTo>
                      <a:pt x="25551" y="1"/>
                    </a:moveTo>
                    <a:lnTo>
                      <a:pt x="14" y="220"/>
                    </a:lnTo>
                    <a:cubicBezTo>
                      <a:pt x="7" y="220"/>
                      <a:pt x="1" y="227"/>
                      <a:pt x="1" y="233"/>
                    </a:cubicBezTo>
                    <a:lnTo>
                      <a:pt x="7" y="916"/>
                    </a:lnTo>
                    <a:cubicBezTo>
                      <a:pt x="7" y="923"/>
                      <a:pt x="13" y="928"/>
                      <a:pt x="20" y="928"/>
                    </a:cubicBezTo>
                    <a:lnTo>
                      <a:pt x="25557" y="710"/>
                    </a:lnTo>
                    <a:cubicBezTo>
                      <a:pt x="25564" y="710"/>
                      <a:pt x="25570" y="704"/>
                      <a:pt x="25570" y="698"/>
                    </a:cubicBezTo>
                    <a:lnTo>
                      <a:pt x="25564" y="14"/>
                    </a:lnTo>
                    <a:cubicBezTo>
                      <a:pt x="25564" y="7"/>
                      <a:pt x="25558" y="1"/>
                      <a:pt x="255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25"/>
              <p:cNvSpPr/>
              <p:nvPr/>
            </p:nvSpPr>
            <p:spPr>
              <a:xfrm>
                <a:off x="1571350" y="2820000"/>
                <a:ext cx="190125" cy="15475"/>
              </a:xfrm>
              <a:custGeom>
                <a:avLst/>
                <a:gdLst/>
                <a:ahLst/>
                <a:cxnLst/>
                <a:rect l="l" t="t" r="r" b="b"/>
                <a:pathLst>
                  <a:path w="7605" h="619" extrusionOk="0">
                    <a:moveTo>
                      <a:pt x="7600" y="0"/>
                    </a:moveTo>
                    <a:lnTo>
                      <a:pt x="1" y="66"/>
                    </a:lnTo>
                    <a:lnTo>
                      <a:pt x="275" y="481"/>
                    </a:lnTo>
                    <a:lnTo>
                      <a:pt x="7605" y="618"/>
                    </a:lnTo>
                    <a:lnTo>
                      <a:pt x="7605" y="618"/>
                    </a:lnTo>
                    <a:lnTo>
                      <a:pt x="760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25"/>
              <p:cNvSpPr/>
              <p:nvPr/>
            </p:nvSpPr>
            <p:spPr>
              <a:xfrm>
                <a:off x="1566475" y="2821625"/>
                <a:ext cx="129750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5190" h="621" extrusionOk="0">
                    <a:moveTo>
                      <a:pt x="190" y="0"/>
                    </a:moveTo>
                    <a:cubicBezTo>
                      <a:pt x="85" y="0"/>
                      <a:pt x="1" y="86"/>
                      <a:pt x="2" y="190"/>
                    </a:cubicBezTo>
                    <a:lnTo>
                      <a:pt x="5" y="620"/>
                    </a:lnTo>
                    <a:lnTo>
                      <a:pt x="5190" y="575"/>
                    </a:lnTo>
                    <a:lnTo>
                      <a:pt x="5187" y="323"/>
                    </a:lnTo>
                    <a:cubicBezTo>
                      <a:pt x="5187" y="241"/>
                      <a:pt x="5122" y="175"/>
                      <a:pt x="5040" y="172"/>
                    </a:cubicBezTo>
                    <a:lnTo>
                      <a:pt x="196" y="1"/>
                    </a:lnTo>
                    <a:cubicBezTo>
                      <a:pt x="194" y="1"/>
                      <a:pt x="192" y="0"/>
                      <a:pt x="1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25"/>
              <p:cNvSpPr/>
              <p:nvPr/>
            </p:nvSpPr>
            <p:spPr>
              <a:xfrm>
                <a:off x="1936975" y="3041225"/>
                <a:ext cx="241400" cy="192650"/>
              </a:xfrm>
              <a:custGeom>
                <a:avLst/>
                <a:gdLst/>
                <a:ahLst/>
                <a:cxnLst/>
                <a:rect l="l" t="t" r="r" b="b"/>
                <a:pathLst>
                  <a:path w="9656" h="7706" extrusionOk="0">
                    <a:moveTo>
                      <a:pt x="6811" y="1"/>
                    </a:moveTo>
                    <a:cubicBezTo>
                      <a:pt x="6715" y="1"/>
                      <a:pt x="6624" y="1"/>
                      <a:pt x="6536" y="2"/>
                    </a:cubicBezTo>
                    <a:cubicBezTo>
                      <a:pt x="5373" y="12"/>
                      <a:pt x="3505" y="69"/>
                      <a:pt x="1986" y="120"/>
                    </a:cubicBezTo>
                    <a:lnTo>
                      <a:pt x="1985" y="122"/>
                    </a:lnTo>
                    <a:cubicBezTo>
                      <a:pt x="1450" y="706"/>
                      <a:pt x="767" y="1444"/>
                      <a:pt x="0" y="2265"/>
                    </a:cubicBezTo>
                    <a:cubicBezTo>
                      <a:pt x="79" y="2683"/>
                      <a:pt x="166" y="3177"/>
                      <a:pt x="256" y="3760"/>
                    </a:cubicBezTo>
                    <a:cubicBezTo>
                      <a:pt x="440" y="4938"/>
                      <a:pt x="806" y="6408"/>
                      <a:pt x="1167" y="7706"/>
                    </a:cubicBezTo>
                    <a:cubicBezTo>
                      <a:pt x="1674" y="7194"/>
                      <a:pt x="2060" y="6812"/>
                      <a:pt x="2218" y="6677"/>
                    </a:cubicBezTo>
                    <a:cubicBezTo>
                      <a:pt x="2828" y="6158"/>
                      <a:pt x="2880" y="5529"/>
                      <a:pt x="2880" y="5529"/>
                    </a:cubicBezTo>
                    <a:cubicBezTo>
                      <a:pt x="2880" y="5529"/>
                      <a:pt x="3746" y="5420"/>
                      <a:pt x="4451" y="4610"/>
                    </a:cubicBezTo>
                    <a:cubicBezTo>
                      <a:pt x="5637" y="3246"/>
                      <a:pt x="9655" y="16"/>
                      <a:pt x="9655" y="16"/>
                    </a:cubicBezTo>
                    <a:lnTo>
                      <a:pt x="9655" y="16"/>
                    </a:lnTo>
                    <a:cubicBezTo>
                      <a:pt x="9551" y="16"/>
                      <a:pt x="9447" y="16"/>
                      <a:pt x="9343" y="16"/>
                    </a:cubicBezTo>
                    <a:cubicBezTo>
                      <a:pt x="8388" y="16"/>
                      <a:pt x="7495" y="1"/>
                      <a:pt x="6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5"/>
              <p:cNvSpPr/>
              <p:nvPr/>
            </p:nvSpPr>
            <p:spPr>
              <a:xfrm>
                <a:off x="1951550" y="3056250"/>
                <a:ext cx="102875" cy="111975"/>
              </a:xfrm>
              <a:custGeom>
                <a:avLst/>
                <a:gdLst/>
                <a:ahLst/>
                <a:cxnLst/>
                <a:rect l="l" t="t" r="r" b="b"/>
                <a:pathLst>
                  <a:path w="4115" h="4479" extrusionOk="0">
                    <a:moveTo>
                      <a:pt x="4104" y="1"/>
                    </a:moveTo>
                    <a:cubicBezTo>
                      <a:pt x="4102" y="1"/>
                      <a:pt x="4099" y="2"/>
                      <a:pt x="4098" y="5"/>
                    </a:cubicBezTo>
                    <a:cubicBezTo>
                      <a:pt x="4087" y="25"/>
                      <a:pt x="2986" y="1949"/>
                      <a:pt x="2779" y="1997"/>
                    </a:cubicBezTo>
                    <a:cubicBezTo>
                      <a:pt x="2777" y="1998"/>
                      <a:pt x="2776" y="1998"/>
                      <a:pt x="2775" y="1998"/>
                    </a:cubicBezTo>
                    <a:cubicBezTo>
                      <a:pt x="2771" y="1998"/>
                      <a:pt x="2768" y="1997"/>
                      <a:pt x="2765" y="1996"/>
                    </a:cubicBezTo>
                    <a:cubicBezTo>
                      <a:pt x="2697" y="1949"/>
                      <a:pt x="2695" y="1873"/>
                      <a:pt x="2692" y="1800"/>
                    </a:cubicBezTo>
                    <a:cubicBezTo>
                      <a:pt x="2691" y="1723"/>
                      <a:pt x="2689" y="1650"/>
                      <a:pt x="2601" y="1629"/>
                    </a:cubicBezTo>
                    <a:cubicBezTo>
                      <a:pt x="2599" y="1628"/>
                      <a:pt x="2596" y="1628"/>
                      <a:pt x="2594" y="1628"/>
                    </a:cubicBezTo>
                    <a:cubicBezTo>
                      <a:pt x="2519" y="1628"/>
                      <a:pt x="2319" y="1871"/>
                      <a:pt x="1924" y="2356"/>
                    </a:cubicBezTo>
                    <a:cubicBezTo>
                      <a:pt x="1423" y="2973"/>
                      <a:pt x="737" y="3818"/>
                      <a:pt x="4" y="4465"/>
                    </a:cubicBezTo>
                    <a:cubicBezTo>
                      <a:pt x="1" y="4468"/>
                      <a:pt x="1" y="4472"/>
                      <a:pt x="2" y="4477"/>
                    </a:cubicBezTo>
                    <a:cubicBezTo>
                      <a:pt x="4" y="4478"/>
                      <a:pt x="7" y="4478"/>
                      <a:pt x="8" y="4478"/>
                    </a:cubicBezTo>
                    <a:cubicBezTo>
                      <a:pt x="11" y="4478"/>
                      <a:pt x="13" y="4478"/>
                      <a:pt x="14" y="4477"/>
                    </a:cubicBezTo>
                    <a:cubicBezTo>
                      <a:pt x="749" y="3828"/>
                      <a:pt x="1435" y="2983"/>
                      <a:pt x="1936" y="2365"/>
                    </a:cubicBezTo>
                    <a:cubicBezTo>
                      <a:pt x="2264" y="1962"/>
                      <a:pt x="2524" y="1644"/>
                      <a:pt x="2594" y="1644"/>
                    </a:cubicBezTo>
                    <a:cubicBezTo>
                      <a:pt x="2595" y="1644"/>
                      <a:pt x="2597" y="1644"/>
                      <a:pt x="2598" y="1644"/>
                    </a:cubicBezTo>
                    <a:cubicBezTo>
                      <a:pt x="2673" y="1662"/>
                      <a:pt x="2674" y="1727"/>
                      <a:pt x="2677" y="1800"/>
                    </a:cubicBezTo>
                    <a:cubicBezTo>
                      <a:pt x="2679" y="1874"/>
                      <a:pt x="2680" y="1956"/>
                      <a:pt x="2757" y="2008"/>
                    </a:cubicBezTo>
                    <a:cubicBezTo>
                      <a:pt x="2761" y="2012"/>
                      <a:pt x="2767" y="2013"/>
                      <a:pt x="2773" y="2013"/>
                    </a:cubicBezTo>
                    <a:cubicBezTo>
                      <a:pt x="2776" y="2013"/>
                      <a:pt x="2780" y="2013"/>
                      <a:pt x="2783" y="2012"/>
                    </a:cubicBezTo>
                    <a:cubicBezTo>
                      <a:pt x="2997" y="1962"/>
                      <a:pt x="4066" y="92"/>
                      <a:pt x="4112" y="13"/>
                    </a:cubicBezTo>
                    <a:cubicBezTo>
                      <a:pt x="4115" y="8"/>
                      <a:pt x="4113" y="4"/>
                      <a:pt x="4108" y="2"/>
                    </a:cubicBezTo>
                    <a:cubicBezTo>
                      <a:pt x="4107" y="1"/>
                      <a:pt x="4106" y="1"/>
                      <a:pt x="41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25"/>
              <p:cNvSpPr/>
              <p:nvPr/>
            </p:nvSpPr>
            <p:spPr>
              <a:xfrm>
                <a:off x="1539600" y="2258525"/>
                <a:ext cx="792775" cy="1208175"/>
              </a:xfrm>
              <a:custGeom>
                <a:avLst/>
                <a:gdLst/>
                <a:ahLst/>
                <a:cxnLst/>
                <a:rect l="l" t="t" r="r" b="b"/>
                <a:pathLst>
                  <a:path w="31711" h="48327" extrusionOk="0">
                    <a:moveTo>
                      <a:pt x="21147" y="18291"/>
                    </a:moveTo>
                    <a:cubicBezTo>
                      <a:pt x="21156" y="18341"/>
                      <a:pt x="21176" y="18452"/>
                      <a:pt x="21206" y="18608"/>
                    </a:cubicBezTo>
                    <a:cubicBezTo>
                      <a:pt x="20811" y="19359"/>
                      <a:pt x="20262" y="20365"/>
                      <a:pt x="19876" y="20901"/>
                    </a:cubicBezTo>
                    <a:cubicBezTo>
                      <a:pt x="19516" y="20940"/>
                      <a:pt x="18746" y="21007"/>
                      <a:pt x="17587" y="21099"/>
                    </a:cubicBezTo>
                    <a:cubicBezTo>
                      <a:pt x="17915" y="20748"/>
                      <a:pt x="18202" y="20412"/>
                      <a:pt x="18446" y="20100"/>
                    </a:cubicBezTo>
                    <a:cubicBezTo>
                      <a:pt x="18446" y="20100"/>
                      <a:pt x="18446" y="20098"/>
                      <a:pt x="18446" y="20098"/>
                    </a:cubicBezTo>
                    <a:cubicBezTo>
                      <a:pt x="18454" y="20090"/>
                      <a:pt x="18460" y="20083"/>
                      <a:pt x="18466" y="20074"/>
                    </a:cubicBezTo>
                    <a:cubicBezTo>
                      <a:pt x="18784" y="20382"/>
                      <a:pt x="19169" y="20390"/>
                      <a:pt x="19213" y="20390"/>
                    </a:cubicBezTo>
                    <a:cubicBezTo>
                      <a:pt x="19216" y="20390"/>
                      <a:pt x="19217" y="20390"/>
                      <a:pt x="19217" y="20390"/>
                    </a:cubicBezTo>
                    <a:cubicBezTo>
                      <a:pt x="19222" y="20390"/>
                      <a:pt x="19226" y="20387"/>
                      <a:pt x="19229" y="20384"/>
                    </a:cubicBezTo>
                    <a:lnTo>
                      <a:pt x="21147" y="18291"/>
                    </a:lnTo>
                    <a:close/>
                    <a:moveTo>
                      <a:pt x="21158" y="18240"/>
                    </a:moveTo>
                    <a:cubicBezTo>
                      <a:pt x="21153" y="18240"/>
                      <a:pt x="21149" y="18242"/>
                      <a:pt x="21145" y="18246"/>
                    </a:cubicBezTo>
                    <a:lnTo>
                      <a:pt x="19210" y="20359"/>
                    </a:lnTo>
                    <a:cubicBezTo>
                      <a:pt x="19155" y="20359"/>
                      <a:pt x="18781" y="20345"/>
                      <a:pt x="18475" y="20040"/>
                    </a:cubicBezTo>
                    <a:cubicBezTo>
                      <a:pt x="18473" y="20037"/>
                      <a:pt x="18470" y="20035"/>
                      <a:pt x="18466" y="20035"/>
                    </a:cubicBezTo>
                    <a:cubicBezTo>
                      <a:pt x="18465" y="20035"/>
                      <a:pt x="18464" y="20036"/>
                      <a:pt x="18463" y="20036"/>
                    </a:cubicBezTo>
                    <a:cubicBezTo>
                      <a:pt x="18458" y="20036"/>
                      <a:pt x="18454" y="20037"/>
                      <a:pt x="18451" y="20042"/>
                    </a:cubicBezTo>
                    <a:cubicBezTo>
                      <a:pt x="18442" y="20054"/>
                      <a:pt x="18431" y="20068"/>
                      <a:pt x="18420" y="20080"/>
                    </a:cubicBezTo>
                    <a:cubicBezTo>
                      <a:pt x="18420" y="20081"/>
                      <a:pt x="18420" y="20081"/>
                      <a:pt x="18419" y="20081"/>
                    </a:cubicBezTo>
                    <a:cubicBezTo>
                      <a:pt x="18171" y="20401"/>
                      <a:pt x="17874" y="20746"/>
                      <a:pt x="17536" y="21107"/>
                    </a:cubicBezTo>
                    <a:cubicBezTo>
                      <a:pt x="17531" y="21113"/>
                      <a:pt x="17531" y="21119"/>
                      <a:pt x="17534" y="21125"/>
                    </a:cubicBezTo>
                    <a:cubicBezTo>
                      <a:pt x="17536" y="21131"/>
                      <a:pt x="17542" y="21134"/>
                      <a:pt x="17548" y="21134"/>
                    </a:cubicBezTo>
                    <a:lnTo>
                      <a:pt x="17549" y="21134"/>
                    </a:lnTo>
                    <a:cubicBezTo>
                      <a:pt x="18739" y="21040"/>
                      <a:pt x="19525" y="20972"/>
                      <a:pt x="19887" y="20931"/>
                    </a:cubicBezTo>
                    <a:cubicBezTo>
                      <a:pt x="19891" y="20931"/>
                      <a:pt x="19896" y="20928"/>
                      <a:pt x="19897" y="20925"/>
                    </a:cubicBezTo>
                    <a:cubicBezTo>
                      <a:pt x="20285" y="20387"/>
                      <a:pt x="20839" y="19374"/>
                      <a:pt x="21236" y="18618"/>
                    </a:cubicBezTo>
                    <a:cubicBezTo>
                      <a:pt x="21238" y="18615"/>
                      <a:pt x="21238" y="18611"/>
                      <a:pt x="21238" y="18608"/>
                    </a:cubicBezTo>
                    <a:cubicBezTo>
                      <a:pt x="21195" y="18385"/>
                      <a:pt x="21173" y="18255"/>
                      <a:pt x="21173" y="18253"/>
                    </a:cubicBezTo>
                    <a:cubicBezTo>
                      <a:pt x="21171" y="18249"/>
                      <a:pt x="21167" y="18242"/>
                      <a:pt x="21162" y="18241"/>
                    </a:cubicBezTo>
                    <a:cubicBezTo>
                      <a:pt x="21161" y="18241"/>
                      <a:pt x="21159" y="18240"/>
                      <a:pt x="21158" y="18240"/>
                    </a:cubicBezTo>
                    <a:close/>
                    <a:moveTo>
                      <a:pt x="17834" y="31446"/>
                    </a:moveTo>
                    <a:lnTo>
                      <a:pt x="17690" y="31614"/>
                    </a:lnTo>
                    <a:cubicBezTo>
                      <a:pt x="17219" y="32128"/>
                      <a:pt x="16618" y="32775"/>
                      <a:pt x="15906" y="33540"/>
                    </a:cubicBezTo>
                    <a:cubicBezTo>
                      <a:pt x="15647" y="32182"/>
                      <a:pt x="15461" y="31642"/>
                      <a:pt x="15421" y="31534"/>
                    </a:cubicBezTo>
                    <a:cubicBezTo>
                      <a:pt x="15582" y="31528"/>
                      <a:pt x="16592" y="31489"/>
                      <a:pt x="17834" y="31446"/>
                    </a:cubicBezTo>
                    <a:close/>
                    <a:moveTo>
                      <a:pt x="17871" y="31413"/>
                    </a:moveTo>
                    <a:cubicBezTo>
                      <a:pt x="16504" y="31460"/>
                      <a:pt x="15409" y="31504"/>
                      <a:pt x="15397" y="31504"/>
                    </a:cubicBezTo>
                    <a:cubicBezTo>
                      <a:pt x="15393" y="31504"/>
                      <a:pt x="15388" y="31507"/>
                      <a:pt x="15385" y="31511"/>
                    </a:cubicBezTo>
                    <a:cubicBezTo>
                      <a:pt x="15382" y="31514"/>
                      <a:pt x="15382" y="31520"/>
                      <a:pt x="15383" y="31525"/>
                    </a:cubicBezTo>
                    <a:cubicBezTo>
                      <a:pt x="15386" y="31530"/>
                      <a:pt x="15588" y="32026"/>
                      <a:pt x="15880" y="33576"/>
                    </a:cubicBezTo>
                    <a:cubicBezTo>
                      <a:pt x="15882" y="33582"/>
                      <a:pt x="15885" y="33586"/>
                      <a:pt x="15889" y="33588"/>
                    </a:cubicBezTo>
                    <a:cubicBezTo>
                      <a:pt x="15892" y="33588"/>
                      <a:pt x="15894" y="33590"/>
                      <a:pt x="15895" y="33590"/>
                    </a:cubicBezTo>
                    <a:cubicBezTo>
                      <a:pt x="15900" y="33590"/>
                      <a:pt x="15905" y="33588"/>
                      <a:pt x="15908" y="33583"/>
                    </a:cubicBezTo>
                    <a:cubicBezTo>
                      <a:pt x="16630" y="32809"/>
                      <a:pt x="17237" y="32154"/>
                      <a:pt x="17713" y="31636"/>
                    </a:cubicBezTo>
                    <a:lnTo>
                      <a:pt x="17883" y="31440"/>
                    </a:lnTo>
                    <a:cubicBezTo>
                      <a:pt x="17887" y="31434"/>
                      <a:pt x="17887" y="31428"/>
                      <a:pt x="17884" y="31422"/>
                    </a:cubicBezTo>
                    <a:cubicBezTo>
                      <a:pt x="17883" y="31416"/>
                      <a:pt x="17877" y="31413"/>
                      <a:pt x="17871" y="31413"/>
                    </a:cubicBezTo>
                    <a:close/>
                    <a:moveTo>
                      <a:pt x="19059" y="31"/>
                    </a:moveTo>
                    <a:cubicBezTo>
                      <a:pt x="19594" y="31"/>
                      <a:pt x="20198" y="142"/>
                      <a:pt x="20867" y="363"/>
                    </a:cubicBezTo>
                    <a:cubicBezTo>
                      <a:pt x="20868" y="364"/>
                      <a:pt x="20870" y="364"/>
                      <a:pt x="20872" y="364"/>
                    </a:cubicBezTo>
                    <a:cubicBezTo>
                      <a:pt x="20874" y="364"/>
                      <a:pt x="20876" y="364"/>
                      <a:pt x="20877" y="363"/>
                    </a:cubicBezTo>
                    <a:cubicBezTo>
                      <a:pt x="21013" y="323"/>
                      <a:pt x="21145" y="303"/>
                      <a:pt x="21274" y="303"/>
                    </a:cubicBezTo>
                    <a:cubicBezTo>
                      <a:pt x="21488" y="303"/>
                      <a:pt x="21693" y="358"/>
                      <a:pt x="21886" y="469"/>
                    </a:cubicBezTo>
                    <a:cubicBezTo>
                      <a:pt x="22466" y="802"/>
                      <a:pt x="22934" y="1638"/>
                      <a:pt x="23242" y="2885"/>
                    </a:cubicBezTo>
                    <a:cubicBezTo>
                      <a:pt x="23266" y="2983"/>
                      <a:pt x="23289" y="3085"/>
                      <a:pt x="23310" y="3185"/>
                    </a:cubicBezTo>
                    <a:cubicBezTo>
                      <a:pt x="23505" y="4218"/>
                      <a:pt x="22936" y="5074"/>
                      <a:pt x="22757" y="5310"/>
                    </a:cubicBezTo>
                    <a:cubicBezTo>
                      <a:pt x="22640" y="5464"/>
                      <a:pt x="22739" y="5923"/>
                      <a:pt x="22898" y="6154"/>
                    </a:cubicBezTo>
                    <a:cubicBezTo>
                      <a:pt x="22966" y="6254"/>
                      <a:pt x="23013" y="6578"/>
                      <a:pt x="22863" y="6870"/>
                    </a:cubicBezTo>
                    <a:cubicBezTo>
                      <a:pt x="22863" y="6870"/>
                      <a:pt x="22862" y="6872"/>
                      <a:pt x="22862" y="6872"/>
                    </a:cubicBezTo>
                    <a:cubicBezTo>
                      <a:pt x="22860" y="6878"/>
                      <a:pt x="22862" y="6882"/>
                      <a:pt x="22865" y="6887"/>
                    </a:cubicBezTo>
                    <a:cubicBezTo>
                      <a:pt x="23314" y="7420"/>
                      <a:pt x="23805" y="7867"/>
                      <a:pt x="23996" y="8033"/>
                    </a:cubicBezTo>
                    <a:cubicBezTo>
                      <a:pt x="23999" y="8036"/>
                      <a:pt x="24005" y="8038"/>
                      <a:pt x="24010" y="8038"/>
                    </a:cubicBezTo>
                    <a:cubicBezTo>
                      <a:pt x="24049" y="8030"/>
                      <a:pt x="24088" y="8023"/>
                      <a:pt x="24128" y="8017"/>
                    </a:cubicBezTo>
                    <a:lnTo>
                      <a:pt x="24129" y="8017"/>
                    </a:lnTo>
                    <a:cubicBezTo>
                      <a:pt x="24196" y="8006"/>
                      <a:pt x="24264" y="7995"/>
                      <a:pt x="24332" y="7986"/>
                    </a:cubicBezTo>
                    <a:lnTo>
                      <a:pt x="24673" y="8517"/>
                    </a:lnTo>
                    <a:cubicBezTo>
                      <a:pt x="24676" y="8522"/>
                      <a:pt x="24681" y="8525"/>
                      <a:pt x="24687" y="8525"/>
                    </a:cubicBezTo>
                    <a:cubicBezTo>
                      <a:pt x="24688" y="8525"/>
                      <a:pt x="24689" y="8524"/>
                      <a:pt x="24690" y="8524"/>
                    </a:cubicBezTo>
                    <a:cubicBezTo>
                      <a:pt x="24842" y="8488"/>
                      <a:pt x="25023" y="8476"/>
                      <a:pt x="25198" y="8476"/>
                    </a:cubicBezTo>
                    <a:cubicBezTo>
                      <a:pt x="25407" y="8476"/>
                      <a:pt x="25608" y="8493"/>
                      <a:pt x="25744" y="8509"/>
                    </a:cubicBezTo>
                    <a:cubicBezTo>
                      <a:pt x="25914" y="8527"/>
                      <a:pt x="26074" y="8594"/>
                      <a:pt x="26208" y="8703"/>
                    </a:cubicBezTo>
                    <a:cubicBezTo>
                      <a:pt x="29370" y="11279"/>
                      <a:pt x="29632" y="14457"/>
                      <a:pt x="29773" y="16166"/>
                    </a:cubicBezTo>
                    <a:cubicBezTo>
                      <a:pt x="29791" y="16385"/>
                      <a:pt x="29808" y="16576"/>
                      <a:pt x="29828" y="16737"/>
                    </a:cubicBezTo>
                    <a:cubicBezTo>
                      <a:pt x="30584" y="20855"/>
                      <a:pt x="30618" y="22608"/>
                      <a:pt x="30618" y="22626"/>
                    </a:cubicBezTo>
                    <a:cubicBezTo>
                      <a:pt x="30618" y="22629"/>
                      <a:pt x="30620" y="22634"/>
                      <a:pt x="30623" y="22635"/>
                    </a:cubicBezTo>
                    <a:cubicBezTo>
                      <a:pt x="30627" y="22641"/>
                      <a:pt x="31168" y="23246"/>
                      <a:pt x="31220" y="23697"/>
                    </a:cubicBezTo>
                    <a:cubicBezTo>
                      <a:pt x="31264" y="24088"/>
                      <a:pt x="30977" y="24551"/>
                      <a:pt x="30762" y="24724"/>
                    </a:cubicBezTo>
                    <a:cubicBezTo>
                      <a:pt x="30756" y="24728"/>
                      <a:pt x="30755" y="24738"/>
                      <a:pt x="30759" y="24745"/>
                    </a:cubicBezTo>
                    <a:cubicBezTo>
                      <a:pt x="30811" y="24824"/>
                      <a:pt x="30936" y="25041"/>
                      <a:pt x="31000" y="25331"/>
                    </a:cubicBezTo>
                    <a:cubicBezTo>
                      <a:pt x="31000" y="25334"/>
                      <a:pt x="31000" y="25336"/>
                      <a:pt x="31002" y="25337"/>
                    </a:cubicBezTo>
                    <a:cubicBezTo>
                      <a:pt x="31005" y="25343"/>
                      <a:pt x="31008" y="25351"/>
                      <a:pt x="31011" y="25357"/>
                    </a:cubicBezTo>
                    <a:lnTo>
                      <a:pt x="31015" y="25366"/>
                    </a:lnTo>
                    <a:cubicBezTo>
                      <a:pt x="31027" y="25390"/>
                      <a:pt x="31039" y="25415"/>
                      <a:pt x="31052" y="25439"/>
                    </a:cubicBezTo>
                    <a:lnTo>
                      <a:pt x="31058" y="25449"/>
                    </a:lnTo>
                    <a:cubicBezTo>
                      <a:pt x="31059" y="25456"/>
                      <a:pt x="31062" y="25460"/>
                      <a:pt x="31065" y="25466"/>
                    </a:cubicBezTo>
                    <a:cubicBezTo>
                      <a:pt x="31071" y="25478"/>
                      <a:pt x="31076" y="25490"/>
                      <a:pt x="31082" y="25504"/>
                    </a:cubicBezTo>
                    <a:lnTo>
                      <a:pt x="31099" y="25537"/>
                    </a:lnTo>
                    <a:cubicBezTo>
                      <a:pt x="31105" y="25552"/>
                      <a:pt x="31112" y="25568"/>
                      <a:pt x="31118" y="25583"/>
                    </a:cubicBezTo>
                    <a:lnTo>
                      <a:pt x="31130" y="25609"/>
                    </a:lnTo>
                    <a:cubicBezTo>
                      <a:pt x="31136" y="25624"/>
                      <a:pt x="31144" y="25640"/>
                      <a:pt x="31150" y="25657"/>
                    </a:cubicBezTo>
                    <a:lnTo>
                      <a:pt x="31159" y="25678"/>
                    </a:lnTo>
                    <a:cubicBezTo>
                      <a:pt x="31167" y="25695"/>
                      <a:pt x="31174" y="25713"/>
                      <a:pt x="31180" y="25730"/>
                    </a:cubicBezTo>
                    <a:lnTo>
                      <a:pt x="31186" y="25745"/>
                    </a:lnTo>
                    <a:cubicBezTo>
                      <a:pt x="31223" y="25831"/>
                      <a:pt x="31255" y="25921"/>
                      <a:pt x="31285" y="26010"/>
                    </a:cubicBezTo>
                    <a:cubicBezTo>
                      <a:pt x="31286" y="26010"/>
                      <a:pt x="31286" y="26011"/>
                      <a:pt x="31286" y="26011"/>
                    </a:cubicBezTo>
                    <a:lnTo>
                      <a:pt x="31288" y="26017"/>
                    </a:lnTo>
                    <a:cubicBezTo>
                      <a:pt x="31299" y="26046"/>
                      <a:pt x="31308" y="26075"/>
                      <a:pt x="31317" y="26105"/>
                    </a:cubicBezTo>
                    <a:cubicBezTo>
                      <a:pt x="31326" y="26134"/>
                      <a:pt x="31335" y="26164"/>
                      <a:pt x="31344" y="26193"/>
                    </a:cubicBezTo>
                    <a:cubicBezTo>
                      <a:pt x="31364" y="26255"/>
                      <a:pt x="31382" y="26322"/>
                      <a:pt x="31398" y="26389"/>
                    </a:cubicBezTo>
                    <a:cubicBezTo>
                      <a:pt x="31400" y="26390"/>
                      <a:pt x="31400" y="26390"/>
                      <a:pt x="31400" y="26390"/>
                    </a:cubicBezTo>
                    <a:cubicBezTo>
                      <a:pt x="31402" y="26398"/>
                      <a:pt x="31403" y="26405"/>
                      <a:pt x="31405" y="26413"/>
                    </a:cubicBezTo>
                    <a:lnTo>
                      <a:pt x="31409" y="26429"/>
                    </a:lnTo>
                    <a:cubicBezTo>
                      <a:pt x="31411" y="26439"/>
                      <a:pt x="31414" y="26448"/>
                      <a:pt x="31415" y="26457"/>
                    </a:cubicBezTo>
                    <a:cubicBezTo>
                      <a:pt x="31418" y="26466"/>
                      <a:pt x="31420" y="26473"/>
                      <a:pt x="31421" y="26483"/>
                    </a:cubicBezTo>
                    <a:lnTo>
                      <a:pt x="31424" y="26492"/>
                    </a:lnTo>
                    <a:cubicBezTo>
                      <a:pt x="31427" y="26502"/>
                      <a:pt x="31429" y="26513"/>
                      <a:pt x="31432" y="26523"/>
                    </a:cubicBezTo>
                    <a:cubicBezTo>
                      <a:pt x="31433" y="26531"/>
                      <a:pt x="31435" y="26539"/>
                      <a:pt x="31436" y="26548"/>
                    </a:cubicBezTo>
                    <a:lnTo>
                      <a:pt x="31438" y="26554"/>
                    </a:lnTo>
                    <a:cubicBezTo>
                      <a:pt x="31445" y="26590"/>
                      <a:pt x="31455" y="26628"/>
                      <a:pt x="31461" y="26664"/>
                    </a:cubicBezTo>
                    <a:lnTo>
                      <a:pt x="31464" y="26678"/>
                    </a:lnTo>
                    <a:cubicBezTo>
                      <a:pt x="31467" y="26690"/>
                      <a:pt x="31468" y="26701"/>
                      <a:pt x="31471" y="26713"/>
                    </a:cubicBezTo>
                    <a:cubicBezTo>
                      <a:pt x="31679" y="27818"/>
                      <a:pt x="31533" y="28948"/>
                      <a:pt x="31429" y="29524"/>
                    </a:cubicBezTo>
                    <a:cubicBezTo>
                      <a:pt x="31403" y="29662"/>
                      <a:pt x="31374" y="29800"/>
                      <a:pt x="31344" y="29930"/>
                    </a:cubicBezTo>
                    <a:cubicBezTo>
                      <a:pt x="31327" y="30004"/>
                      <a:pt x="31309" y="30077"/>
                      <a:pt x="31289" y="30145"/>
                    </a:cubicBezTo>
                    <a:cubicBezTo>
                      <a:pt x="31241" y="30325"/>
                      <a:pt x="31150" y="30495"/>
                      <a:pt x="31026" y="30633"/>
                    </a:cubicBezTo>
                    <a:cubicBezTo>
                      <a:pt x="31021" y="30637"/>
                      <a:pt x="31017" y="30642"/>
                      <a:pt x="31014" y="30646"/>
                    </a:cubicBezTo>
                    <a:lnTo>
                      <a:pt x="31006" y="30654"/>
                    </a:lnTo>
                    <a:cubicBezTo>
                      <a:pt x="31003" y="30657"/>
                      <a:pt x="31002" y="30659"/>
                      <a:pt x="31000" y="30660"/>
                    </a:cubicBezTo>
                    <a:cubicBezTo>
                      <a:pt x="30862" y="30805"/>
                      <a:pt x="30690" y="30915"/>
                      <a:pt x="30499" y="30975"/>
                    </a:cubicBezTo>
                    <a:cubicBezTo>
                      <a:pt x="29485" y="31304"/>
                      <a:pt x="27868" y="31305"/>
                      <a:pt x="26155" y="31307"/>
                    </a:cubicBezTo>
                    <a:lnTo>
                      <a:pt x="25544" y="31307"/>
                    </a:lnTo>
                    <a:cubicBezTo>
                      <a:pt x="25540" y="31307"/>
                      <a:pt x="25537" y="31308"/>
                      <a:pt x="25534" y="31311"/>
                    </a:cubicBezTo>
                    <a:cubicBezTo>
                      <a:pt x="25530" y="31313"/>
                      <a:pt x="25529" y="31317"/>
                      <a:pt x="25529" y="31320"/>
                    </a:cubicBezTo>
                    <a:cubicBezTo>
                      <a:pt x="25502" y="31342"/>
                      <a:pt x="25429" y="31401"/>
                      <a:pt x="25320" y="31489"/>
                    </a:cubicBezTo>
                    <a:cubicBezTo>
                      <a:pt x="24407" y="32231"/>
                      <a:pt x="21347" y="34744"/>
                      <a:pt x="20334" y="35907"/>
                    </a:cubicBezTo>
                    <a:cubicBezTo>
                      <a:pt x="19641" y="36702"/>
                      <a:pt x="18781" y="36820"/>
                      <a:pt x="18773" y="36822"/>
                    </a:cubicBezTo>
                    <a:cubicBezTo>
                      <a:pt x="18766" y="36822"/>
                      <a:pt x="18760" y="36828"/>
                      <a:pt x="18758" y="36836"/>
                    </a:cubicBezTo>
                    <a:cubicBezTo>
                      <a:pt x="18758" y="36842"/>
                      <a:pt x="18701" y="37464"/>
                      <a:pt x="18102" y="37973"/>
                    </a:cubicBezTo>
                    <a:cubicBezTo>
                      <a:pt x="17960" y="38094"/>
                      <a:pt x="17616" y="38432"/>
                      <a:pt x="17050" y="39003"/>
                    </a:cubicBezTo>
                    <a:cubicBezTo>
                      <a:pt x="17047" y="39008"/>
                      <a:pt x="17045" y="39012"/>
                      <a:pt x="17047" y="39018"/>
                    </a:cubicBezTo>
                    <a:cubicBezTo>
                      <a:pt x="17504" y="40663"/>
                      <a:pt x="17957" y="42054"/>
                      <a:pt x="18008" y="42210"/>
                    </a:cubicBezTo>
                    <a:cubicBezTo>
                      <a:pt x="17948" y="42232"/>
                      <a:pt x="17698" y="42329"/>
                      <a:pt x="17347" y="42445"/>
                    </a:cubicBezTo>
                    <a:cubicBezTo>
                      <a:pt x="17184" y="42498"/>
                      <a:pt x="17019" y="42548"/>
                      <a:pt x="16859" y="42594"/>
                    </a:cubicBezTo>
                    <a:cubicBezTo>
                      <a:pt x="16857" y="42594"/>
                      <a:pt x="16856" y="42594"/>
                      <a:pt x="16854" y="42596"/>
                    </a:cubicBezTo>
                    <a:cubicBezTo>
                      <a:pt x="16845" y="42598"/>
                      <a:pt x="16841" y="42607"/>
                      <a:pt x="16844" y="42616"/>
                    </a:cubicBezTo>
                    <a:cubicBezTo>
                      <a:pt x="16845" y="42622"/>
                      <a:pt x="16852" y="42627"/>
                      <a:pt x="16860" y="42627"/>
                    </a:cubicBezTo>
                    <a:cubicBezTo>
                      <a:pt x="16861" y="42627"/>
                      <a:pt x="16862" y="42626"/>
                      <a:pt x="16863" y="42626"/>
                    </a:cubicBezTo>
                    <a:cubicBezTo>
                      <a:pt x="17021" y="42581"/>
                      <a:pt x="17181" y="42531"/>
                      <a:pt x="17340" y="42479"/>
                    </a:cubicBezTo>
                    <a:cubicBezTo>
                      <a:pt x="17371" y="42585"/>
                      <a:pt x="17406" y="42713"/>
                      <a:pt x="17443" y="42849"/>
                    </a:cubicBezTo>
                    <a:cubicBezTo>
                      <a:pt x="17603" y="43426"/>
                      <a:pt x="17812" y="44183"/>
                      <a:pt x="17813" y="44191"/>
                    </a:cubicBezTo>
                    <a:cubicBezTo>
                      <a:pt x="17815" y="44197"/>
                      <a:pt x="17818" y="44200"/>
                      <a:pt x="17822" y="44202"/>
                    </a:cubicBezTo>
                    <a:cubicBezTo>
                      <a:pt x="17824" y="44203"/>
                      <a:pt x="17826" y="44203"/>
                      <a:pt x="17828" y="44203"/>
                    </a:cubicBezTo>
                    <a:cubicBezTo>
                      <a:pt x="17831" y="44203"/>
                      <a:pt x="17833" y="44202"/>
                      <a:pt x="17836" y="44202"/>
                    </a:cubicBezTo>
                    <a:cubicBezTo>
                      <a:pt x="17935" y="44147"/>
                      <a:pt x="18010" y="44131"/>
                      <a:pt x="18064" y="44131"/>
                    </a:cubicBezTo>
                    <a:cubicBezTo>
                      <a:pt x="18138" y="44131"/>
                      <a:pt x="18174" y="44163"/>
                      <a:pt x="18183" y="44171"/>
                    </a:cubicBezTo>
                    <a:cubicBezTo>
                      <a:pt x="18208" y="44265"/>
                      <a:pt x="18702" y="46084"/>
                      <a:pt x="18843" y="46842"/>
                    </a:cubicBezTo>
                    <a:cubicBezTo>
                      <a:pt x="18869" y="46975"/>
                      <a:pt x="18881" y="47069"/>
                      <a:pt x="18881" y="47120"/>
                    </a:cubicBezTo>
                    <a:cubicBezTo>
                      <a:pt x="18884" y="47484"/>
                      <a:pt x="18636" y="47955"/>
                      <a:pt x="18598" y="48022"/>
                    </a:cubicBezTo>
                    <a:lnTo>
                      <a:pt x="17284" y="48032"/>
                    </a:lnTo>
                    <a:lnTo>
                      <a:pt x="16713" y="47754"/>
                    </a:lnTo>
                    <a:cubicBezTo>
                      <a:pt x="16711" y="47752"/>
                      <a:pt x="16709" y="47752"/>
                      <a:pt x="16707" y="47752"/>
                    </a:cubicBezTo>
                    <a:cubicBezTo>
                      <a:pt x="16704" y="47752"/>
                      <a:pt x="16701" y="47753"/>
                      <a:pt x="16698" y="47754"/>
                    </a:cubicBezTo>
                    <a:lnTo>
                      <a:pt x="16315" y="47973"/>
                    </a:lnTo>
                    <a:lnTo>
                      <a:pt x="11280" y="48016"/>
                    </a:lnTo>
                    <a:cubicBezTo>
                      <a:pt x="11177" y="47943"/>
                      <a:pt x="11095" y="47854"/>
                      <a:pt x="11036" y="47752"/>
                    </a:cubicBezTo>
                    <a:cubicBezTo>
                      <a:pt x="10971" y="47638"/>
                      <a:pt x="10933" y="47508"/>
                      <a:pt x="10924" y="47364"/>
                    </a:cubicBezTo>
                    <a:cubicBezTo>
                      <a:pt x="10907" y="47126"/>
                      <a:pt x="11091" y="46917"/>
                      <a:pt x="11333" y="46899"/>
                    </a:cubicBezTo>
                    <a:cubicBezTo>
                      <a:pt x="12713" y="46795"/>
                      <a:pt x="13728" y="46219"/>
                      <a:pt x="14337" y="45756"/>
                    </a:cubicBezTo>
                    <a:cubicBezTo>
                      <a:pt x="15009" y="45244"/>
                      <a:pt x="15390" y="44707"/>
                      <a:pt x="15397" y="44577"/>
                    </a:cubicBezTo>
                    <a:cubicBezTo>
                      <a:pt x="15403" y="44458"/>
                      <a:pt x="15471" y="44327"/>
                      <a:pt x="15562" y="44259"/>
                    </a:cubicBezTo>
                    <a:cubicBezTo>
                      <a:pt x="15593" y="44236"/>
                      <a:pt x="15639" y="44212"/>
                      <a:pt x="15692" y="44212"/>
                    </a:cubicBezTo>
                    <a:cubicBezTo>
                      <a:pt x="15705" y="44212"/>
                      <a:pt x="15718" y="44213"/>
                      <a:pt x="15732" y="44217"/>
                    </a:cubicBezTo>
                    <a:cubicBezTo>
                      <a:pt x="15733" y="44217"/>
                      <a:pt x="15734" y="44217"/>
                      <a:pt x="15735" y="44217"/>
                    </a:cubicBezTo>
                    <a:cubicBezTo>
                      <a:pt x="15740" y="44217"/>
                      <a:pt x="15745" y="44214"/>
                      <a:pt x="15749" y="44211"/>
                    </a:cubicBezTo>
                    <a:cubicBezTo>
                      <a:pt x="15752" y="44206"/>
                      <a:pt x="15753" y="44200"/>
                      <a:pt x="15752" y="44196"/>
                    </a:cubicBezTo>
                    <a:cubicBezTo>
                      <a:pt x="15564" y="43729"/>
                      <a:pt x="15332" y="43164"/>
                      <a:pt x="15241" y="42941"/>
                    </a:cubicBezTo>
                    <a:cubicBezTo>
                      <a:pt x="15240" y="42940"/>
                      <a:pt x="15240" y="42940"/>
                      <a:pt x="15238" y="42938"/>
                    </a:cubicBezTo>
                    <a:cubicBezTo>
                      <a:pt x="15235" y="42934"/>
                      <a:pt x="15229" y="42931"/>
                      <a:pt x="15224" y="42931"/>
                    </a:cubicBezTo>
                    <a:cubicBezTo>
                      <a:pt x="15062" y="42947"/>
                      <a:pt x="14910" y="42955"/>
                      <a:pt x="14769" y="42955"/>
                    </a:cubicBezTo>
                    <a:cubicBezTo>
                      <a:pt x="14502" y="42955"/>
                      <a:pt x="14272" y="42927"/>
                      <a:pt x="14082" y="42870"/>
                    </a:cubicBezTo>
                    <a:cubicBezTo>
                      <a:pt x="14038" y="42740"/>
                      <a:pt x="13969" y="42551"/>
                      <a:pt x="13867" y="42293"/>
                    </a:cubicBezTo>
                    <a:cubicBezTo>
                      <a:pt x="13866" y="42287"/>
                      <a:pt x="13861" y="42284"/>
                      <a:pt x="13857" y="42282"/>
                    </a:cubicBezTo>
                    <a:cubicBezTo>
                      <a:pt x="13852" y="42282"/>
                      <a:pt x="13846" y="42282"/>
                      <a:pt x="13843" y="42285"/>
                    </a:cubicBezTo>
                    <a:cubicBezTo>
                      <a:pt x="13841" y="42287"/>
                      <a:pt x="13841" y="42287"/>
                      <a:pt x="13841" y="42287"/>
                    </a:cubicBezTo>
                    <a:cubicBezTo>
                      <a:pt x="13422" y="42716"/>
                      <a:pt x="12963" y="43093"/>
                      <a:pt x="12593" y="43394"/>
                    </a:cubicBezTo>
                    <a:cubicBezTo>
                      <a:pt x="12372" y="43576"/>
                      <a:pt x="12181" y="43732"/>
                      <a:pt x="12053" y="43856"/>
                    </a:cubicBezTo>
                    <a:cubicBezTo>
                      <a:pt x="10889" y="44980"/>
                      <a:pt x="8645" y="46334"/>
                      <a:pt x="7816" y="46416"/>
                    </a:cubicBezTo>
                    <a:cubicBezTo>
                      <a:pt x="7766" y="46171"/>
                      <a:pt x="7640" y="45930"/>
                      <a:pt x="7443" y="45700"/>
                    </a:cubicBezTo>
                    <a:cubicBezTo>
                      <a:pt x="7443" y="45700"/>
                      <a:pt x="7442" y="45698"/>
                      <a:pt x="7442" y="45698"/>
                    </a:cubicBezTo>
                    <a:cubicBezTo>
                      <a:pt x="7439" y="45695"/>
                      <a:pt x="7435" y="45694"/>
                      <a:pt x="7431" y="45694"/>
                    </a:cubicBezTo>
                    <a:cubicBezTo>
                      <a:pt x="7428" y="45694"/>
                      <a:pt x="7425" y="45695"/>
                      <a:pt x="7422" y="45697"/>
                    </a:cubicBezTo>
                    <a:lnTo>
                      <a:pt x="6800" y="46139"/>
                    </a:lnTo>
                    <a:cubicBezTo>
                      <a:pt x="6795" y="46143"/>
                      <a:pt x="6792" y="46150"/>
                      <a:pt x="6794" y="46156"/>
                    </a:cubicBezTo>
                    <a:cubicBezTo>
                      <a:pt x="6795" y="46162"/>
                      <a:pt x="6800" y="46166"/>
                      <a:pt x="6806" y="46168"/>
                    </a:cubicBezTo>
                    <a:cubicBezTo>
                      <a:pt x="6837" y="46175"/>
                      <a:pt x="6872" y="46181"/>
                      <a:pt x="6910" y="46187"/>
                    </a:cubicBezTo>
                    <a:cubicBezTo>
                      <a:pt x="6900" y="46322"/>
                      <a:pt x="6810" y="47349"/>
                      <a:pt x="6631" y="47654"/>
                    </a:cubicBezTo>
                    <a:cubicBezTo>
                      <a:pt x="6616" y="47681"/>
                      <a:pt x="6600" y="47707"/>
                      <a:pt x="6580" y="47734"/>
                    </a:cubicBezTo>
                    <a:cubicBezTo>
                      <a:pt x="6386" y="48005"/>
                      <a:pt x="6030" y="48252"/>
                      <a:pt x="5973" y="48291"/>
                    </a:cubicBezTo>
                    <a:lnTo>
                      <a:pt x="4897" y="47711"/>
                    </a:lnTo>
                    <a:lnTo>
                      <a:pt x="4899" y="47710"/>
                    </a:lnTo>
                    <a:lnTo>
                      <a:pt x="4941" y="47532"/>
                    </a:lnTo>
                    <a:cubicBezTo>
                      <a:pt x="4943" y="47528"/>
                      <a:pt x="4943" y="47523"/>
                      <a:pt x="4940" y="47520"/>
                    </a:cubicBezTo>
                    <a:cubicBezTo>
                      <a:pt x="4937" y="47517"/>
                      <a:pt x="4933" y="47514"/>
                      <a:pt x="4929" y="47513"/>
                    </a:cubicBezTo>
                    <a:lnTo>
                      <a:pt x="4361" y="47423"/>
                    </a:lnTo>
                    <a:lnTo>
                      <a:pt x="70" y="45104"/>
                    </a:lnTo>
                    <a:cubicBezTo>
                      <a:pt x="62" y="45077"/>
                      <a:pt x="38" y="44956"/>
                      <a:pt x="73" y="44777"/>
                    </a:cubicBezTo>
                    <a:cubicBezTo>
                      <a:pt x="95" y="44662"/>
                      <a:pt x="138" y="44544"/>
                      <a:pt x="198" y="44429"/>
                    </a:cubicBezTo>
                    <a:cubicBezTo>
                      <a:pt x="292" y="44250"/>
                      <a:pt x="472" y="44146"/>
                      <a:pt x="661" y="44146"/>
                    </a:cubicBezTo>
                    <a:cubicBezTo>
                      <a:pt x="727" y="44146"/>
                      <a:pt x="794" y="44158"/>
                      <a:pt x="859" y="44185"/>
                    </a:cubicBezTo>
                    <a:cubicBezTo>
                      <a:pt x="1721" y="44534"/>
                      <a:pt x="3270" y="44934"/>
                      <a:pt x="4217" y="44934"/>
                    </a:cubicBezTo>
                    <a:cubicBezTo>
                      <a:pt x="4361" y="44934"/>
                      <a:pt x="4490" y="44924"/>
                      <a:pt x="4602" y="44904"/>
                    </a:cubicBezTo>
                    <a:cubicBezTo>
                      <a:pt x="4838" y="44864"/>
                      <a:pt x="5029" y="44812"/>
                      <a:pt x="5180" y="44771"/>
                    </a:cubicBezTo>
                    <a:cubicBezTo>
                      <a:pt x="5347" y="44726"/>
                      <a:pt x="5470" y="44693"/>
                      <a:pt x="5567" y="44693"/>
                    </a:cubicBezTo>
                    <a:cubicBezTo>
                      <a:pt x="5652" y="44693"/>
                      <a:pt x="5718" y="44719"/>
                      <a:pt x="5776" y="44786"/>
                    </a:cubicBezTo>
                    <a:cubicBezTo>
                      <a:pt x="5779" y="44789"/>
                      <a:pt x="5782" y="44792"/>
                      <a:pt x="5786" y="44792"/>
                    </a:cubicBezTo>
                    <a:cubicBezTo>
                      <a:pt x="5791" y="44792"/>
                      <a:pt x="5795" y="44791"/>
                      <a:pt x="5798" y="44788"/>
                    </a:cubicBezTo>
                    <a:lnTo>
                      <a:pt x="6221" y="44402"/>
                    </a:lnTo>
                    <a:lnTo>
                      <a:pt x="6222" y="44400"/>
                    </a:lnTo>
                    <a:lnTo>
                      <a:pt x="6254" y="44371"/>
                    </a:lnTo>
                    <a:cubicBezTo>
                      <a:pt x="6259" y="44367"/>
                      <a:pt x="6260" y="44361"/>
                      <a:pt x="6259" y="44355"/>
                    </a:cubicBezTo>
                    <a:cubicBezTo>
                      <a:pt x="6189" y="44152"/>
                      <a:pt x="6147" y="43977"/>
                      <a:pt x="6136" y="43938"/>
                    </a:cubicBezTo>
                    <a:cubicBezTo>
                      <a:pt x="6285" y="43782"/>
                      <a:pt x="9078" y="40843"/>
                      <a:pt x="12004" y="37740"/>
                    </a:cubicBezTo>
                    <a:cubicBezTo>
                      <a:pt x="12009" y="37735"/>
                      <a:pt x="12010" y="37729"/>
                      <a:pt x="12007" y="37723"/>
                    </a:cubicBezTo>
                    <a:cubicBezTo>
                      <a:pt x="11241" y="35830"/>
                      <a:pt x="10179" y="33147"/>
                      <a:pt x="9803" y="31704"/>
                    </a:cubicBezTo>
                    <a:cubicBezTo>
                      <a:pt x="9465" y="30415"/>
                      <a:pt x="9405" y="29482"/>
                      <a:pt x="9615" y="28852"/>
                    </a:cubicBezTo>
                    <a:cubicBezTo>
                      <a:pt x="9796" y="28317"/>
                      <a:pt x="10170" y="27968"/>
                      <a:pt x="10832" y="27722"/>
                    </a:cubicBezTo>
                    <a:cubicBezTo>
                      <a:pt x="13055" y="27075"/>
                      <a:pt x="16008" y="26613"/>
                      <a:pt x="18095" y="26339"/>
                    </a:cubicBezTo>
                    <a:cubicBezTo>
                      <a:pt x="20355" y="26042"/>
                      <a:pt x="22113" y="25896"/>
                      <a:pt x="22130" y="25895"/>
                    </a:cubicBezTo>
                    <a:cubicBezTo>
                      <a:pt x="22138" y="25895"/>
                      <a:pt x="22144" y="25889"/>
                      <a:pt x="22145" y="25883"/>
                    </a:cubicBezTo>
                    <a:cubicBezTo>
                      <a:pt x="22145" y="25875"/>
                      <a:pt x="22142" y="25868"/>
                      <a:pt x="22135" y="25865"/>
                    </a:cubicBezTo>
                    <a:cubicBezTo>
                      <a:pt x="22131" y="25863"/>
                      <a:pt x="21747" y="25699"/>
                      <a:pt x="21763" y="25212"/>
                    </a:cubicBezTo>
                    <a:cubicBezTo>
                      <a:pt x="21780" y="24718"/>
                      <a:pt x="22453" y="24017"/>
                      <a:pt x="22459" y="24011"/>
                    </a:cubicBezTo>
                    <a:cubicBezTo>
                      <a:pt x="22463" y="24006"/>
                      <a:pt x="22465" y="24000"/>
                      <a:pt x="22463" y="23994"/>
                    </a:cubicBezTo>
                    <a:cubicBezTo>
                      <a:pt x="22451" y="23954"/>
                      <a:pt x="22439" y="23914"/>
                      <a:pt x="22427" y="23873"/>
                    </a:cubicBezTo>
                    <a:lnTo>
                      <a:pt x="22416" y="23836"/>
                    </a:lnTo>
                    <a:cubicBezTo>
                      <a:pt x="22409" y="23806"/>
                      <a:pt x="22400" y="23777"/>
                      <a:pt x="22392" y="23747"/>
                    </a:cubicBezTo>
                    <a:lnTo>
                      <a:pt x="22380" y="23703"/>
                    </a:lnTo>
                    <a:cubicBezTo>
                      <a:pt x="22372" y="23676"/>
                      <a:pt x="22365" y="23648"/>
                      <a:pt x="22357" y="23621"/>
                    </a:cubicBezTo>
                    <a:lnTo>
                      <a:pt x="22344" y="23573"/>
                    </a:lnTo>
                    <a:cubicBezTo>
                      <a:pt x="22336" y="23545"/>
                      <a:pt x="22328" y="23518"/>
                      <a:pt x="22321" y="23491"/>
                    </a:cubicBezTo>
                    <a:lnTo>
                      <a:pt x="22309" y="23441"/>
                    </a:lnTo>
                    <a:cubicBezTo>
                      <a:pt x="22301" y="23414"/>
                      <a:pt x="22294" y="23388"/>
                      <a:pt x="22286" y="23361"/>
                    </a:cubicBezTo>
                    <a:lnTo>
                      <a:pt x="22272" y="23309"/>
                    </a:lnTo>
                    <a:cubicBezTo>
                      <a:pt x="22266" y="23282"/>
                      <a:pt x="22259" y="23255"/>
                      <a:pt x="22251" y="23227"/>
                    </a:cubicBezTo>
                    <a:lnTo>
                      <a:pt x="22238" y="23174"/>
                    </a:lnTo>
                    <a:cubicBezTo>
                      <a:pt x="22231" y="23149"/>
                      <a:pt x="22224" y="23123"/>
                      <a:pt x="22218" y="23097"/>
                    </a:cubicBezTo>
                    <a:lnTo>
                      <a:pt x="22216" y="23093"/>
                    </a:lnTo>
                    <a:cubicBezTo>
                      <a:pt x="22206" y="23050"/>
                      <a:pt x="22195" y="23009"/>
                      <a:pt x="22185" y="22967"/>
                    </a:cubicBezTo>
                    <a:lnTo>
                      <a:pt x="22171" y="22915"/>
                    </a:lnTo>
                    <a:cubicBezTo>
                      <a:pt x="22165" y="22891"/>
                      <a:pt x="22159" y="22867"/>
                      <a:pt x="22153" y="22841"/>
                    </a:cubicBezTo>
                    <a:lnTo>
                      <a:pt x="22139" y="22784"/>
                    </a:lnTo>
                    <a:cubicBezTo>
                      <a:pt x="22130" y="22752"/>
                      <a:pt x="22122" y="22718"/>
                      <a:pt x="22115" y="22687"/>
                    </a:cubicBezTo>
                    <a:lnTo>
                      <a:pt x="22106" y="22653"/>
                    </a:lnTo>
                    <a:cubicBezTo>
                      <a:pt x="22098" y="22618"/>
                      <a:pt x="22089" y="22584"/>
                      <a:pt x="22080" y="22549"/>
                    </a:cubicBezTo>
                    <a:lnTo>
                      <a:pt x="22075" y="22526"/>
                    </a:lnTo>
                    <a:cubicBezTo>
                      <a:pt x="22065" y="22487"/>
                      <a:pt x="22056" y="22447"/>
                      <a:pt x="22047" y="22408"/>
                    </a:cubicBezTo>
                    <a:cubicBezTo>
                      <a:pt x="22006" y="22238"/>
                      <a:pt x="21965" y="22063"/>
                      <a:pt x="21924" y="21887"/>
                    </a:cubicBezTo>
                    <a:cubicBezTo>
                      <a:pt x="21922" y="21882"/>
                      <a:pt x="21919" y="21878"/>
                      <a:pt x="21913" y="21876"/>
                    </a:cubicBezTo>
                    <a:cubicBezTo>
                      <a:pt x="21912" y="21876"/>
                      <a:pt x="21910" y="21876"/>
                      <a:pt x="21909" y="21876"/>
                    </a:cubicBezTo>
                    <a:cubicBezTo>
                      <a:pt x="21905" y="21876"/>
                      <a:pt x="21902" y="21877"/>
                      <a:pt x="21898" y="21879"/>
                    </a:cubicBezTo>
                    <a:cubicBezTo>
                      <a:pt x="21532" y="22237"/>
                      <a:pt x="21209" y="22531"/>
                      <a:pt x="21003" y="22715"/>
                    </a:cubicBezTo>
                    <a:cubicBezTo>
                      <a:pt x="20829" y="22871"/>
                      <a:pt x="20603" y="22959"/>
                      <a:pt x="20370" y="22961"/>
                    </a:cubicBezTo>
                    <a:lnTo>
                      <a:pt x="12657" y="23027"/>
                    </a:lnTo>
                    <a:cubicBezTo>
                      <a:pt x="12657" y="23027"/>
                      <a:pt x="12610" y="23027"/>
                      <a:pt x="12521" y="23029"/>
                    </a:cubicBezTo>
                    <a:lnTo>
                      <a:pt x="7504" y="23071"/>
                    </a:lnTo>
                    <a:cubicBezTo>
                      <a:pt x="7501" y="23071"/>
                      <a:pt x="7371" y="23073"/>
                      <a:pt x="7139" y="23073"/>
                    </a:cubicBezTo>
                    <a:cubicBezTo>
                      <a:pt x="6868" y="23073"/>
                      <a:pt x="6459" y="23071"/>
                      <a:pt x="5950" y="23059"/>
                    </a:cubicBezTo>
                    <a:cubicBezTo>
                      <a:pt x="5005" y="22867"/>
                      <a:pt x="4756" y="22606"/>
                      <a:pt x="4753" y="22605"/>
                    </a:cubicBezTo>
                    <a:cubicBezTo>
                      <a:pt x="4750" y="22601"/>
                      <a:pt x="4746" y="22599"/>
                      <a:pt x="4742" y="22599"/>
                    </a:cubicBezTo>
                    <a:cubicBezTo>
                      <a:pt x="4739" y="22599"/>
                      <a:pt x="4736" y="22600"/>
                      <a:pt x="4734" y="22602"/>
                    </a:cubicBezTo>
                    <a:lnTo>
                      <a:pt x="4241" y="22934"/>
                    </a:lnTo>
                    <a:cubicBezTo>
                      <a:pt x="4221" y="22947"/>
                      <a:pt x="4198" y="22954"/>
                      <a:pt x="4175" y="22954"/>
                    </a:cubicBezTo>
                    <a:cubicBezTo>
                      <a:pt x="4144" y="22954"/>
                      <a:pt x="4113" y="22942"/>
                      <a:pt x="4090" y="22918"/>
                    </a:cubicBezTo>
                    <a:lnTo>
                      <a:pt x="4000" y="22829"/>
                    </a:lnTo>
                    <a:cubicBezTo>
                      <a:pt x="3978" y="22806"/>
                      <a:pt x="3964" y="22775"/>
                      <a:pt x="3966" y="22741"/>
                    </a:cubicBezTo>
                    <a:cubicBezTo>
                      <a:pt x="3967" y="22708"/>
                      <a:pt x="3982" y="22678"/>
                      <a:pt x="4006" y="22655"/>
                    </a:cubicBezTo>
                    <a:cubicBezTo>
                      <a:pt x="4013" y="22650"/>
                      <a:pt x="4014" y="22641"/>
                      <a:pt x="4010" y="22635"/>
                    </a:cubicBezTo>
                    <a:cubicBezTo>
                      <a:pt x="4006" y="22630"/>
                      <a:pt x="4002" y="22628"/>
                      <a:pt x="3997" y="22628"/>
                    </a:cubicBezTo>
                    <a:cubicBezTo>
                      <a:pt x="3995" y="22628"/>
                      <a:pt x="3992" y="22628"/>
                      <a:pt x="3990" y="22629"/>
                    </a:cubicBezTo>
                    <a:lnTo>
                      <a:pt x="3975" y="22637"/>
                    </a:lnTo>
                    <a:cubicBezTo>
                      <a:pt x="3953" y="22647"/>
                      <a:pt x="3930" y="22652"/>
                      <a:pt x="3907" y="22652"/>
                    </a:cubicBezTo>
                    <a:cubicBezTo>
                      <a:pt x="3860" y="22652"/>
                      <a:pt x="3813" y="22631"/>
                      <a:pt x="3782" y="22593"/>
                    </a:cubicBezTo>
                    <a:lnTo>
                      <a:pt x="3763" y="22567"/>
                    </a:lnTo>
                    <a:cubicBezTo>
                      <a:pt x="3717" y="22508"/>
                      <a:pt x="3719" y="22425"/>
                      <a:pt x="3769" y="22367"/>
                    </a:cubicBezTo>
                    <a:cubicBezTo>
                      <a:pt x="3775" y="22361"/>
                      <a:pt x="3773" y="22352"/>
                      <a:pt x="3769" y="22346"/>
                    </a:cubicBezTo>
                    <a:cubicBezTo>
                      <a:pt x="3766" y="22343"/>
                      <a:pt x="3762" y="22341"/>
                      <a:pt x="3758" y="22341"/>
                    </a:cubicBezTo>
                    <a:cubicBezTo>
                      <a:pt x="3754" y="22341"/>
                      <a:pt x="3750" y="22343"/>
                      <a:pt x="3746" y="22346"/>
                    </a:cubicBezTo>
                    <a:cubicBezTo>
                      <a:pt x="3720" y="22368"/>
                      <a:pt x="3687" y="22380"/>
                      <a:pt x="3652" y="22380"/>
                    </a:cubicBezTo>
                    <a:cubicBezTo>
                      <a:pt x="3648" y="22380"/>
                      <a:pt x="3644" y="22379"/>
                      <a:pt x="3640" y="22379"/>
                    </a:cubicBezTo>
                    <a:cubicBezTo>
                      <a:pt x="3602" y="22376"/>
                      <a:pt x="3566" y="22358"/>
                      <a:pt x="3541" y="22328"/>
                    </a:cubicBezTo>
                    <a:lnTo>
                      <a:pt x="3473" y="22246"/>
                    </a:lnTo>
                    <a:cubicBezTo>
                      <a:pt x="3423" y="22187"/>
                      <a:pt x="3429" y="22100"/>
                      <a:pt x="3487" y="22049"/>
                    </a:cubicBezTo>
                    <a:lnTo>
                      <a:pt x="3560" y="21982"/>
                    </a:lnTo>
                    <a:cubicBezTo>
                      <a:pt x="3566" y="21978"/>
                      <a:pt x="3566" y="21967"/>
                      <a:pt x="3561" y="21961"/>
                    </a:cubicBezTo>
                    <a:lnTo>
                      <a:pt x="3479" y="21863"/>
                    </a:lnTo>
                    <a:cubicBezTo>
                      <a:pt x="3417" y="21788"/>
                      <a:pt x="3411" y="21682"/>
                      <a:pt x="3464" y="21601"/>
                    </a:cubicBezTo>
                    <a:cubicBezTo>
                      <a:pt x="3563" y="21452"/>
                      <a:pt x="3741" y="21207"/>
                      <a:pt x="4037" y="20892"/>
                    </a:cubicBezTo>
                    <a:cubicBezTo>
                      <a:pt x="4107" y="20818"/>
                      <a:pt x="4201" y="20777"/>
                      <a:pt x="4302" y="20777"/>
                    </a:cubicBezTo>
                    <a:cubicBezTo>
                      <a:pt x="4310" y="20777"/>
                      <a:pt x="4319" y="20778"/>
                      <a:pt x="4328" y="20778"/>
                    </a:cubicBezTo>
                    <a:cubicBezTo>
                      <a:pt x="5820" y="20877"/>
                      <a:pt x="7286" y="21554"/>
                      <a:pt x="7299" y="21560"/>
                    </a:cubicBezTo>
                    <a:cubicBezTo>
                      <a:pt x="7302" y="21561"/>
                      <a:pt x="7306" y="21561"/>
                      <a:pt x="7307" y="21561"/>
                    </a:cubicBezTo>
                    <a:cubicBezTo>
                      <a:pt x="7313" y="21561"/>
                      <a:pt x="7872" y="21520"/>
                      <a:pt x="8675" y="21461"/>
                    </a:cubicBezTo>
                    <a:cubicBezTo>
                      <a:pt x="8679" y="21461"/>
                      <a:pt x="8684" y="21458"/>
                      <a:pt x="8687" y="21455"/>
                    </a:cubicBezTo>
                    <a:cubicBezTo>
                      <a:pt x="8822" y="21263"/>
                      <a:pt x="8991" y="21058"/>
                      <a:pt x="9190" y="20848"/>
                    </a:cubicBezTo>
                    <a:cubicBezTo>
                      <a:pt x="9259" y="20773"/>
                      <a:pt x="9356" y="20732"/>
                      <a:pt x="9458" y="20732"/>
                    </a:cubicBezTo>
                    <a:cubicBezTo>
                      <a:pt x="9465" y="20732"/>
                      <a:pt x="9472" y="20732"/>
                      <a:pt x="9479" y="20733"/>
                    </a:cubicBezTo>
                    <a:cubicBezTo>
                      <a:pt x="10335" y="20790"/>
                      <a:pt x="11174" y="21034"/>
                      <a:pt x="11728" y="21229"/>
                    </a:cubicBezTo>
                    <a:lnTo>
                      <a:pt x="11736" y="21229"/>
                    </a:lnTo>
                    <a:cubicBezTo>
                      <a:pt x="13304" y="21108"/>
                      <a:pt x="14316" y="21022"/>
                      <a:pt x="14743" y="20975"/>
                    </a:cubicBezTo>
                    <a:cubicBezTo>
                      <a:pt x="14747" y="20975"/>
                      <a:pt x="14752" y="20972"/>
                      <a:pt x="14753" y="20969"/>
                    </a:cubicBezTo>
                    <a:cubicBezTo>
                      <a:pt x="15276" y="20245"/>
                      <a:pt x="16095" y="18670"/>
                      <a:pt x="16538" y="17796"/>
                    </a:cubicBezTo>
                    <a:cubicBezTo>
                      <a:pt x="16541" y="17790"/>
                      <a:pt x="16539" y="17784"/>
                      <a:pt x="16536" y="17779"/>
                    </a:cubicBezTo>
                    <a:cubicBezTo>
                      <a:pt x="16353" y="17508"/>
                      <a:pt x="16292" y="17241"/>
                      <a:pt x="16351" y="16990"/>
                    </a:cubicBezTo>
                    <a:lnTo>
                      <a:pt x="16353" y="16985"/>
                    </a:lnTo>
                    <a:cubicBezTo>
                      <a:pt x="18274" y="14304"/>
                      <a:pt x="19269" y="11438"/>
                      <a:pt x="19278" y="11411"/>
                    </a:cubicBezTo>
                    <a:cubicBezTo>
                      <a:pt x="19281" y="11404"/>
                      <a:pt x="19614" y="10649"/>
                      <a:pt x="20503" y="10155"/>
                    </a:cubicBezTo>
                    <a:cubicBezTo>
                      <a:pt x="20508" y="10152"/>
                      <a:pt x="20512" y="10149"/>
                      <a:pt x="20517" y="10148"/>
                    </a:cubicBezTo>
                    <a:cubicBezTo>
                      <a:pt x="20524" y="10143"/>
                      <a:pt x="20527" y="10134"/>
                      <a:pt x="20524" y="10127"/>
                    </a:cubicBezTo>
                    <a:lnTo>
                      <a:pt x="20282" y="9519"/>
                    </a:lnTo>
                    <a:cubicBezTo>
                      <a:pt x="20312" y="9498"/>
                      <a:pt x="20409" y="9430"/>
                      <a:pt x="20565" y="9336"/>
                    </a:cubicBezTo>
                    <a:lnTo>
                      <a:pt x="20567" y="9334"/>
                    </a:lnTo>
                    <a:cubicBezTo>
                      <a:pt x="20615" y="9306"/>
                      <a:pt x="20665" y="9275"/>
                      <a:pt x="20717" y="9245"/>
                    </a:cubicBezTo>
                    <a:cubicBezTo>
                      <a:pt x="20723" y="9242"/>
                      <a:pt x="20726" y="9235"/>
                      <a:pt x="20724" y="9228"/>
                    </a:cubicBezTo>
                    <a:cubicBezTo>
                      <a:pt x="20635" y="8910"/>
                      <a:pt x="20456" y="8586"/>
                      <a:pt x="20321" y="8371"/>
                    </a:cubicBezTo>
                    <a:cubicBezTo>
                      <a:pt x="20318" y="8366"/>
                      <a:pt x="20313" y="8363"/>
                      <a:pt x="20308" y="8363"/>
                    </a:cubicBezTo>
                    <a:cubicBezTo>
                      <a:pt x="20305" y="8363"/>
                      <a:pt x="20303" y="8364"/>
                      <a:pt x="20300" y="8365"/>
                    </a:cubicBezTo>
                    <a:lnTo>
                      <a:pt x="18982" y="9138"/>
                    </a:lnTo>
                    <a:cubicBezTo>
                      <a:pt x="18854" y="9212"/>
                      <a:pt x="18708" y="9253"/>
                      <a:pt x="18560" y="9253"/>
                    </a:cubicBezTo>
                    <a:lnTo>
                      <a:pt x="18349" y="9256"/>
                    </a:lnTo>
                    <a:cubicBezTo>
                      <a:pt x="18348" y="9254"/>
                      <a:pt x="18346" y="9254"/>
                      <a:pt x="18345" y="9254"/>
                    </a:cubicBezTo>
                    <a:lnTo>
                      <a:pt x="18328" y="9254"/>
                    </a:lnTo>
                    <a:cubicBezTo>
                      <a:pt x="18316" y="9256"/>
                      <a:pt x="18304" y="9256"/>
                      <a:pt x="18292" y="9256"/>
                    </a:cubicBezTo>
                    <a:cubicBezTo>
                      <a:pt x="18263" y="9256"/>
                      <a:pt x="18233" y="9256"/>
                      <a:pt x="18202" y="9254"/>
                    </a:cubicBezTo>
                    <a:lnTo>
                      <a:pt x="18201" y="9254"/>
                    </a:lnTo>
                    <a:cubicBezTo>
                      <a:pt x="18111" y="9253"/>
                      <a:pt x="18027" y="9245"/>
                      <a:pt x="17951" y="9235"/>
                    </a:cubicBezTo>
                    <a:cubicBezTo>
                      <a:pt x="17746" y="9204"/>
                      <a:pt x="17578" y="9063"/>
                      <a:pt x="17513" y="8865"/>
                    </a:cubicBezTo>
                    <a:cubicBezTo>
                      <a:pt x="17283" y="8174"/>
                      <a:pt x="17150" y="7311"/>
                      <a:pt x="17148" y="7302"/>
                    </a:cubicBezTo>
                    <a:cubicBezTo>
                      <a:pt x="17147" y="7297"/>
                      <a:pt x="17145" y="7293"/>
                      <a:pt x="17141" y="7291"/>
                    </a:cubicBezTo>
                    <a:cubicBezTo>
                      <a:pt x="17030" y="7214"/>
                      <a:pt x="16732" y="6997"/>
                      <a:pt x="16694" y="6920"/>
                    </a:cubicBezTo>
                    <a:cubicBezTo>
                      <a:pt x="16674" y="6878"/>
                      <a:pt x="16671" y="6849"/>
                      <a:pt x="16686" y="6832"/>
                    </a:cubicBezTo>
                    <a:cubicBezTo>
                      <a:pt x="16695" y="6822"/>
                      <a:pt x="16716" y="6810"/>
                      <a:pt x="16767" y="6810"/>
                    </a:cubicBezTo>
                    <a:cubicBezTo>
                      <a:pt x="16815" y="6810"/>
                      <a:pt x="16889" y="6821"/>
                      <a:pt x="17004" y="6853"/>
                    </a:cubicBezTo>
                    <a:cubicBezTo>
                      <a:pt x="17006" y="6854"/>
                      <a:pt x="17007" y="6854"/>
                      <a:pt x="17009" y="6854"/>
                    </a:cubicBezTo>
                    <a:cubicBezTo>
                      <a:pt x="17013" y="6854"/>
                      <a:pt x="17016" y="6853"/>
                      <a:pt x="17019" y="6850"/>
                    </a:cubicBezTo>
                    <a:cubicBezTo>
                      <a:pt x="17024" y="6846"/>
                      <a:pt x="17025" y="6841"/>
                      <a:pt x="17024" y="6835"/>
                    </a:cubicBezTo>
                    <a:cubicBezTo>
                      <a:pt x="16888" y="6051"/>
                      <a:pt x="16848" y="5261"/>
                      <a:pt x="16839" y="4737"/>
                    </a:cubicBezTo>
                    <a:cubicBezTo>
                      <a:pt x="16839" y="4731"/>
                      <a:pt x="16836" y="4727"/>
                      <a:pt x="16832" y="4724"/>
                    </a:cubicBezTo>
                    <a:cubicBezTo>
                      <a:pt x="16798" y="4707"/>
                      <a:pt x="16777" y="4671"/>
                      <a:pt x="16779" y="4634"/>
                    </a:cubicBezTo>
                    <a:cubicBezTo>
                      <a:pt x="16780" y="4603"/>
                      <a:pt x="16785" y="4572"/>
                      <a:pt x="16789" y="4545"/>
                    </a:cubicBezTo>
                    <a:cubicBezTo>
                      <a:pt x="16792" y="4533"/>
                      <a:pt x="16801" y="4525"/>
                      <a:pt x="16813" y="4525"/>
                    </a:cubicBezTo>
                    <a:lnTo>
                      <a:pt x="16821" y="4525"/>
                    </a:lnTo>
                    <a:cubicBezTo>
                      <a:pt x="16825" y="4525"/>
                      <a:pt x="16830" y="4524"/>
                      <a:pt x="16833" y="4521"/>
                    </a:cubicBezTo>
                    <a:cubicBezTo>
                      <a:pt x="16836" y="4518"/>
                      <a:pt x="16838" y="4513"/>
                      <a:pt x="16838" y="4510"/>
                    </a:cubicBezTo>
                    <a:cubicBezTo>
                      <a:pt x="16838" y="4374"/>
                      <a:pt x="16839" y="4294"/>
                      <a:pt x="16839" y="4294"/>
                    </a:cubicBezTo>
                    <a:cubicBezTo>
                      <a:pt x="16839" y="4289"/>
                      <a:pt x="16838" y="4284"/>
                      <a:pt x="16835" y="4281"/>
                    </a:cubicBezTo>
                    <a:cubicBezTo>
                      <a:pt x="16830" y="4278"/>
                      <a:pt x="16501" y="3965"/>
                      <a:pt x="16394" y="3303"/>
                    </a:cubicBezTo>
                    <a:cubicBezTo>
                      <a:pt x="16394" y="3301"/>
                      <a:pt x="16394" y="3301"/>
                      <a:pt x="16394" y="3301"/>
                    </a:cubicBezTo>
                    <a:cubicBezTo>
                      <a:pt x="16351" y="3035"/>
                      <a:pt x="16348" y="2747"/>
                      <a:pt x="16388" y="2444"/>
                    </a:cubicBezTo>
                    <a:cubicBezTo>
                      <a:pt x="16501" y="1544"/>
                      <a:pt x="16918" y="828"/>
                      <a:pt x="17557" y="425"/>
                    </a:cubicBezTo>
                    <a:cubicBezTo>
                      <a:pt x="17974" y="162"/>
                      <a:pt x="18476" y="31"/>
                      <a:pt x="19059" y="31"/>
                    </a:cubicBezTo>
                    <a:close/>
                    <a:moveTo>
                      <a:pt x="19056" y="1"/>
                    </a:moveTo>
                    <a:cubicBezTo>
                      <a:pt x="19002" y="1"/>
                      <a:pt x="18949" y="2"/>
                      <a:pt x="18896" y="4"/>
                    </a:cubicBezTo>
                    <a:cubicBezTo>
                      <a:pt x="18375" y="27"/>
                      <a:pt x="17918" y="160"/>
                      <a:pt x="17539" y="398"/>
                    </a:cubicBezTo>
                    <a:cubicBezTo>
                      <a:pt x="16892" y="807"/>
                      <a:pt x="16471" y="1531"/>
                      <a:pt x="16356" y="2441"/>
                    </a:cubicBezTo>
                    <a:cubicBezTo>
                      <a:pt x="16317" y="2747"/>
                      <a:pt x="16318" y="3038"/>
                      <a:pt x="16362" y="3307"/>
                    </a:cubicBezTo>
                    <a:cubicBezTo>
                      <a:pt x="16362" y="3307"/>
                      <a:pt x="16362" y="3309"/>
                      <a:pt x="16362" y="3309"/>
                    </a:cubicBezTo>
                    <a:cubicBezTo>
                      <a:pt x="16465" y="3936"/>
                      <a:pt x="16763" y="4256"/>
                      <a:pt x="16806" y="4300"/>
                    </a:cubicBezTo>
                    <a:cubicBezTo>
                      <a:pt x="16806" y="4321"/>
                      <a:pt x="16804" y="4389"/>
                      <a:pt x="16804" y="4495"/>
                    </a:cubicBezTo>
                    <a:cubicBezTo>
                      <a:pt x="16782" y="4498"/>
                      <a:pt x="16762" y="4515"/>
                      <a:pt x="16757" y="4539"/>
                    </a:cubicBezTo>
                    <a:cubicBezTo>
                      <a:pt x="16751" y="4568"/>
                      <a:pt x="16748" y="4600"/>
                      <a:pt x="16747" y="4633"/>
                    </a:cubicBezTo>
                    <a:cubicBezTo>
                      <a:pt x="16745" y="4680"/>
                      <a:pt x="16768" y="4724"/>
                      <a:pt x="16807" y="4748"/>
                    </a:cubicBezTo>
                    <a:cubicBezTo>
                      <a:pt x="16816" y="5266"/>
                      <a:pt x="16856" y="6042"/>
                      <a:pt x="16989" y="6817"/>
                    </a:cubicBezTo>
                    <a:cubicBezTo>
                      <a:pt x="16894" y="6791"/>
                      <a:pt x="16820" y="6778"/>
                      <a:pt x="16765" y="6778"/>
                    </a:cubicBezTo>
                    <a:cubicBezTo>
                      <a:pt x="16714" y="6778"/>
                      <a:pt x="16679" y="6790"/>
                      <a:pt x="16660" y="6812"/>
                    </a:cubicBezTo>
                    <a:cubicBezTo>
                      <a:pt x="16638" y="6838"/>
                      <a:pt x="16639" y="6879"/>
                      <a:pt x="16665" y="6934"/>
                    </a:cubicBezTo>
                    <a:cubicBezTo>
                      <a:pt x="16710" y="7029"/>
                      <a:pt x="17066" y="7278"/>
                      <a:pt x="17118" y="7312"/>
                    </a:cubicBezTo>
                    <a:cubicBezTo>
                      <a:pt x="17130" y="7396"/>
                      <a:pt x="17263" y="8215"/>
                      <a:pt x="17483" y="8876"/>
                    </a:cubicBezTo>
                    <a:cubicBezTo>
                      <a:pt x="17553" y="9085"/>
                      <a:pt x="17730" y="9235"/>
                      <a:pt x="17946" y="9266"/>
                    </a:cubicBezTo>
                    <a:cubicBezTo>
                      <a:pt x="18024" y="9277"/>
                      <a:pt x="18107" y="9284"/>
                      <a:pt x="18198" y="9286"/>
                    </a:cubicBezTo>
                    <a:lnTo>
                      <a:pt x="18201" y="9286"/>
                    </a:lnTo>
                    <a:cubicBezTo>
                      <a:pt x="18233" y="9288"/>
                      <a:pt x="18263" y="9288"/>
                      <a:pt x="18292" y="9288"/>
                    </a:cubicBezTo>
                    <a:cubicBezTo>
                      <a:pt x="18304" y="9288"/>
                      <a:pt x="18317" y="9286"/>
                      <a:pt x="18328" y="9286"/>
                    </a:cubicBezTo>
                    <a:lnTo>
                      <a:pt x="18345" y="9286"/>
                    </a:lnTo>
                    <a:lnTo>
                      <a:pt x="18560" y="9284"/>
                    </a:lnTo>
                    <a:cubicBezTo>
                      <a:pt x="18714" y="9283"/>
                      <a:pt x="18866" y="9242"/>
                      <a:pt x="18998" y="9163"/>
                    </a:cubicBezTo>
                    <a:lnTo>
                      <a:pt x="20303" y="8400"/>
                    </a:lnTo>
                    <a:cubicBezTo>
                      <a:pt x="20433" y="8612"/>
                      <a:pt x="20602" y="8921"/>
                      <a:pt x="20691" y="9224"/>
                    </a:cubicBezTo>
                    <a:cubicBezTo>
                      <a:pt x="20643" y="9253"/>
                      <a:pt x="20594" y="9281"/>
                      <a:pt x="20549" y="9309"/>
                    </a:cubicBezTo>
                    <a:lnTo>
                      <a:pt x="20547" y="9310"/>
                    </a:lnTo>
                    <a:cubicBezTo>
                      <a:pt x="20358" y="9425"/>
                      <a:pt x="20253" y="9500"/>
                      <a:pt x="20253" y="9501"/>
                    </a:cubicBezTo>
                    <a:cubicBezTo>
                      <a:pt x="20247" y="9504"/>
                      <a:pt x="20244" y="9512"/>
                      <a:pt x="20247" y="9519"/>
                    </a:cubicBezTo>
                    <a:lnTo>
                      <a:pt x="20490" y="10125"/>
                    </a:lnTo>
                    <a:cubicBezTo>
                      <a:pt x="20490" y="10127"/>
                      <a:pt x="20488" y="10127"/>
                      <a:pt x="20487" y="10127"/>
                    </a:cubicBezTo>
                    <a:cubicBezTo>
                      <a:pt x="19588" y="10627"/>
                      <a:pt x="19252" y="11390"/>
                      <a:pt x="19249" y="11399"/>
                    </a:cubicBezTo>
                    <a:cubicBezTo>
                      <a:pt x="19238" y="11428"/>
                      <a:pt x="18245" y="14292"/>
                      <a:pt x="16326" y="16970"/>
                    </a:cubicBezTo>
                    <a:cubicBezTo>
                      <a:pt x="16324" y="16972"/>
                      <a:pt x="16324" y="16973"/>
                      <a:pt x="16323" y="16975"/>
                    </a:cubicBezTo>
                    <a:lnTo>
                      <a:pt x="16321" y="16982"/>
                    </a:lnTo>
                    <a:cubicBezTo>
                      <a:pt x="16259" y="17241"/>
                      <a:pt x="16321" y="17512"/>
                      <a:pt x="16506" y="17790"/>
                    </a:cubicBezTo>
                    <a:cubicBezTo>
                      <a:pt x="16064" y="18662"/>
                      <a:pt x="15252" y="20222"/>
                      <a:pt x="14732" y="20943"/>
                    </a:cubicBezTo>
                    <a:cubicBezTo>
                      <a:pt x="14302" y="20992"/>
                      <a:pt x="13293" y="21077"/>
                      <a:pt x="11736" y="21198"/>
                    </a:cubicBezTo>
                    <a:cubicBezTo>
                      <a:pt x="11180" y="21002"/>
                      <a:pt x="10338" y="20758"/>
                      <a:pt x="9482" y="20701"/>
                    </a:cubicBezTo>
                    <a:cubicBezTo>
                      <a:pt x="9474" y="20700"/>
                      <a:pt x="9465" y="20700"/>
                      <a:pt x="9457" y="20700"/>
                    </a:cubicBezTo>
                    <a:cubicBezTo>
                      <a:pt x="9348" y="20700"/>
                      <a:pt x="9243" y="20745"/>
                      <a:pt x="9167" y="20825"/>
                    </a:cubicBezTo>
                    <a:cubicBezTo>
                      <a:pt x="8970" y="21036"/>
                      <a:pt x="8801" y="21239"/>
                      <a:pt x="8666" y="21431"/>
                    </a:cubicBezTo>
                    <a:cubicBezTo>
                      <a:pt x="7902" y="21487"/>
                      <a:pt x="7362" y="21526"/>
                      <a:pt x="7310" y="21529"/>
                    </a:cubicBezTo>
                    <a:cubicBezTo>
                      <a:pt x="7225" y="21492"/>
                      <a:pt x="5791" y="20843"/>
                      <a:pt x="4329" y="20746"/>
                    </a:cubicBezTo>
                    <a:cubicBezTo>
                      <a:pt x="4321" y="20746"/>
                      <a:pt x="4312" y="20745"/>
                      <a:pt x="4304" y="20745"/>
                    </a:cubicBezTo>
                    <a:cubicBezTo>
                      <a:pt x="4195" y="20745"/>
                      <a:pt x="4090" y="20790"/>
                      <a:pt x="4014" y="20871"/>
                    </a:cubicBezTo>
                    <a:cubicBezTo>
                      <a:pt x="3717" y="21187"/>
                      <a:pt x="3537" y="21434"/>
                      <a:pt x="3438" y="21584"/>
                    </a:cubicBezTo>
                    <a:cubicBezTo>
                      <a:pt x="3378" y="21676"/>
                      <a:pt x="3384" y="21798"/>
                      <a:pt x="3455" y="21884"/>
                    </a:cubicBezTo>
                    <a:lnTo>
                      <a:pt x="3526" y="21970"/>
                    </a:lnTo>
                    <a:lnTo>
                      <a:pt x="3466" y="22026"/>
                    </a:lnTo>
                    <a:cubicBezTo>
                      <a:pt x="3396" y="22088"/>
                      <a:pt x="3388" y="22194"/>
                      <a:pt x="3449" y="22266"/>
                    </a:cubicBezTo>
                    <a:lnTo>
                      <a:pt x="3517" y="22349"/>
                    </a:lnTo>
                    <a:cubicBezTo>
                      <a:pt x="3548" y="22385"/>
                      <a:pt x="3590" y="22406"/>
                      <a:pt x="3637" y="22411"/>
                    </a:cubicBezTo>
                    <a:cubicBezTo>
                      <a:pt x="3642" y="22412"/>
                      <a:pt x="3648" y="22412"/>
                      <a:pt x="3653" y="22412"/>
                    </a:cubicBezTo>
                    <a:cubicBezTo>
                      <a:pt x="3673" y="22412"/>
                      <a:pt x="3693" y="22408"/>
                      <a:pt x="3711" y="22402"/>
                    </a:cubicBezTo>
                    <a:lnTo>
                      <a:pt x="3711" y="22402"/>
                    </a:lnTo>
                    <a:cubicBezTo>
                      <a:pt x="3687" y="22462"/>
                      <a:pt x="3696" y="22534"/>
                      <a:pt x="3738" y="22588"/>
                    </a:cubicBezTo>
                    <a:lnTo>
                      <a:pt x="3758" y="22612"/>
                    </a:lnTo>
                    <a:cubicBezTo>
                      <a:pt x="3794" y="22658"/>
                      <a:pt x="3850" y="22684"/>
                      <a:pt x="3906" y="22684"/>
                    </a:cubicBezTo>
                    <a:cubicBezTo>
                      <a:pt x="3921" y="22684"/>
                      <a:pt x="3935" y="22682"/>
                      <a:pt x="3949" y="22679"/>
                    </a:cubicBezTo>
                    <a:lnTo>
                      <a:pt x="3949" y="22679"/>
                    </a:lnTo>
                    <a:cubicBezTo>
                      <a:pt x="3940" y="22697"/>
                      <a:pt x="3935" y="22718"/>
                      <a:pt x="3934" y="22740"/>
                    </a:cubicBezTo>
                    <a:cubicBezTo>
                      <a:pt x="3932" y="22782"/>
                      <a:pt x="3949" y="22823"/>
                      <a:pt x="3978" y="22852"/>
                    </a:cubicBezTo>
                    <a:lnTo>
                      <a:pt x="4069" y="22941"/>
                    </a:lnTo>
                    <a:cubicBezTo>
                      <a:pt x="4097" y="22970"/>
                      <a:pt x="4135" y="22986"/>
                      <a:pt x="4174" y="22986"/>
                    </a:cubicBezTo>
                    <a:cubicBezTo>
                      <a:pt x="4203" y="22986"/>
                      <a:pt x="4232" y="22977"/>
                      <a:pt x="4258" y="22959"/>
                    </a:cubicBezTo>
                    <a:lnTo>
                      <a:pt x="4740" y="22635"/>
                    </a:lnTo>
                    <a:cubicBezTo>
                      <a:pt x="4794" y="22687"/>
                      <a:pt x="5077" y="22915"/>
                      <a:pt x="5945" y="23091"/>
                    </a:cubicBezTo>
                    <a:lnTo>
                      <a:pt x="5947" y="23091"/>
                    </a:lnTo>
                    <a:cubicBezTo>
                      <a:pt x="6457" y="23102"/>
                      <a:pt x="6868" y="23105"/>
                      <a:pt x="7139" y="23105"/>
                    </a:cubicBezTo>
                    <a:cubicBezTo>
                      <a:pt x="7371" y="23105"/>
                      <a:pt x="7501" y="23103"/>
                      <a:pt x="7504" y="23103"/>
                    </a:cubicBezTo>
                    <a:lnTo>
                      <a:pt x="12521" y="23061"/>
                    </a:lnTo>
                    <a:cubicBezTo>
                      <a:pt x="12610" y="23061"/>
                      <a:pt x="12657" y="23059"/>
                      <a:pt x="12657" y="23059"/>
                    </a:cubicBezTo>
                    <a:lnTo>
                      <a:pt x="20370" y="22993"/>
                    </a:lnTo>
                    <a:cubicBezTo>
                      <a:pt x="20611" y="22991"/>
                      <a:pt x="20844" y="22902"/>
                      <a:pt x="21024" y="22740"/>
                    </a:cubicBezTo>
                    <a:cubicBezTo>
                      <a:pt x="21227" y="22559"/>
                      <a:pt x="21542" y="22272"/>
                      <a:pt x="21900" y="21922"/>
                    </a:cubicBezTo>
                    <a:cubicBezTo>
                      <a:pt x="21938" y="22088"/>
                      <a:pt x="21977" y="22255"/>
                      <a:pt x="22015" y="22416"/>
                    </a:cubicBezTo>
                    <a:cubicBezTo>
                      <a:pt x="22025" y="22455"/>
                      <a:pt x="22035" y="22496"/>
                      <a:pt x="22044" y="22534"/>
                    </a:cubicBezTo>
                    <a:lnTo>
                      <a:pt x="22050" y="22556"/>
                    </a:lnTo>
                    <a:cubicBezTo>
                      <a:pt x="22057" y="22591"/>
                      <a:pt x="22066" y="22626"/>
                      <a:pt x="22075" y="22661"/>
                    </a:cubicBezTo>
                    <a:lnTo>
                      <a:pt x="22083" y="22694"/>
                    </a:lnTo>
                    <a:cubicBezTo>
                      <a:pt x="22091" y="22728"/>
                      <a:pt x="22100" y="22759"/>
                      <a:pt x="22107" y="22791"/>
                    </a:cubicBezTo>
                    <a:lnTo>
                      <a:pt x="22121" y="22850"/>
                    </a:lnTo>
                    <a:cubicBezTo>
                      <a:pt x="22128" y="22874"/>
                      <a:pt x="22135" y="22899"/>
                      <a:pt x="22141" y="22923"/>
                    </a:cubicBezTo>
                    <a:lnTo>
                      <a:pt x="22153" y="22974"/>
                    </a:lnTo>
                    <a:cubicBezTo>
                      <a:pt x="22163" y="23017"/>
                      <a:pt x="22174" y="23059"/>
                      <a:pt x="22185" y="23100"/>
                    </a:cubicBezTo>
                    <a:lnTo>
                      <a:pt x="22186" y="23105"/>
                    </a:lnTo>
                    <a:cubicBezTo>
                      <a:pt x="22194" y="23130"/>
                      <a:pt x="22200" y="23158"/>
                      <a:pt x="22207" y="23183"/>
                    </a:cubicBezTo>
                    <a:lnTo>
                      <a:pt x="22221" y="23236"/>
                    </a:lnTo>
                    <a:cubicBezTo>
                      <a:pt x="22227" y="23262"/>
                      <a:pt x="22234" y="23290"/>
                      <a:pt x="22242" y="23317"/>
                    </a:cubicBezTo>
                    <a:lnTo>
                      <a:pt x="22256" y="23368"/>
                    </a:lnTo>
                    <a:cubicBezTo>
                      <a:pt x="22262" y="23396"/>
                      <a:pt x="22269" y="23423"/>
                      <a:pt x="22277" y="23450"/>
                    </a:cubicBezTo>
                    <a:lnTo>
                      <a:pt x="22291" y="23500"/>
                    </a:lnTo>
                    <a:cubicBezTo>
                      <a:pt x="22298" y="23527"/>
                      <a:pt x="22304" y="23555"/>
                      <a:pt x="22312" y="23580"/>
                    </a:cubicBezTo>
                    <a:lnTo>
                      <a:pt x="22325" y="23629"/>
                    </a:lnTo>
                    <a:cubicBezTo>
                      <a:pt x="22333" y="23658"/>
                      <a:pt x="22341" y="23685"/>
                      <a:pt x="22348" y="23712"/>
                    </a:cubicBezTo>
                    <a:lnTo>
                      <a:pt x="22360" y="23756"/>
                    </a:lnTo>
                    <a:cubicBezTo>
                      <a:pt x="22369" y="23786"/>
                      <a:pt x="22378" y="23815"/>
                      <a:pt x="22386" y="23845"/>
                    </a:cubicBezTo>
                    <a:lnTo>
                      <a:pt x="22397" y="23882"/>
                    </a:lnTo>
                    <a:cubicBezTo>
                      <a:pt x="22407" y="23920"/>
                      <a:pt x="22418" y="23957"/>
                      <a:pt x="22430" y="23995"/>
                    </a:cubicBezTo>
                    <a:cubicBezTo>
                      <a:pt x="22356" y="24073"/>
                      <a:pt x="21747" y="24725"/>
                      <a:pt x="21732" y="25212"/>
                    </a:cubicBezTo>
                    <a:cubicBezTo>
                      <a:pt x="21718" y="25613"/>
                      <a:pt x="21965" y="25804"/>
                      <a:pt x="22074" y="25869"/>
                    </a:cubicBezTo>
                    <a:cubicBezTo>
                      <a:pt x="21760" y="25896"/>
                      <a:pt x="20131" y="26040"/>
                      <a:pt x="18090" y="26308"/>
                    </a:cubicBezTo>
                    <a:cubicBezTo>
                      <a:pt x="16003" y="26582"/>
                      <a:pt x="13048" y="27044"/>
                      <a:pt x="10821" y="27693"/>
                    </a:cubicBezTo>
                    <a:cubicBezTo>
                      <a:pt x="10149" y="27943"/>
                      <a:pt x="9768" y="28297"/>
                      <a:pt x="9585" y="28842"/>
                    </a:cubicBezTo>
                    <a:cubicBezTo>
                      <a:pt x="9373" y="29479"/>
                      <a:pt x="9434" y="30416"/>
                      <a:pt x="9771" y="31713"/>
                    </a:cubicBezTo>
                    <a:cubicBezTo>
                      <a:pt x="10149" y="33155"/>
                      <a:pt x="11207" y="35833"/>
                      <a:pt x="11974" y="37726"/>
                    </a:cubicBezTo>
                    <a:cubicBezTo>
                      <a:pt x="8985" y="40895"/>
                      <a:pt x="6136" y="43893"/>
                      <a:pt x="6107" y="43921"/>
                    </a:cubicBezTo>
                    <a:cubicBezTo>
                      <a:pt x="6104" y="43926"/>
                      <a:pt x="6103" y="43932"/>
                      <a:pt x="6104" y="43937"/>
                    </a:cubicBezTo>
                    <a:cubicBezTo>
                      <a:pt x="6104" y="43938"/>
                      <a:pt x="6148" y="44129"/>
                      <a:pt x="6224" y="44356"/>
                    </a:cubicBezTo>
                    <a:lnTo>
                      <a:pt x="6200" y="44377"/>
                    </a:lnTo>
                    <a:lnTo>
                      <a:pt x="6198" y="44379"/>
                    </a:lnTo>
                    <a:lnTo>
                      <a:pt x="5788" y="44754"/>
                    </a:lnTo>
                    <a:cubicBezTo>
                      <a:pt x="5726" y="44688"/>
                      <a:pt x="5655" y="44662"/>
                      <a:pt x="5566" y="44662"/>
                    </a:cubicBezTo>
                    <a:cubicBezTo>
                      <a:pt x="5464" y="44662"/>
                      <a:pt x="5338" y="44696"/>
                      <a:pt x="5173" y="44741"/>
                    </a:cubicBezTo>
                    <a:cubicBezTo>
                      <a:pt x="5020" y="44782"/>
                      <a:pt x="4830" y="44833"/>
                      <a:pt x="4596" y="44874"/>
                    </a:cubicBezTo>
                    <a:cubicBezTo>
                      <a:pt x="4486" y="44894"/>
                      <a:pt x="4358" y="44903"/>
                      <a:pt x="4216" y="44903"/>
                    </a:cubicBezTo>
                    <a:cubicBezTo>
                      <a:pt x="3275" y="44903"/>
                      <a:pt x="1731" y="44504"/>
                      <a:pt x="871" y="44156"/>
                    </a:cubicBezTo>
                    <a:cubicBezTo>
                      <a:pt x="802" y="44128"/>
                      <a:pt x="730" y="44114"/>
                      <a:pt x="660" y="44114"/>
                    </a:cubicBezTo>
                    <a:cubicBezTo>
                      <a:pt x="459" y="44114"/>
                      <a:pt x="268" y="44224"/>
                      <a:pt x="170" y="44414"/>
                    </a:cubicBezTo>
                    <a:cubicBezTo>
                      <a:pt x="108" y="44533"/>
                      <a:pt x="65" y="44653"/>
                      <a:pt x="42" y="44771"/>
                    </a:cubicBezTo>
                    <a:cubicBezTo>
                      <a:pt x="0" y="44983"/>
                      <a:pt x="38" y="45115"/>
                      <a:pt x="39" y="45121"/>
                    </a:cubicBezTo>
                    <a:cubicBezTo>
                      <a:pt x="41" y="45124"/>
                      <a:pt x="44" y="45129"/>
                      <a:pt x="47" y="45130"/>
                    </a:cubicBezTo>
                    <a:lnTo>
                      <a:pt x="4347" y="47452"/>
                    </a:lnTo>
                    <a:cubicBezTo>
                      <a:pt x="4349" y="47454"/>
                      <a:pt x="4350" y="47454"/>
                      <a:pt x="4352" y="47455"/>
                    </a:cubicBezTo>
                    <a:lnTo>
                      <a:pt x="4906" y="47543"/>
                    </a:lnTo>
                    <a:lnTo>
                      <a:pt x="4864" y="47716"/>
                    </a:lnTo>
                    <a:cubicBezTo>
                      <a:pt x="4862" y="47722"/>
                      <a:pt x="4865" y="47729"/>
                      <a:pt x="4871" y="47732"/>
                    </a:cubicBezTo>
                    <a:lnTo>
                      <a:pt x="5967" y="48323"/>
                    </a:lnTo>
                    <a:cubicBezTo>
                      <a:pt x="5970" y="48325"/>
                      <a:pt x="5971" y="48326"/>
                      <a:pt x="5974" y="48326"/>
                    </a:cubicBezTo>
                    <a:lnTo>
                      <a:pt x="5974" y="48325"/>
                    </a:lnTo>
                    <a:cubicBezTo>
                      <a:pt x="5977" y="48325"/>
                      <a:pt x="5980" y="48325"/>
                      <a:pt x="5983" y="48322"/>
                    </a:cubicBezTo>
                    <a:cubicBezTo>
                      <a:pt x="5988" y="48320"/>
                      <a:pt x="6392" y="48050"/>
                      <a:pt x="6607" y="47751"/>
                    </a:cubicBezTo>
                    <a:cubicBezTo>
                      <a:pt x="6625" y="47725"/>
                      <a:pt x="6644" y="47696"/>
                      <a:pt x="6660" y="47669"/>
                    </a:cubicBezTo>
                    <a:cubicBezTo>
                      <a:pt x="6853" y="47339"/>
                      <a:pt x="6939" y="46222"/>
                      <a:pt x="6943" y="46175"/>
                    </a:cubicBezTo>
                    <a:cubicBezTo>
                      <a:pt x="6943" y="46166"/>
                      <a:pt x="6937" y="46160"/>
                      <a:pt x="6930" y="46159"/>
                    </a:cubicBezTo>
                    <a:cubicBezTo>
                      <a:pt x="6901" y="46153"/>
                      <a:pt x="6874" y="46148"/>
                      <a:pt x="6848" y="46143"/>
                    </a:cubicBezTo>
                    <a:lnTo>
                      <a:pt x="7428" y="45730"/>
                    </a:lnTo>
                    <a:cubicBezTo>
                      <a:pt x="7621" y="45957"/>
                      <a:pt x="7742" y="46195"/>
                      <a:pt x="7789" y="46436"/>
                    </a:cubicBezTo>
                    <a:cubicBezTo>
                      <a:pt x="7790" y="46443"/>
                      <a:pt x="7796" y="46448"/>
                      <a:pt x="7803" y="46448"/>
                    </a:cubicBezTo>
                    <a:cubicBezTo>
                      <a:pt x="7804" y="46448"/>
                      <a:pt x="7805" y="46448"/>
                      <a:pt x="7805" y="46448"/>
                    </a:cubicBezTo>
                    <a:cubicBezTo>
                      <a:pt x="8626" y="46381"/>
                      <a:pt x="10901" y="45012"/>
                      <a:pt x="12074" y="43879"/>
                    </a:cubicBezTo>
                    <a:cubicBezTo>
                      <a:pt x="12203" y="43755"/>
                      <a:pt x="12393" y="43599"/>
                      <a:pt x="12615" y="43418"/>
                    </a:cubicBezTo>
                    <a:cubicBezTo>
                      <a:pt x="12978" y="43119"/>
                      <a:pt x="13431" y="42749"/>
                      <a:pt x="13848" y="42326"/>
                    </a:cubicBezTo>
                    <a:cubicBezTo>
                      <a:pt x="13944" y="42578"/>
                      <a:pt x="14013" y="42761"/>
                      <a:pt x="14055" y="42887"/>
                    </a:cubicBezTo>
                    <a:cubicBezTo>
                      <a:pt x="14057" y="42891"/>
                      <a:pt x="14061" y="42896"/>
                      <a:pt x="14066" y="42897"/>
                    </a:cubicBezTo>
                    <a:cubicBezTo>
                      <a:pt x="14260" y="42956"/>
                      <a:pt x="14494" y="42986"/>
                      <a:pt x="14766" y="42986"/>
                    </a:cubicBezTo>
                    <a:cubicBezTo>
                      <a:pt x="14906" y="42986"/>
                      <a:pt x="15056" y="42978"/>
                      <a:pt x="15215" y="42963"/>
                    </a:cubicBezTo>
                    <a:cubicBezTo>
                      <a:pt x="15308" y="43188"/>
                      <a:pt x="15529" y="43726"/>
                      <a:pt x="15711" y="44180"/>
                    </a:cubicBezTo>
                    <a:cubicBezTo>
                      <a:pt x="15704" y="44180"/>
                      <a:pt x="15697" y="44179"/>
                      <a:pt x="15689" y="44179"/>
                    </a:cubicBezTo>
                    <a:cubicBezTo>
                      <a:pt x="15640" y="44179"/>
                      <a:pt x="15590" y="44198"/>
                      <a:pt x="15544" y="44233"/>
                    </a:cubicBezTo>
                    <a:cubicBezTo>
                      <a:pt x="15444" y="44306"/>
                      <a:pt x="15373" y="44444"/>
                      <a:pt x="15365" y="44574"/>
                    </a:cubicBezTo>
                    <a:cubicBezTo>
                      <a:pt x="15359" y="44686"/>
                      <a:pt x="14996" y="45213"/>
                      <a:pt x="14317" y="45730"/>
                    </a:cubicBezTo>
                    <a:cubicBezTo>
                      <a:pt x="13713" y="46190"/>
                      <a:pt x="12702" y="46761"/>
                      <a:pt x="11330" y="46866"/>
                    </a:cubicBezTo>
                    <a:cubicBezTo>
                      <a:pt x="11071" y="46886"/>
                      <a:pt x="10874" y="47110"/>
                      <a:pt x="10892" y="47366"/>
                    </a:cubicBezTo>
                    <a:cubicBezTo>
                      <a:pt x="10901" y="47514"/>
                      <a:pt x="10942" y="47649"/>
                      <a:pt x="11009" y="47767"/>
                    </a:cubicBezTo>
                    <a:cubicBezTo>
                      <a:pt x="11071" y="47875"/>
                      <a:pt x="11157" y="47967"/>
                      <a:pt x="11265" y="48044"/>
                    </a:cubicBezTo>
                    <a:cubicBezTo>
                      <a:pt x="11268" y="48046"/>
                      <a:pt x="11271" y="48047"/>
                      <a:pt x="11276" y="48047"/>
                    </a:cubicBezTo>
                    <a:lnTo>
                      <a:pt x="16320" y="48004"/>
                    </a:lnTo>
                    <a:cubicBezTo>
                      <a:pt x="16323" y="48004"/>
                      <a:pt x="16324" y="48004"/>
                      <a:pt x="16327" y="48002"/>
                    </a:cubicBezTo>
                    <a:lnTo>
                      <a:pt x="16707" y="47785"/>
                    </a:lnTo>
                    <a:lnTo>
                      <a:pt x="17274" y="48063"/>
                    </a:lnTo>
                    <a:cubicBezTo>
                      <a:pt x="17277" y="48063"/>
                      <a:pt x="17278" y="48064"/>
                      <a:pt x="17281" y="48064"/>
                    </a:cubicBezTo>
                    <a:lnTo>
                      <a:pt x="18608" y="48052"/>
                    </a:lnTo>
                    <a:cubicBezTo>
                      <a:pt x="18614" y="48052"/>
                      <a:pt x="18619" y="48049"/>
                      <a:pt x="18622" y="48044"/>
                    </a:cubicBezTo>
                    <a:cubicBezTo>
                      <a:pt x="18625" y="48040"/>
                      <a:pt x="18917" y="47519"/>
                      <a:pt x="18913" y="47119"/>
                    </a:cubicBezTo>
                    <a:cubicBezTo>
                      <a:pt x="18913" y="47064"/>
                      <a:pt x="18901" y="46972"/>
                      <a:pt x="18875" y="46836"/>
                    </a:cubicBezTo>
                    <a:cubicBezTo>
                      <a:pt x="18731" y="46062"/>
                      <a:pt x="18217" y="44177"/>
                      <a:pt x="18213" y="44158"/>
                    </a:cubicBezTo>
                    <a:cubicBezTo>
                      <a:pt x="18211" y="44156"/>
                      <a:pt x="18211" y="44155"/>
                      <a:pt x="18210" y="44153"/>
                    </a:cubicBezTo>
                    <a:cubicBezTo>
                      <a:pt x="18207" y="44149"/>
                      <a:pt x="18164" y="44098"/>
                      <a:pt x="18064" y="44098"/>
                    </a:cubicBezTo>
                    <a:cubicBezTo>
                      <a:pt x="18008" y="44098"/>
                      <a:pt x="17934" y="44114"/>
                      <a:pt x="17839" y="44164"/>
                    </a:cubicBezTo>
                    <a:cubicBezTo>
                      <a:pt x="17805" y="44043"/>
                      <a:pt x="17619" y="43365"/>
                      <a:pt x="17474" y="42840"/>
                    </a:cubicBezTo>
                    <a:cubicBezTo>
                      <a:pt x="17436" y="42704"/>
                      <a:pt x="17400" y="42575"/>
                      <a:pt x="17371" y="42469"/>
                    </a:cubicBezTo>
                    <a:cubicBezTo>
                      <a:pt x="17766" y="42338"/>
                      <a:pt x="18031" y="42234"/>
                      <a:pt x="18033" y="42232"/>
                    </a:cubicBezTo>
                    <a:cubicBezTo>
                      <a:pt x="18040" y="42229"/>
                      <a:pt x="18045" y="42222"/>
                      <a:pt x="18042" y="42213"/>
                    </a:cubicBezTo>
                    <a:cubicBezTo>
                      <a:pt x="18037" y="42199"/>
                      <a:pt x="17560" y="40751"/>
                      <a:pt x="17078" y="39018"/>
                    </a:cubicBezTo>
                    <a:cubicBezTo>
                      <a:pt x="17640" y="38452"/>
                      <a:pt x="17981" y="38117"/>
                      <a:pt x="18122" y="37997"/>
                    </a:cubicBezTo>
                    <a:cubicBezTo>
                      <a:pt x="18684" y="37519"/>
                      <a:pt x="18778" y="36943"/>
                      <a:pt x="18789" y="36851"/>
                    </a:cubicBezTo>
                    <a:cubicBezTo>
                      <a:pt x="18898" y="36833"/>
                      <a:pt x="19702" y="36680"/>
                      <a:pt x="20358" y="35928"/>
                    </a:cubicBezTo>
                    <a:cubicBezTo>
                      <a:pt x="21368" y="34765"/>
                      <a:pt x="24426" y="32255"/>
                      <a:pt x="25340" y="31513"/>
                    </a:cubicBezTo>
                    <a:cubicBezTo>
                      <a:pt x="25461" y="31414"/>
                      <a:pt x="25537" y="31354"/>
                      <a:pt x="25555" y="31339"/>
                    </a:cubicBezTo>
                    <a:lnTo>
                      <a:pt x="25814" y="31339"/>
                    </a:lnTo>
                    <a:cubicBezTo>
                      <a:pt x="25927" y="31337"/>
                      <a:pt x="26041" y="31337"/>
                      <a:pt x="26155" y="31337"/>
                    </a:cubicBezTo>
                    <a:cubicBezTo>
                      <a:pt x="27869" y="31337"/>
                      <a:pt x="29490" y="31336"/>
                      <a:pt x="30508" y="31005"/>
                    </a:cubicBezTo>
                    <a:cubicBezTo>
                      <a:pt x="30703" y="30942"/>
                      <a:pt x="30882" y="30830"/>
                      <a:pt x="31023" y="30681"/>
                    </a:cubicBezTo>
                    <a:cubicBezTo>
                      <a:pt x="31024" y="30680"/>
                      <a:pt x="31027" y="30677"/>
                      <a:pt x="31029" y="30675"/>
                    </a:cubicBezTo>
                    <a:lnTo>
                      <a:pt x="31036" y="30668"/>
                    </a:lnTo>
                    <a:cubicBezTo>
                      <a:pt x="31041" y="30663"/>
                      <a:pt x="31044" y="30659"/>
                      <a:pt x="31049" y="30654"/>
                    </a:cubicBezTo>
                    <a:cubicBezTo>
                      <a:pt x="31177" y="30512"/>
                      <a:pt x="31271" y="30337"/>
                      <a:pt x="31321" y="30153"/>
                    </a:cubicBezTo>
                    <a:cubicBezTo>
                      <a:pt x="31339" y="30083"/>
                      <a:pt x="31358" y="30010"/>
                      <a:pt x="31374" y="29936"/>
                    </a:cubicBezTo>
                    <a:cubicBezTo>
                      <a:pt x="31406" y="29806"/>
                      <a:pt x="31433" y="29668"/>
                      <a:pt x="31459" y="29529"/>
                    </a:cubicBezTo>
                    <a:cubicBezTo>
                      <a:pt x="31565" y="28951"/>
                      <a:pt x="31711" y="27817"/>
                      <a:pt x="31501" y="26705"/>
                    </a:cubicBezTo>
                    <a:cubicBezTo>
                      <a:pt x="31500" y="26695"/>
                      <a:pt x="31497" y="26682"/>
                      <a:pt x="31495" y="26670"/>
                    </a:cubicBezTo>
                    <a:lnTo>
                      <a:pt x="31492" y="26657"/>
                    </a:lnTo>
                    <a:cubicBezTo>
                      <a:pt x="31485" y="26620"/>
                      <a:pt x="31477" y="26584"/>
                      <a:pt x="31470" y="26546"/>
                    </a:cubicBezTo>
                    <a:lnTo>
                      <a:pt x="31468" y="26540"/>
                    </a:lnTo>
                    <a:cubicBezTo>
                      <a:pt x="31465" y="26531"/>
                      <a:pt x="31464" y="26523"/>
                      <a:pt x="31462" y="26516"/>
                    </a:cubicBezTo>
                    <a:cubicBezTo>
                      <a:pt x="31461" y="26505"/>
                      <a:pt x="31458" y="26495"/>
                      <a:pt x="31455" y="26484"/>
                    </a:cubicBezTo>
                    <a:lnTo>
                      <a:pt x="31453" y="26473"/>
                    </a:lnTo>
                    <a:cubicBezTo>
                      <a:pt x="31450" y="26466"/>
                      <a:pt x="31448" y="26457"/>
                      <a:pt x="31447" y="26448"/>
                    </a:cubicBezTo>
                    <a:cubicBezTo>
                      <a:pt x="31444" y="26439"/>
                      <a:pt x="31442" y="26429"/>
                      <a:pt x="31439" y="26420"/>
                    </a:cubicBezTo>
                    <a:lnTo>
                      <a:pt x="31435" y="26404"/>
                    </a:lnTo>
                    <a:cubicBezTo>
                      <a:pt x="31433" y="26398"/>
                      <a:pt x="31432" y="26390"/>
                      <a:pt x="31430" y="26383"/>
                    </a:cubicBezTo>
                    <a:cubicBezTo>
                      <a:pt x="31412" y="26314"/>
                      <a:pt x="31394" y="26248"/>
                      <a:pt x="31374" y="26183"/>
                    </a:cubicBezTo>
                    <a:cubicBezTo>
                      <a:pt x="31365" y="26154"/>
                      <a:pt x="31356" y="26125"/>
                      <a:pt x="31347" y="26093"/>
                    </a:cubicBezTo>
                    <a:cubicBezTo>
                      <a:pt x="31338" y="26064"/>
                      <a:pt x="31327" y="26036"/>
                      <a:pt x="31318" y="26007"/>
                    </a:cubicBezTo>
                    <a:lnTo>
                      <a:pt x="31315" y="25999"/>
                    </a:lnTo>
                    <a:cubicBezTo>
                      <a:pt x="31315" y="25998"/>
                      <a:pt x="31315" y="25998"/>
                      <a:pt x="31315" y="25998"/>
                    </a:cubicBezTo>
                    <a:cubicBezTo>
                      <a:pt x="31285" y="25908"/>
                      <a:pt x="31252" y="25819"/>
                      <a:pt x="31217" y="25733"/>
                    </a:cubicBezTo>
                    <a:lnTo>
                      <a:pt x="31211" y="25718"/>
                    </a:lnTo>
                    <a:cubicBezTo>
                      <a:pt x="31203" y="25699"/>
                      <a:pt x="31196" y="25683"/>
                      <a:pt x="31189" y="25666"/>
                    </a:cubicBezTo>
                    <a:lnTo>
                      <a:pt x="31180" y="25643"/>
                    </a:lnTo>
                    <a:cubicBezTo>
                      <a:pt x="31173" y="25627"/>
                      <a:pt x="31165" y="25612"/>
                      <a:pt x="31159" y="25595"/>
                    </a:cubicBezTo>
                    <a:lnTo>
                      <a:pt x="31147" y="25571"/>
                    </a:lnTo>
                    <a:cubicBezTo>
                      <a:pt x="31141" y="25554"/>
                      <a:pt x="31133" y="25539"/>
                      <a:pt x="31127" y="25524"/>
                    </a:cubicBezTo>
                    <a:lnTo>
                      <a:pt x="31111" y="25489"/>
                    </a:lnTo>
                    <a:cubicBezTo>
                      <a:pt x="31105" y="25477"/>
                      <a:pt x="31100" y="25465"/>
                      <a:pt x="31094" y="25453"/>
                    </a:cubicBezTo>
                    <a:cubicBezTo>
                      <a:pt x="31091" y="25446"/>
                      <a:pt x="31088" y="25440"/>
                      <a:pt x="31085" y="25436"/>
                    </a:cubicBezTo>
                    <a:lnTo>
                      <a:pt x="31080" y="25425"/>
                    </a:lnTo>
                    <a:cubicBezTo>
                      <a:pt x="31068" y="25401"/>
                      <a:pt x="31056" y="25375"/>
                      <a:pt x="31044" y="25351"/>
                    </a:cubicBezTo>
                    <a:lnTo>
                      <a:pt x="31039" y="25342"/>
                    </a:lnTo>
                    <a:cubicBezTo>
                      <a:pt x="31036" y="25336"/>
                      <a:pt x="31033" y="25331"/>
                      <a:pt x="31030" y="25325"/>
                    </a:cubicBezTo>
                    <a:cubicBezTo>
                      <a:pt x="30971" y="25050"/>
                      <a:pt x="30859" y="24844"/>
                      <a:pt x="30793" y="24739"/>
                    </a:cubicBezTo>
                    <a:cubicBezTo>
                      <a:pt x="31012" y="24556"/>
                      <a:pt x="31295" y="24088"/>
                      <a:pt x="31250" y="23692"/>
                    </a:cubicBezTo>
                    <a:cubicBezTo>
                      <a:pt x="31200" y="23247"/>
                      <a:pt x="30703" y="22679"/>
                      <a:pt x="30650" y="22618"/>
                    </a:cubicBezTo>
                    <a:cubicBezTo>
                      <a:pt x="30647" y="22503"/>
                      <a:pt x="30594" y="20733"/>
                      <a:pt x="29860" y="16731"/>
                    </a:cubicBezTo>
                    <a:cubicBezTo>
                      <a:pt x="29838" y="16573"/>
                      <a:pt x="29823" y="16382"/>
                      <a:pt x="29805" y="16163"/>
                    </a:cubicBezTo>
                    <a:cubicBezTo>
                      <a:pt x="29737" y="15345"/>
                      <a:pt x="29635" y="14110"/>
                      <a:pt x="29155" y="12770"/>
                    </a:cubicBezTo>
                    <a:cubicBezTo>
                      <a:pt x="28890" y="12034"/>
                      <a:pt x="28537" y="11338"/>
                      <a:pt x="28106" y="10705"/>
                    </a:cubicBezTo>
                    <a:cubicBezTo>
                      <a:pt x="27598" y="9963"/>
                      <a:pt x="26966" y="9280"/>
                      <a:pt x="26227" y="8679"/>
                    </a:cubicBezTo>
                    <a:cubicBezTo>
                      <a:pt x="26089" y="8567"/>
                      <a:pt x="25923" y="8497"/>
                      <a:pt x="25747" y="8477"/>
                    </a:cubicBezTo>
                    <a:cubicBezTo>
                      <a:pt x="25588" y="8459"/>
                      <a:pt x="25394" y="8444"/>
                      <a:pt x="25199" y="8444"/>
                    </a:cubicBezTo>
                    <a:cubicBezTo>
                      <a:pt x="25023" y="8444"/>
                      <a:pt x="24846" y="8456"/>
                      <a:pt x="24693" y="8491"/>
                    </a:cubicBezTo>
                    <a:lnTo>
                      <a:pt x="24352" y="7961"/>
                    </a:lnTo>
                    <a:cubicBezTo>
                      <a:pt x="24349" y="7955"/>
                      <a:pt x="24343" y="7953"/>
                      <a:pt x="24337" y="7953"/>
                    </a:cubicBezTo>
                    <a:cubicBezTo>
                      <a:pt x="24264" y="7964"/>
                      <a:pt x="24193" y="7974"/>
                      <a:pt x="24123" y="7985"/>
                    </a:cubicBezTo>
                    <a:cubicBezTo>
                      <a:pt x="24123" y="7986"/>
                      <a:pt x="24122" y="7986"/>
                      <a:pt x="24122" y="7986"/>
                    </a:cubicBezTo>
                    <a:cubicBezTo>
                      <a:pt x="24084" y="7992"/>
                      <a:pt x="24048" y="7999"/>
                      <a:pt x="24011" y="8005"/>
                    </a:cubicBezTo>
                    <a:cubicBezTo>
                      <a:pt x="23817" y="7835"/>
                      <a:pt x="23337" y="7397"/>
                      <a:pt x="22895" y="6875"/>
                    </a:cubicBezTo>
                    <a:cubicBezTo>
                      <a:pt x="23040" y="6584"/>
                      <a:pt x="23005" y="6254"/>
                      <a:pt x="22924" y="6135"/>
                    </a:cubicBezTo>
                    <a:cubicBezTo>
                      <a:pt x="22774" y="5919"/>
                      <a:pt x="22674" y="5472"/>
                      <a:pt x="22781" y="5330"/>
                    </a:cubicBezTo>
                    <a:cubicBezTo>
                      <a:pt x="22963" y="5090"/>
                      <a:pt x="23539" y="4224"/>
                      <a:pt x="23340" y="3179"/>
                    </a:cubicBezTo>
                    <a:cubicBezTo>
                      <a:pt x="23319" y="3077"/>
                      <a:pt x="23296" y="2976"/>
                      <a:pt x="23272" y="2877"/>
                    </a:cubicBezTo>
                    <a:cubicBezTo>
                      <a:pt x="22963" y="1622"/>
                      <a:pt x="22489" y="779"/>
                      <a:pt x="21901" y="442"/>
                    </a:cubicBezTo>
                    <a:cubicBezTo>
                      <a:pt x="21703" y="328"/>
                      <a:pt x="21493" y="271"/>
                      <a:pt x="21273" y="271"/>
                    </a:cubicBezTo>
                    <a:cubicBezTo>
                      <a:pt x="21142" y="271"/>
                      <a:pt x="21008" y="291"/>
                      <a:pt x="20871" y="331"/>
                    </a:cubicBezTo>
                    <a:cubicBezTo>
                      <a:pt x="20206" y="111"/>
                      <a:pt x="19596" y="1"/>
                      <a:pt x="190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5"/>
              <p:cNvSpPr/>
              <p:nvPr/>
            </p:nvSpPr>
            <p:spPr>
              <a:xfrm>
                <a:off x="1947800" y="2258950"/>
                <a:ext cx="180175" cy="183400"/>
              </a:xfrm>
              <a:custGeom>
                <a:avLst/>
                <a:gdLst/>
                <a:ahLst/>
                <a:cxnLst/>
                <a:rect l="l" t="t" r="r" b="b"/>
                <a:pathLst>
                  <a:path w="7207" h="7336" extrusionOk="0">
                    <a:moveTo>
                      <a:pt x="2733" y="1"/>
                    </a:moveTo>
                    <a:cubicBezTo>
                      <a:pt x="947" y="1"/>
                      <a:pt x="197" y="1218"/>
                      <a:pt x="43" y="2426"/>
                    </a:cubicBezTo>
                    <a:cubicBezTo>
                      <a:pt x="1" y="2762"/>
                      <a:pt x="11" y="3048"/>
                      <a:pt x="51" y="3289"/>
                    </a:cubicBezTo>
                    <a:cubicBezTo>
                      <a:pt x="160" y="3966"/>
                      <a:pt x="494" y="4277"/>
                      <a:pt x="494" y="4277"/>
                    </a:cubicBezTo>
                    <a:cubicBezTo>
                      <a:pt x="592" y="4344"/>
                      <a:pt x="657" y="4365"/>
                      <a:pt x="787" y="4365"/>
                    </a:cubicBezTo>
                    <a:cubicBezTo>
                      <a:pt x="878" y="4365"/>
                      <a:pt x="1001" y="4355"/>
                      <a:pt x="1188" y="4343"/>
                    </a:cubicBezTo>
                    <a:cubicBezTo>
                      <a:pt x="1243" y="4340"/>
                      <a:pt x="1292" y="4337"/>
                      <a:pt x="1334" y="4337"/>
                    </a:cubicBezTo>
                    <a:cubicBezTo>
                      <a:pt x="1642" y="4337"/>
                      <a:pt x="1642" y="4456"/>
                      <a:pt x="1835" y="5081"/>
                    </a:cubicBezTo>
                    <a:cubicBezTo>
                      <a:pt x="1960" y="5484"/>
                      <a:pt x="2381" y="5571"/>
                      <a:pt x="2723" y="5571"/>
                    </a:cubicBezTo>
                    <a:cubicBezTo>
                      <a:pt x="2984" y="5571"/>
                      <a:pt x="3198" y="5520"/>
                      <a:pt x="3198" y="5520"/>
                    </a:cubicBezTo>
                    <a:cubicBezTo>
                      <a:pt x="3198" y="5466"/>
                      <a:pt x="3200" y="5411"/>
                      <a:pt x="3204" y="5355"/>
                    </a:cubicBezTo>
                    <a:cubicBezTo>
                      <a:pt x="3249" y="4803"/>
                      <a:pt x="3811" y="4481"/>
                      <a:pt x="4142" y="4481"/>
                    </a:cubicBezTo>
                    <a:cubicBezTo>
                      <a:pt x="4168" y="4481"/>
                      <a:pt x="4192" y="4483"/>
                      <a:pt x="4215" y="4487"/>
                    </a:cubicBezTo>
                    <a:cubicBezTo>
                      <a:pt x="4524" y="4540"/>
                      <a:pt x="4608" y="4941"/>
                      <a:pt x="4342" y="5656"/>
                    </a:cubicBezTo>
                    <a:cubicBezTo>
                      <a:pt x="4292" y="5788"/>
                      <a:pt x="4243" y="5902"/>
                      <a:pt x="4195" y="5999"/>
                    </a:cubicBezTo>
                    <a:cubicBezTo>
                      <a:pt x="4130" y="6128"/>
                      <a:pt x="4066" y="6226"/>
                      <a:pt x="4004" y="6300"/>
                    </a:cubicBezTo>
                    <a:cubicBezTo>
                      <a:pt x="4180" y="6711"/>
                      <a:pt x="4557" y="7220"/>
                      <a:pt x="5354" y="7318"/>
                    </a:cubicBezTo>
                    <a:cubicBezTo>
                      <a:pt x="5449" y="7330"/>
                      <a:pt x="5538" y="7335"/>
                      <a:pt x="5621" y="7335"/>
                    </a:cubicBezTo>
                    <a:cubicBezTo>
                      <a:pt x="6142" y="7335"/>
                      <a:pt x="6418" y="7116"/>
                      <a:pt x="6549" y="6861"/>
                    </a:cubicBezTo>
                    <a:cubicBezTo>
                      <a:pt x="6697" y="6573"/>
                      <a:pt x="6661" y="6241"/>
                      <a:pt x="6582" y="6129"/>
                    </a:cubicBezTo>
                    <a:lnTo>
                      <a:pt x="6584" y="6129"/>
                    </a:lnTo>
                    <a:cubicBezTo>
                      <a:pt x="6426" y="5900"/>
                      <a:pt x="6332" y="5449"/>
                      <a:pt x="6441" y="5304"/>
                    </a:cubicBezTo>
                    <a:cubicBezTo>
                      <a:pt x="6550" y="5160"/>
                      <a:pt x="7206" y="4269"/>
                      <a:pt x="6999" y="3165"/>
                    </a:cubicBezTo>
                    <a:cubicBezTo>
                      <a:pt x="6976" y="3063"/>
                      <a:pt x="6953" y="2963"/>
                      <a:pt x="6929" y="2865"/>
                    </a:cubicBezTo>
                    <a:cubicBezTo>
                      <a:pt x="6540" y="1282"/>
                      <a:pt x="5869" y="271"/>
                      <a:pt x="4946" y="271"/>
                    </a:cubicBezTo>
                    <a:cubicBezTo>
                      <a:pt x="4817" y="271"/>
                      <a:pt x="4683" y="291"/>
                      <a:pt x="4543" y="332"/>
                    </a:cubicBezTo>
                    <a:cubicBezTo>
                      <a:pt x="3847" y="101"/>
                      <a:pt x="3247" y="1"/>
                      <a:pt x="27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25"/>
              <p:cNvSpPr/>
              <p:nvPr/>
            </p:nvSpPr>
            <p:spPr>
              <a:xfrm>
                <a:off x="1947800" y="2258950"/>
                <a:ext cx="173225" cy="82225"/>
              </a:xfrm>
              <a:custGeom>
                <a:avLst/>
                <a:gdLst/>
                <a:ahLst/>
                <a:cxnLst/>
                <a:rect l="l" t="t" r="r" b="b"/>
                <a:pathLst>
                  <a:path w="6929" h="3289" extrusionOk="0">
                    <a:moveTo>
                      <a:pt x="2733" y="1"/>
                    </a:moveTo>
                    <a:cubicBezTo>
                      <a:pt x="947" y="1"/>
                      <a:pt x="197" y="1218"/>
                      <a:pt x="43" y="2426"/>
                    </a:cubicBezTo>
                    <a:cubicBezTo>
                      <a:pt x="1" y="2762"/>
                      <a:pt x="11" y="3048"/>
                      <a:pt x="51" y="3289"/>
                    </a:cubicBezTo>
                    <a:cubicBezTo>
                      <a:pt x="51" y="3289"/>
                      <a:pt x="282" y="1356"/>
                      <a:pt x="1991" y="965"/>
                    </a:cubicBezTo>
                    <a:lnTo>
                      <a:pt x="1991" y="965"/>
                    </a:lnTo>
                    <a:cubicBezTo>
                      <a:pt x="1356" y="1735"/>
                      <a:pt x="1582" y="2619"/>
                      <a:pt x="1582" y="2619"/>
                    </a:cubicBezTo>
                    <a:cubicBezTo>
                      <a:pt x="1582" y="2619"/>
                      <a:pt x="1973" y="1512"/>
                      <a:pt x="3015" y="1223"/>
                    </a:cubicBezTo>
                    <a:lnTo>
                      <a:pt x="3015" y="1223"/>
                    </a:lnTo>
                    <a:cubicBezTo>
                      <a:pt x="2776" y="1589"/>
                      <a:pt x="3110" y="2460"/>
                      <a:pt x="3110" y="2460"/>
                    </a:cubicBezTo>
                    <a:cubicBezTo>
                      <a:pt x="3110" y="2460"/>
                      <a:pt x="3453" y="1341"/>
                      <a:pt x="5429" y="1068"/>
                    </a:cubicBezTo>
                    <a:cubicBezTo>
                      <a:pt x="6418" y="1624"/>
                      <a:pt x="6918" y="2839"/>
                      <a:pt x="6929" y="2866"/>
                    </a:cubicBezTo>
                    <a:cubicBezTo>
                      <a:pt x="6929" y="2866"/>
                      <a:pt x="6929" y="2866"/>
                      <a:pt x="6929" y="2865"/>
                    </a:cubicBezTo>
                    <a:cubicBezTo>
                      <a:pt x="6540" y="1282"/>
                      <a:pt x="5869" y="271"/>
                      <a:pt x="4946" y="271"/>
                    </a:cubicBezTo>
                    <a:cubicBezTo>
                      <a:pt x="4817" y="271"/>
                      <a:pt x="4683" y="291"/>
                      <a:pt x="4543" y="332"/>
                    </a:cubicBezTo>
                    <a:cubicBezTo>
                      <a:pt x="3847" y="101"/>
                      <a:pt x="3247" y="1"/>
                      <a:pt x="2733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5"/>
              <p:cNvSpPr/>
              <p:nvPr/>
            </p:nvSpPr>
            <p:spPr>
              <a:xfrm>
                <a:off x="2027750" y="2370925"/>
                <a:ext cx="35275" cy="501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2007" extrusionOk="0">
                    <a:moveTo>
                      <a:pt x="946" y="1"/>
                    </a:moveTo>
                    <a:cubicBezTo>
                      <a:pt x="615" y="1"/>
                      <a:pt x="51" y="323"/>
                      <a:pt x="6" y="876"/>
                    </a:cubicBezTo>
                    <a:cubicBezTo>
                      <a:pt x="2" y="932"/>
                      <a:pt x="0" y="987"/>
                      <a:pt x="0" y="1041"/>
                    </a:cubicBezTo>
                    <a:cubicBezTo>
                      <a:pt x="3" y="1343"/>
                      <a:pt x="79" y="1602"/>
                      <a:pt x="176" y="1774"/>
                    </a:cubicBezTo>
                    <a:cubicBezTo>
                      <a:pt x="244" y="1897"/>
                      <a:pt x="321" y="1976"/>
                      <a:pt x="391" y="1994"/>
                    </a:cubicBezTo>
                    <a:cubicBezTo>
                      <a:pt x="421" y="2002"/>
                      <a:pt x="451" y="2007"/>
                      <a:pt x="481" y="2007"/>
                    </a:cubicBezTo>
                    <a:cubicBezTo>
                      <a:pt x="500" y="2007"/>
                      <a:pt x="519" y="2005"/>
                      <a:pt x="538" y="2001"/>
                    </a:cubicBezTo>
                    <a:cubicBezTo>
                      <a:pt x="626" y="1985"/>
                      <a:pt x="715" y="1929"/>
                      <a:pt x="806" y="1821"/>
                    </a:cubicBezTo>
                    <a:cubicBezTo>
                      <a:pt x="868" y="1747"/>
                      <a:pt x="932" y="1647"/>
                      <a:pt x="997" y="1520"/>
                    </a:cubicBezTo>
                    <a:cubicBezTo>
                      <a:pt x="1045" y="1423"/>
                      <a:pt x="1094" y="1309"/>
                      <a:pt x="1144" y="1177"/>
                    </a:cubicBezTo>
                    <a:cubicBezTo>
                      <a:pt x="1410" y="462"/>
                      <a:pt x="1326" y="61"/>
                      <a:pt x="1017" y="7"/>
                    </a:cubicBezTo>
                    <a:cubicBezTo>
                      <a:pt x="994" y="3"/>
                      <a:pt x="971" y="1"/>
                      <a:pt x="946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25"/>
              <p:cNvSpPr/>
              <p:nvPr/>
            </p:nvSpPr>
            <p:spPr>
              <a:xfrm>
                <a:off x="2033450" y="2377150"/>
                <a:ext cx="16575" cy="40500"/>
              </a:xfrm>
              <a:custGeom>
                <a:avLst/>
                <a:gdLst/>
                <a:ahLst/>
                <a:cxnLst/>
                <a:rect l="l" t="t" r="r" b="b"/>
                <a:pathLst>
                  <a:path w="663" h="1620" extrusionOk="0">
                    <a:moveTo>
                      <a:pt x="645" y="0"/>
                    </a:moveTo>
                    <a:cubicBezTo>
                      <a:pt x="643" y="0"/>
                      <a:pt x="641" y="1"/>
                      <a:pt x="639" y="1"/>
                    </a:cubicBezTo>
                    <a:cubicBezTo>
                      <a:pt x="1" y="298"/>
                      <a:pt x="75" y="647"/>
                      <a:pt x="136" y="927"/>
                    </a:cubicBezTo>
                    <a:cubicBezTo>
                      <a:pt x="149" y="992"/>
                      <a:pt x="163" y="1054"/>
                      <a:pt x="166" y="1112"/>
                    </a:cubicBezTo>
                    <a:cubicBezTo>
                      <a:pt x="166" y="1116"/>
                      <a:pt x="168" y="1121"/>
                      <a:pt x="171" y="1122"/>
                    </a:cubicBezTo>
                    <a:cubicBezTo>
                      <a:pt x="174" y="1125"/>
                      <a:pt x="178" y="1127"/>
                      <a:pt x="183" y="1127"/>
                    </a:cubicBezTo>
                    <a:cubicBezTo>
                      <a:pt x="189" y="1126"/>
                      <a:pt x="195" y="1126"/>
                      <a:pt x="200" y="1126"/>
                    </a:cubicBezTo>
                    <a:cubicBezTo>
                      <a:pt x="244" y="1126"/>
                      <a:pt x="273" y="1141"/>
                      <a:pt x="281" y="1171"/>
                    </a:cubicBezTo>
                    <a:cubicBezTo>
                      <a:pt x="298" y="1224"/>
                      <a:pt x="252" y="1318"/>
                      <a:pt x="149" y="1377"/>
                    </a:cubicBezTo>
                    <a:cubicBezTo>
                      <a:pt x="143" y="1381"/>
                      <a:pt x="140" y="1389"/>
                      <a:pt x="143" y="1396"/>
                    </a:cubicBezTo>
                    <a:cubicBezTo>
                      <a:pt x="208" y="1554"/>
                      <a:pt x="322" y="1615"/>
                      <a:pt x="327" y="1616"/>
                    </a:cubicBezTo>
                    <a:cubicBezTo>
                      <a:pt x="328" y="1618"/>
                      <a:pt x="331" y="1619"/>
                      <a:pt x="334" y="1619"/>
                    </a:cubicBezTo>
                    <a:cubicBezTo>
                      <a:pt x="339" y="1619"/>
                      <a:pt x="345" y="1615"/>
                      <a:pt x="348" y="1610"/>
                    </a:cubicBezTo>
                    <a:cubicBezTo>
                      <a:pt x="351" y="1602"/>
                      <a:pt x="348" y="1592"/>
                      <a:pt x="340" y="1589"/>
                    </a:cubicBezTo>
                    <a:cubicBezTo>
                      <a:pt x="340" y="1589"/>
                      <a:pt x="239" y="1534"/>
                      <a:pt x="177" y="1396"/>
                    </a:cubicBezTo>
                    <a:cubicBezTo>
                      <a:pt x="275" y="1334"/>
                      <a:pt x="334" y="1233"/>
                      <a:pt x="311" y="1162"/>
                    </a:cubicBezTo>
                    <a:cubicBezTo>
                      <a:pt x="298" y="1119"/>
                      <a:pt x="258" y="1095"/>
                      <a:pt x="201" y="1095"/>
                    </a:cubicBezTo>
                    <a:cubicBezTo>
                      <a:pt x="200" y="1095"/>
                      <a:pt x="198" y="1095"/>
                      <a:pt x="196" y="1095"/>
                    </a:cubicBezTo>
                    <a:cubicBezTo>
                      <a:pt x="192" y="1039"/>
                      <a:pt x="180" y="981"/>
                      <a:pt x="166" y="919"/>
                    </a:cubicBezTo>
                    <a:cubicBezTo>
                      <a:pt x="105" y="638"/>
                      <a:pt x="37" y="316"/>
                      <a:pt x="652" y="30"/>
                    </a:cubicBezTo>
                    <a:cubicBezTo>
                      <a:pt x="660" y="27"/>
                      <a:pt x="663" y="17"/>
                      <a:pt x="660" y="9"/>
                    </a:cubicBezTo>
                    <a:cubicBezTo>
                      <a:pt x="656" y="3"/>
                      <a:pt x="651" y="0"/>
                      <a:pt x="645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25"/>
              <p:cNvSpPr/>
              <p:nvPr/>
            </p:nvSpPr>
            <p:spPr>
              <a:xfrm>
                <a:off x="1955725" y="2365850"/>
                <a:ext cx="86100" cy="124475"/>
              </a:xfrm>
              <a:custGeom>
                <a:avLst/>
                <a:gdLst/>
                <a:ahLst/>
                <a:cxnLst/>
                <a:rect l="l" t="t" r="r" b="b"/>
                <a:pathLst>
                  <a:path w="3444" h="4979" extrusionOk="0">
                    <a:moveTo>
                      <a:pt x="177" y="1"/>
                    </a:moveTo>
                    <a:cubicBezTo>
                      <a:pt x="177" y="1"/>
                      <a:pt x="176" y="90"/>
                      <a:pt x="176" y="246"/>
                    </a:cubicBezTo>
                    <a:cubicBezTo>
                      <a:pt x="177" y="678"/>
                      <a:pt x="202" y="1617"/>
                      <a:pt x="364" y="2545"/>
                    </a:cubicBezTo>
                    <a:cubicBezTo>
                      <a:pt x="252" y="2514"/>
                      <a:pt x="174" y="2501"/>
                      <a:pt x="120" y="2501"/>
                    </a:cubicBezTo>
                    <a:cubicBezTo>
                      <a:pt x="1" y="2501"/>
                      <a:pt x="3" y="2565"/>
                      <a:pt x="35" y="2633"/>
                    </a:cubicBezTo>
                    <a:cubicBezTo>
                      <a:pt x="82" y="2732"/>
                      <a:pt x="486" y="3010"/>
                      <a:pt x="486" y="3010"/>
                    </a:cubicBezTo>
                    <a:cubicBezTo>
                      <a:pt x="486" y="3010"/>
                      <a:pt x="620" y="3877"/>
                      <a:pt x="853" y="4576"/>
                    </a:cubicBezTo>
                    <a:cubicBezTo>
                      <a:pt x="920" y="4778"/>
                      <a:pt x="1094" y="4926"/>
                      <a:pt x="1304" y="4957"/>
                    </a:cubicBezTo>
                    <a:cubicBezTo>
                      <a:pt x="1407" y="4973"/>
                      <a:pt x="1514" y="4978"/>
                      <a:pt x="1610" y="4978"/>
                    </a:cubicBezTo>
                    <a:cubicBezTo>
                      <a:pt x="1622" y="4978"/>
                      <a:pt x="1635" y="4978"/>
                      <a:pt x="1647" y="4978"/>
                    </a:cubicBezTo>
                    <a:cubicBezTo>
                      <a:pt x="1665" y="4978"/>
                      <a:pt x="1682" y="4978"/>
                      <a:pt x="1698" y="4976"/>
                    </a:cubicBezTo>
                    <a:cubicBezTo>
                      <a:pt x="1866" y="4964"/>
                      <a:pt x="2027" y="4896"/>
                      <a:pt x="2153" y="4782"/>
                    </a:cubicBezTo>
                    <a:cubicBezTo>
                      <a:pt x="2407" y="4554"/>
                      <a:pt x="2855" y="4158"/>
                      <a:pt x="3172" y="3913"/>
                    </a:cubicBezTo>
                    <a:cubicBezTo>
                      <a:pt x="3263" y="3843"/>
                      <a:pt x="3334" y="3752"/>
                      <a:pt x="3380" y="3649"/>
                    </a:cubicBezTo>
                    <a:cubicBezTo>
                      <a:pt x="3408" y="3583"/>
                      <a:pt x="3428" y="3510"/>
                      <a:pt x="3434" y="3437"/>
                    </a:cubicBezTo>
                    <a:cubicBezTo>
                      <a:pt x="3436" y="3421"/>
                      <a:pt x="3436" y="3404"/>
                      <a:pt x="3437" y="3387"/>
                    </a:cubicBezTo>
                    <a:cubicBezTo>
                      <a:pt x="3443" y="2950"/>
                      <a:pt x="3430" y="2474"/>
                      <a:pt x="3419" y="2203"/>
                    </a:cubicBezTo>
                    <a:cubicBezTo>
                      <a:pt x="3399" y="2207"/>
                      <a:pt x="3378" y="2209"/>
                      <a:pt x="3358" y="2209"/>
                    </a:cubicBezTo>
                    <a:cubicBezTo>
                      <a:pt x="3329" y="2209"/>
                      <a:pt x="3301" y="2205"/>
                      <a:pt x="3272" y="2197"/>
                    </a:cubicBezTo>
                    <a:cubicBezTo>
                      <a:pt x="3204" y="2177"/>
                      <a:pt x="3125" y="2098"/>
                      <a:pt x="3057" y="1977"/>
                    </a:cubicBezTo>
                    <a:cubicBezTo>
                      <a:pt x="3007" y="1886"/>
                      <a:pt x="2961" y="1774"/>
                      <a:pt x="2931" y="1644"/>
                    </a:cubicBezTo>
                    <a:cubicBezTo>
                      <a:pt x="2901" y="1524"/>
                      <a:pt x="2883" y="1388"/>
                      <a:pt x="2881" y="1243"/>
                    </a:cubicBezTo>
                    <a:cubicBezTo>
                      <a:pt x="2881" y="1243"/>
                      <a:pt x="2666" y="1294"/>
                      <a:pt x="2404" y="1294"/>
                    </a:cubicBezTo>
                    <a:cubicBezTo>
                      <a:pt x="2062" y="1294"/>
                      <a:pt x="1642" y="1207"/>
                      <a:pt x="1518" y="805"/>
                    </a:cubicBezTo>
                    <a:cubicBezTo>
                      <a:pt x="1325" y="180"/>
                      <a:pt x="1325" y="61"/>
                      <a:pt x="1018" y="61"/>
                    </a:cubicBezTo>
                    <a:cubicBezTo>
                      <a:pt x="975" y="61"/>
                      <a:pt x="927" y="64"/>
                      <a:pt x="871" y="67"/>
                    </a:cubicBezTo>
                    <a:cubicBezTo>
                      <a:pt x="685" y="78"/>
                      <a:pt x="562" y="88"/>
                      <a:pt x="472" y="88"/>
                    </a:cubicBezTo>
                    <a:cubicBezTo>
                      <a:pt x="341" y="88"/>
                      <a:pt x="276" y="68"/>
                      <a:pt x="177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25"/>
              <p:cNvSpPr/>
              <p:nvPr/>
            </p:nvSpPr>
            <p:spPr>
              <a:xfrm>
                <a:off x="2087500" y="2339450"/>
                <a:ext cx="38825" cy="71725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2869" extrusionOk="0">
                    <a:moveTo>
                      <a:pt x="1420" y="1"/>
                    </a:moveTo>
                    <a:cubicBezTo>
                      <a:pt x="1415" y="1"/>
                      <a:pt x="1412" y="4"/>
                      <a:pt x="1412" y="8"/>
                    </a:cubicBezTo>
                    <a:cubicBezTo>
                      <a:pt x="1414" y="17"/>
                      <a:pt x="1415" y="33"/>
                      <a:pt x="1417" y="51"/>
                    </a:cubicBezTo>
                    <a:cubicBezTo>
                      <a:pt x="1536" y="1152"/>
                      <a:pt x="1035" y="2147"/>
                      <a:pt x="5" y="2853"/>
                    </a:cubicBezTo>
                    <a:cubicBezTo>
                      <a:pt x="2" y="2856"/>
                      <a:pt x="0" y="2861"/>
                      <a:pt x="3" y="2865"/>
                    </a:cubicBezTo>
                    <a:cubicBezTo>
                      <a:pt x="5" y="2867"/>
                      <a:pt x="8" y="2868"/>
                      <a:pt x="9" y="2868"/>
                    </a:cubicBezTo>
                    <a:cubicBezTo>
                      <a:pt x="11" y="2868"/>
                      <a:pt x="13" y="2868"/>
                      <a:pt x="14" y="2867"/>
                    </a:cubicBezTo>
                    <a:cubicBezTo>
                      <a:pt x="1049" y="2158"/>
                      <a:pt x="1553" y="1157"/>
                      <a:pt x="1433" y="49"/>
                    </a:cubicBezTo>
                    <a:cubicBezTo>
                      <a:pt x="1430" y="31"/>
                      <a:pt x="1429" y="17"/>
                      <a:pt x="1429" y="8"/>
                    </a:cubicBezTo>
                    <a:cubicBezTo>
                      <a:pt x="1429" y="4"/>
                      <a:pt x="1424" y="1"/>
                      <a:pt x="14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25"/>
              <p:cNvSpPr/>
              <p:nvPr/>
            </p:nvSpPr>
            <p:spPr>
              <a:xfrm>
                <a:off x="2029475" y="2265575"/>
                <a:ext cx="47225" cy="22700"/>
              </a:xfrm>
              <a:custGeom>
                <a:avLst/>
                <a:gdLst/>
                <a:ahLst/>
                <a:cxnLst/>
                <a:rect l="l" t="t" r="r" b="b"/>
                <a:pathLst>
                  <a:path w="1889" h="908" extrusionOk="0">
                    <a:moveTo>
                      <a:pt x="1685" y="0"/>
                    </a:moveTo>
                    <a:cubicBezTo>
                      <a:pt x="1244" y="0"/>
                      <a:pt x="842" y="210"/>
                      <a:pt x="567" y="399"/>
                    </a:cubicBezTo>
                    <a:cubicBezTo>
                      <a:pt x="228" y="635"/>
                      <a:pt x="7" y="893"/>
                      <a:pt x="4" y="894"/>
                    </a:cubicBezTo>
                    <a:cubicBezTo>
                      <a:pt x="1" y="899"/>
                      <a:pt x="1" y="903"/>
                      <a:pt x="5" y="906"/>
                    </a:cubicBezTo>
                    <a:cubicBezTo>
                      <a:pt x="7" y="908"/>
                      <a:pt x="8" y="908"/>
                      <a:pt x="10" y="908"/>
                    </a:cubicBezTo>
                    <a:cubicBezTo>
                      <a:pt x="11" y="908"/>
                      <a:pt x="14" y="906"/>
                      <a:pt x="16" y="905"/>
                    </a:cubicBezTo>
                    <a:cubicBezTo>
                      <a:pt x="24" y="895"/>
                      <a:pt x="786" y="17"/>
                      <a:pt x="1683" y="17"/>
                    </a:cubicBezTo>
                    <a:cubicBezTo>
                      <a:pt x="1748" y="17"/>
                      <a:pt x="1813" y="21"/>
                      <a:pt x="1879" y="31"/>
                    </a:cubicBezTo>
                    <a:cubicBezTo>
                      <a:pt x="1884" y="31"/>
                      <a:pt x="1887" y="28"/>
                      <a:pt x="1888" y="23"/>
                    </a:cubicBezTo>
                    <a:cubicBezTo>
                      <a:pt x="1888" y="19"/>
                      <a:pt x="1885" y="16"/>
                      <a:pt x="1881" y="14"/>
                    </a:cubicBezTo>
                    <a:cubicBezTo>
                      <a:pt x="1815" y="5"/>
                      <a:pt x="1750" y="0"/>
                      <a:pt x="16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25"/>
              <p:cNvSpPr/>
              <p:nvPr/>
            </p:nvSpPr>
            <p:spPr>
              <a:xfrm>
                <a:off x="1964400" y="2382675"/>
                <a:ext cx="2900" cy="17575"/>
              </a:xfrm>
              <a:custGeom>
                <a:avLst/>
                <a:gdLst/>
                <a:ahLst/>
                <a:cxnLst/>
                <a:rect l="l" t="t" r="r" b="b"/>
                <a:pathLst>
                  <a:path w="116" h="703" extrusionOk="0">
                    <a:moveTo>
                      <a:pt x="55" y="0"/>
                    </a:moveTo>
                    <a:cubicBezTo>
                      <a:pt x="23" y="0"/>
                      <a:pt x="0" y="158"/>
                      <a:pt x="2" y="353"/>
                    </a:cubicBezTo>
                    <a:cubicBezTo>
                      <a:pt x="3" y="546"/>
                      <a:pt x="30" y="703"/>
                      <a:pt x="60" y="703"/>
                    </a:cubicBezTo>
                    <a:cubicBezTo>
                      <a:pt x="60" y="703"/>
                      <a:pt x="61" y="703"/>
                      <a:pt x="61" y="703"/>
                    </a:cubicBezTo>
                    <a:cubicBezTo>
                      <a:pt x="92" y="703"/>
                      <a:pt x="115" y="545"/>
                      <a:pt x="114" y="351"/>
                    </a:cubicBezTo>
                    <a:cubicBezTo>
                      <a:pt x="112" y="158"/>
                      <a:pt x="86" y="0"/>
                      <a:pt x="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25"/>
              <p:cNvSpPr/>
              <p:nvPr/>
            </p:nvSpPr>
            <p:spPr>
              <a:xfrm>
                <a:off x="1974375" y="2454300"/>
                <a:ext cx="15725" cy="950"/>
              </a:xfrm>
              <a:custGeom>
                <a:avLst/>
                <a:gdLst/>
                <a:ahLst/>
                <a:cxnLst/>
                <a:rect l="l" t="t" r="r" b="b"/>
                <a:pathLst>
                  <a:path w="629" h="38" extrusionOk="0">
                    <a:moveTo>
                      <a:pt x="613" y="1"/>
                    </a:moveTo>
                    <a:lnTo>
                      <a:pt x="16" y="5"/>
                    </a:lnTo>
                    <a:cubicBezTo>
                      <a:pt x="7" y="5"/>
                      <a:pt x="1" y="13"/>
                      <a:pt x="1" y="22"/>
                    </a:cubicBezTo>
                    <a:cubicBezTo>
                      <a:pt x="1" y="31"/>
                      <a:pt x="9" y="37"/>
                      <a:pt x="16" y="37"/>
                    </a:cubicBezTo>
                    <a:lnTo>
                      <a:pt x="613" y="33"/>
                    </a:lnTo>
                    <a:cubicBezTo>
                      <a:pt x="620" y="33"/>
                      <a:pt x="628" y="25"/>
                      <a:pt x="628" y="16"/>
                    </a:cubicBezTo>
                    <a:cubicBezTo>
                      <a:pt x="628" y="8"/>
                      <a:pt x="620" y="1"/>
                      <a:pt x="613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25"/>
              <p:cNvSpPr/>
              <p:nvPr/>
            </p:nvSpPr>
            <p:spPr>
              <a:xfrm>
                <a:off x="1977125" y="2460850"/>
                <a:ext cx="5800" cy="1927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771" extrusionOk="0">
                    <a:moveTo>
                      <a:pt x="192" y="1"/>
                    </a:moveTo>
                    <a:lnTo>
                      <a:pt x="17" y="2"/>
                    </a:lnTo>
                    <a:cubicBezTo>
                      <a:pt x="12" y="2"/>
                      <a:pt x="8" y="5"/>
                      <a:pt x="5" y="9"/>
                    </a:cubicBezTo>
                    <a:cubicBezTo>
                      <a:pt x="2" y="12"/>
                      <a:pt x="0" y="16"/>
                      <a:pt x="0" y="21"/>
                    </a:cubicBezTo>
                    <a:cubicBezTo>
                      <a:pt x="3" y="42"/>
                      <a:pt x="74" y="546"/>
                      <a:pt x="200" y="763"/>
                    </a:cubicBezTo>
                    <a:cubicBezTo>
                      <a:pt x="203" y="767"/>
                      <a:pt x="208" y="770"/>
                      <a:pt x="214" y="770"/>
                    </a:cubicBezTo>
                    <a:cubicBezTo>
                      <a:pt x="217" y="770"/>
                      <a:pt x="218" y="769"/>
                      <a:pt x="221" y="767"/>
                    </a:cubicBezTo>
                    <a:cubicBezTo>
                      <a:pt x="229" y="763"/>
                      <a:pt x="232" y="754"/>
                      <a:pt x="227" y="746"/>
                    </a:cubicBezTo>
                    <a:cubicBezTo>
                      <a:pt x="117" y="558"/>
                      <a:pt x="48" y="128"/>
                      <a:pt x="35" y="34"/>
                    </a:cubicBezTo>
                    <a:lnTo>
                      <a:pt x="192" y="33"/>
                    </a:lnTo>
                    <a:cubicBezTo>
                      <a:pt x="201" y="33"/>
                      <a:pt x="208" y="27"/>
                      <a:pt x="208" y="18"/>
                    </a:cubicBezTo>
                    <a:cubicBezTo>
                      <a:pt x="208" y="9"/>
                      <a:pt x="200" y="1"/>
                      <a:pt x="192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25"/>
              <p:cNvSpPr/>
              <p:nvPr/>
            </p:nvSpPr>
            <p:spPr>
              <a:xfrm>
                <a:off x="2040200" y="2416450"/>
                <a:ext cx="101350" cy="75150"/>
              </a:xfrm>
              <a:custGeom>
                <a:avLst/>
                <a:gdLst/>
                <a:ahLst/>
                <a:cxnLst/>
                <a:rect l="l" t="t" r="r" b="b"/>
                <a:pathLst>
                  <a:path w="4054" h="3006" extrusionOk="0">
                    <a:moveTo>
                      <a:pt x="310" y="0"/>
                    </a:moveTo>
                    <a:cubicBezTo>
                      <a:pt x="217" y="108"/>
                      <a:pt x="128" y="164"/>
                      <a:pt x="41" y="180"/>
                    </a:cubicBezTo>
                    <a:cubicBezTo>
                      <a:pt x="51" y="450"/>
                      <a:pt x="64" y="926"/>
                      <a:pt x="58" y="1363"/>
                    </a:cubicBezTo>
                    <a:cubicBezTo>
                      <a:pt x="58" y="1380"/>
                      <a:pt x="57" y="1397"/>
                      <a:pt x="55" y="1413"/>
                    </a:cubicBezTo>
                    <a:cubicBezTo>
                      <a:pt x="49" y="1486"/>
                      <a:pt x="29" y="1559"/>
                      <a:pt x="1" y="1625"/>
                    </a:cubicBezTo>
                    <a:cubicBezTo>
                      <a:pt x="29" y="1680"/>
                      <a:pt x="46" y="1712"/>
                      <a:pt x="46" y="1712"/>
                    </a:cubicBezTo>
                    <a:cubicBezTo>
                      <a:pt x="46" y="1712"/>
                      <a:pt x="154" y="1853"/>
                      <a:pt x="284" y="2062"/>
                    </a:cubicBezTo>
                    <a:cubicBezTo>
                      <a:pt x="441" y="2315"/>
                      <a:pt x="632" y="2669"/>
                      <a:pt x="708" y="3005"/>
                    </a:cubicBezTo>
                    <a:cubicBezTo>
                      <a:pt x="1234" y="2686"/>
                      <a:pt x="2465" y="2025"/>
                      <a:pt x="4054" y="1766"/>
                    </a:cubicBezTo>
                    <a:cubicBezTo>
                      <a:pt x="4054" y="1766"/>
                      <a:pt x="4030" y="1747"/>
                      <a:pt x="3986" y="1707"/>
                    </a:cubicBezTo>
                    <a:cubicBezTo>
                      <a:pt x="3807" y="1551"/>
                      <a:pt x="3307" y="1098"/>
                      <a:pt x="2853" y="561"/>
                    </a:cubicBezTo>
                    <a:cubicBezTo>
                      <a:pt x="2722" y="816"/>
                      <a:pt x="2446" y="1035"/>
                      <a:pt x="1925" y="1035"/>
                    </a:cubicBezTo>
                    <a:cubicBezTo>
                      <a:pt x="1842" y="1035"/>
                      <a:pt x="1753" y="1030"/>
                      <a:pt x="1658" y="1018"/>
                    </a:cubicBezTo>
                    <a:cubicBezTo>
                      <a:pt x="1402" y="986"/>
                      <a:pt x="1190" y="912"/>
                      <a:pt x="1012" y="812"/>
                    </a:cubicBezTo>
                    <a:cubicBezTo>
                      <a:pt x="640" y="602"/>
                      <a:pt x="428" y="279"/>
                      <a:pt x="310" y="0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25"/>
              <p:cNvSpPr/>
              <p:nvPr/>
            </p:nvSpPr>
            <p:spPr>
              <a:xfrm>
                <a:off x="1998175" y="2457075"/>
                <a:ext cx="49125" cy="33225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1329" extrusionOk="0">
                    <a:moveTo>
                      <a:pt x="1682" y="0"/>
                    </a:moveTo>
                    <a:cubicBezTo>
                      <a:pt x="1636" y="103"/>
                      <a:pt x="1565" y="194"/>
                      <a:pt x="1474" y="264"/>
                    </a:cubicBezTo>
                    <a:cubicBezTo>
                      <a:pt x="1157" y="509"/>
                      <a:pt x="709" y="905"/>
                      <a:pt x="455" y="1133"/>
                    </a:cubicBezTo>
                    <a:cubicBezTo>
                      <a:pt x="329" y="1247"/>
                      <a:pt x="168" y="1315"/>
                      <a:pt x="0" y="1327"/>
                    </a:cubicBezTo>
                    <a:cubicBezTo>
                      <a:pt x="2" y="1329"/>
                      <a:pt x="2" y="1329"/>
                      <a:pt x="2" y="1329"/>
                    </a:cubicBezTo>
                    <a:lnTo>
                      <a:pt x="217" y="1327"/>
                    </a:lnTo>
                    <a:cubicBezTo>
                      <a:pt x="368" y="1326"/>
                      <a:pt x="517" y="1285"/>
                      <a:pt x="647" y="1209"/>
                    </a:cubicBezTo>
                    <a:lnTo>
                      <a:pt x="1965" y="437"/>
                    </a:lnTo>
                    <a:cubicBezTo>
                      <a:pt x="1835" y="228"/>
                      <a:pt x="1727" y="87"/>
                      <a:pt x="1727" y="87"/>
                    </a:cubicBezTo>
                    <a:cubicBezTo>
                      <a:pt x="1727" y="87"/>
                      <a:pt x="1710" y="55"/>
                      <a:pt x="1682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25"/>
              <p:cNvSpPr/>
              <p:nvPr/>
            </p:nvSpPr>
            <p:spPr>
              <a:xfrm>
                <a:off x="2065500" y="2430450"/>
                <a:ext cx="74350" cy="28700"/>
              </a:xfrm>
              <a:custGeom>
                <a:avLst/>
                <a:gdLst/>
                <a:ahLst/>
                <a:cxnLst/>
                <a:rect l="l" t="t" r="r" b="b"/>
                <a:pathLst>
                  <a:path w="2974" h="1148" extrusionOk="0">
                    <a:moveTo>
                      <a:pt x="1841" y="1"/>
                    </a:moveTo>
                    <a:cubicBezTo>
                      <a:pt x="1710" y="256"/>
                      <a:pt x="1434" y="475"/>
                      <a:pt x="913" y="475"/>
                    </a:cubicBezTo>
                    <a:cubicBezTo>
                      <a:pt x="830" y="475"/>
                      <a:pt x="741" y="470"/>
                      <a:pt x="646" y="458"/>
                    </a:cubicBezTo>
                    <a:cubicBezTo>
                      <a:pt x="390" y="426"/>
                      <a:pt x="176" y="352"/>
                      <a:pt x="0" y="252"/>
                    </a:cubicBezTo>
                    <a:lnTo>
                      <a:pt x="0" y="252"/>
                    </a:lnTo>
                    <a:cubicBezTo>
                      <a:pt x="0" y="252"/>
                      <a:pt x="828" y="1131"/>
                      <a:pt x="2974" y="1147"/>
                    </a:cubicBezTo>
                    <a:cubicBezTo>
                      <a:pt x="2795" y="991"/>
                      <a:pt x="2294" y="538"/>
                      <a:pt x="1841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25"/>
              <p:cNvSpPr/>
              <p:nvPr/>
            </p:nvSpPr>
            <p:spPr>
              <a:xfrm>
                <a:off x="2045625" y="2442575"/>
                <a:ext cx="23125" cy="40000"/>
              </a:xfrm>
              <a:custGeom>
                <a:avLst/>
                <a:gdLst/>
                <a:ahLst/>
                <a:cxnLst/>
                <a:rect l="l" t="t" r="r" b="b"/>
                <a:pathLst>
                  <a:path w="925" h="1600" extrusionOk="0">
                    <a:moveTo>
                      <a:pt x="12" y="0"/>
                    </a:moveTo>
                    <a:lnTo>
                      <a:pt x="0" y="9"/>
                    </a:lnTo>
                    <a:cubicBezTo>
                      <a:pt x="6" y="17"/>
                      <a:pt x="611" y="780"/>
                      <a:pt x="909" y="1600"/>
                    </a:cubicBezTo>
                    <a:lnTo>
                      <a:pt x="924" y="1595"/>
                    </a:lnTo>
                    <a:cubicBezTo>
                      <a:pt x="626" y="773"/>
                      <a:pt x="18" y="8"/>
                      <a:pt x="12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25"/>
              <p:cNvSpPr/>
              <p:nvPr/>
            </p:nvSpPr>
            <p:spPr>
              <a:xfrm>
                <a:off x="2027675" y="2399375"/>
                <a:ext cx="14375" cy="56175"/>
              </a:xfrm>
              <a:custGeom>
                <a:avLst/>
                <a:gdLst/>
                <a:ahLst/>
                <a:cxnLst/>
                <a:rect l="l" t="t" r="r" b="b"/>
                <a:pathLst>
                  <a:path w="575" h="2247" extrusionOk="0">
                    <a:moveTo>
                      <a:pt x="0" y="0"/>
                    </a:moveTo>
                    <a:cubicBezTo>
                      <a:pt x="14" y="239"/>
                      <a:pt x="76" y="467"/>
                      <a:pt x="173" y="641"/>
                    </a:cubicBezTo>
                    <a:cubicBezTo>
                      <a:pt x="241" y="762"/>
                      <a:pt x="321" y="844"/>
                      <a:pt x="392" y="863"/>
                    </a:cubicBezTo>
                    <a:cubicBezTo>
                      <a:pt x="423" y="872"/>
                      <a:pt x="453" y="877"/>
                      <a:pt x="484" y="877"/>
                    </a:cubicBezTo>
                    <a:cubicBezTo>
                      <a:pt x="501" y="877"/>
                      <a:pt x="518" y="875"/>
                      <a:pt x="535" y="873"/>
                    </a:cubicBezTo>
                    <a:cubicBezTo>
                      <a:pt x="544" y="1122"/>
                      <a:pt x="558" y="1601"/>
                      <a:pt x="550" y="2046"/>
                    </a:cubicBezTo>
                    <a:cubicBezTo>
                      <a:pt x="550" y="2065"/>
                      <a:pt x="550" y="2081"/>
                      <a:pt x="548" y="2095"/>
                    </a:cubicBezTo>
                    <a:cubicBezTo>
                      <a:pt x="544" y="2145"/>
                      <a:pt x="533" y="2195"/>
                      <a:pt x="518" y="2242"/>
                    </a:cubicBezTo>
                    <a:lnTo>
                      <a:pt x="533" y="2246"/>
                    </a:lnTo>
                    <a:cubicBezTo>
                      <a:pt x="548" y="2198"/>
                      <a:pt x="559" y="2148"/>
                      <a:pt x="564" y="2096"/>
                    </a:cubicBezTo>
                    <a:cubicBezTo>
                      <a:pt x="565" y="2081"/>
                      <a:pt x="567" y="2066"/>
                      <a:pt x="567" y="2048"/>
                    </a:cubicBezTo>
                    <a:cubicBezTo>
                      <a:pt x="574" y="1595"/>
                      <a:pt x="559" y="1110"/>
                      <a:pt x="550" y="863"/>
                    </a:cubicBezTo>
                    <a:lnTo>
                      <a:pt x="550" y="853"/>
                    </a:lnTo>
                    <a:lnTo>
                      <a:pt x="541" y="856"/>
                    </a:lnTo>
                    <a:cubicBezTo>
                      <a:pt x="522" y="859"/>
                      <a:pt x="504" y="861"/>
                      <a:pt x="486" y="861"/>
                    </a:cubicBezTo>
                    <a:cubicBezTo>
                      <a:pt x="456" y="861"/>
                      <a:pt x="427" y="857"/>
                      <a:pt x="397" y="848"/>
                    </a:cubicBezTo>
                    <a:cubicBezTo>
                      <a:pt x="329" y="830"/>
                      <a:pt x="252" y="751"/>
                      <a:pt x="186" y="633"/>
                    </a:cubicBezTo>
                    <a:cubicBezTo>
                      <a:pt x="91" y="462"/>
                      <a:pt x="30" y="236"/>
                      <a:pt x="15" y="0"/>
                    </a:cubicBezTo>
                    <a:close/>
                  </a:path>
                </a:pathLst>
              </a:custGeom>
              <a:solidFill>
                <a:srgbClr val="312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25"/>
              <p:cNvSpPr/>
              <p:nvPr/>
            </p:nvSpPr>
            <p:spPr>
              <a:xfrm>
                <a:off x="1960100" y="2365850"/>
                <a:ext cx="68925" cy="41500"/>
              </a:xfrm>
              <a:custGeom>
                <a:avLst/>
                <a:gdLst/>
                <a:ahLst/>
                <a:cxnLst/>
                <a:rect l="l" t="t" r="r" b="b"/>
                <a:pathLst>
                  <a:path w="2757" h="1660" extrusionOk="0">
                    <a:moveTo>
                      <a:pt x="2" y="1"/>
                    </a:moveTo>
                    <a:cubicBezTo>
                      <a:pt x="2" y="1"/>
                      <a:pt x="1" y="90"/>
                      <a:pt x="1" y="246"/>
                    </a:cubicBezTo>
                    <a:cubicBezTo>
                      <a:pt x="35" y="245"/>
                      <a:pt x="85" y="243"/>
                      <a:pt x="145" y="243"/>
                    </a:cubicBezTo>
                    <a:cubicBezTo>
                      <a:pt x="423" y="243"/>
                      <a:pt x="919" y="274"/>
                      <a:pt x="1032" y="490"/>
                    </a:cubicBezTo>
                    <a:cubicBezTo>
                      <a:pt x="1179" y="767"/>
                      <a:pt x="1026" y="1660"/>
                      <a:pt x="2430" y="1660"/>
                    </a:cubicBezTo>
                    <a:cubicBezTo>
                      <a:pt x="2530" y="1660"/>
                      <a:pt x="2639" y="1655"/>
                      <a:pt x="2756" y="1646"/>
                    </a:cubicBezTo>
                    <a:cubicBezTo>
                      <a:pt x="2726" y="1524"/>
                      <a:pt x="2708" y="1390"/>
                      <a:pt x="2706" y="1244"/>
                    </a:cubicBezTo>
                    <a:cubicBezTo>
                      <a:pt x="2706" y="1244"/>
                      <a:pt x="2492" y="1295"/>
                      <a:pt x="2231" y="1295"/>
                    </a:cubicBezTo>
                    <a:cubicBezTo>
                      <a:pt x="1889" y="1295"/>
                      <a:pt x="1468" y="1208"/>
                      <a:pt x="1343" y="805"/>
                    </a:cubicBezTo>
                    <a:cubicBezTo>
                      <a:pt x="1150" y="180"/>
                      <a:pt x="1150" y="61"/>
                      <a:pt x="842" y="61"/>
                    </a:cubicBezTo>
                    <a:cubicBezTo>
                      <a:pt x="800" y="61"/>
                      <a:pt x="751" y="64"/>
                      <a:pt x="696" y="67"/>
                    </a:cubicBezTo>
                    <a:cubicBezTo>
                      <a:pt x="509" y="79"/>
                      <a:pt x="386" y="89"/>
                      <a:pt x="295" y="89"/>
                    </a:cubicBezTo>
                    <a:cubicBezTo>
                      <a:pt x="165" y="89"/>
                      <a:pt x="100" y="68"/>
                      <a:pt x="2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25"/>
              <p:cNvSpPr/>
              <p:nvPr/>
            </p:nvSpPr>
            <p:spPr>
              <a:xfrm>
                <a:off x="1958600" y="2371275"/>
                <a:ext cx="22025" cy="8675"/>
              </a:xfrm>
              <a:custGeom>
                <a:avLst/>
                <a:gdLst/>
                <a:ahLst/>
                <a:cxnLst/>
                <a:rect l="l" t="t" r="r" b="b"/>
                <a:pathLst>
                  <a:path w="881" h="347" extrusionOk="0">
                    <a:moveTo>
                      <a:pt x="53" y="0"/>
                    </a:moveTo>
                    <a:cubicBezTo>
                      <a:pt x="34" y="0"/>
                      <a:pt x="17" y="12"/>
                      <a:pt x="14" y="32"/>
                    </a:cubicBezTo>
                    <a:cubicBezTo>
                      <a:pt x="8" y="64"/>
                      <a:pt x="3" y="96"/>
                      <a:pt x="3" y="124"/>
                    </a:cubicBezTo>
                    <a:cubicBezTo>
                      <a:pt x="0" y="188"/>
                      <a:pt x="51" y="241"/>
                      <a:pt x="115" y="241"/>
                    </a:cubicBezTo>
                    <a:cubicBezTo>
                      <a:pt x="116" y="241"/>
                      <a:pt x="118" y="241"/>
                      <a:pt x="120" y="241"/>
                    </a:cubicBezTo>
                    <a:cubicBezTo>
                      <a:pt x="148" y="240"/>
                      <a:pt x="180" y="239"/>
                      <a:pt x="216" y="239"/>
                    </a:cubicBezTo>
                    <a:cubicBezTo>
                      <a:pt x="381" y="239"/>
                      <a:pt x="623" y="258"/>
                      <a:pt x="849" y="345"/>
                    </a:cubicBezTo>
                    <a:cubicBezTo>
                      <a:pt x="851" y="346"/>
                      <a:pt x="853" y="347"/>
                      <a:pt x="855" y="347"/>
                    </a:cubicBezTo>
                    <a:cubicBezTo>
                      <a:pt x="870" y="347"/>
                      <a:pt x="880" y="329"/>
                      <a:pt x="868" y="315"/>
                    </a:cubicBezTo>
                    <a:cubicBezTo>
                      <a:pt x="741" y="177"/>
                      <a:pt x="402" y="2"/>
                      <a:pt x="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25"/>
              <p:cNvSpPr/>
              <p:nvPr/>
            </p:nvSpPr>
            <p:spPr>
              <a:xfrm>
                <a:off x="1963325" y="2422875"/>
                <a:ext cx="235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94" h="484" extrusionOk="0">
                    <a:moveTo>
                      <a:pt x="11" y="0"/>
                    </a:moveTo>
                    <a:cubicBezTo>
                      <a:pt x="10" y="0"/>
                      <a:pt x="9" y="0"/>
                      <a:pt x="8" y="1"/>
                    </a:cubicBezTo>
                    <a:cubicBezTo>
                      <a:pt x="4" y="1"/>
                      <a:pt x="1" y="5"/>
                      <a:pt x="2" y="10"/>
                    </a:cubicBezTo>
                    <a:lnTo>
                      <a:pt x="76" y="476"/>
                    </a:lnTo>
                    <a:cubicBezTo>
                      <a:pt x="76" y="481"/>
                      <a:pt x="81" y="484"/>
                      <a:pt x="84" y="484"/>
                    </a:cubicBezTo>
                    <a:lnTo>
                      <a:pt x="85" y="484"/>
                    </a:lnTo>
                    <a:cubicBezTo>
                      <a:pt x="90" y="482"/>
                      <a:pt x="93" y="479"/>
                      <a:pt x="92" y="475"/>
                    </a:cubicBezTo>
                    <a:lnTo>
                      <a:pt x="17" y="7"/>
                    </a:lnTo>
                    <a:cubicBezTo>
                      <a:pt x="17" y="3"/>
                      <a:pt x="14" y="0"/>
                      <a:pt x="11" y="0"/>
                    </a:cubicBezTo>
                    <a:close/>
                  </a:path>
                </a:pathLst>
              </a:custGeom>
              <a:solidFill>
                <a:srgbClr val="312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25"/>
              <p:cNvSpPr/>
              <p:nvPr/>
            </p:nvSpPr>
            <p:spPr>
              <a:xfrm>
                <a:off x="2027550" y="2370725"/>
                <a:ext cx="34175" cy="50600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2024" extrusionOk="0">
                    <a:moveTo>
                      <a:pt x="947" y="18"/>
                    </a:moveTo>
                    <a:cubicBezTo>
                      <a:pt x="975" y="18"/>
                      <a:pt x="999" y="19"/>
                      <a:pt x="1023" y="24"/>
                    </a:cubicBezTo>
                    <a:cubicBezTo>
                      <a:pt x="1118" y="40"/>
                      <a:pt x="1191" y="90"/>
                      <a:pt x="1240" y="174"/>
                    </a:cubicBezTo>
                    <a:cubicBezTo>
                      <a:pt x="1349" y="366"/>
                      <a:pt x="1315" y="723"/>
                      <a:pt x="1144" y="1184"/>
                    </a:cubicBezTo>
                    <a:cubicBezTo>
                      <a:pt x="1096" y="1311"/>
                      <a:pt x="1046" y="1426"/>
                      <a:pt x="997" y="1523"/>
                    </a:cubicBezTo>
                    <a:cubicBezTo>
                      <a:pt x="935" y="1647"/>
                      <a:pt x="872" y="1747"/>
                      <a:pt x="808" y="1823"/>
                    </a:cubicBezTo>
                    <a:cubicBezTo>
                      <a:pt x="723" y="1925"/>
                      <a:pt x="634" y="1984"/>
                      <a:pt x="544" y="2002"/>
                    </a:cubicBezTo>
                    <a:cubicBezTo>
                      <a:pt x="526" y="2005"/>
                      <a:pt x="508" y="2007"/>
                      <a:pt x="490" y="2007"/>
                    </a:cubicBezTo>
                    <a:cubicBezTo>
                      <a:pt x="461" y="2007"/>
                      <a:pt x="431" y="2003"/>
                      <a:pt x="400" y="1994"/>
                    </a:cubicBezTo>
                    <a:cubicBezTo>
                      <a:pt x="334" y="1976"/>
                      <a:pt x="257" y="1897"/>
                      <a:pt x="190" y="1779"/>
                    </a:cubicBezTo>
                    <a:cubicBezTo>
                      <a:pt x="82" y="1584"/>
                      <a:pt x="19" y="1319"/>
                      <a:pt x="17" y="1049"/>
                    </a:cubicBezTo>
                    <a:cubicBezTo>
                      <a:pt x="16" y="995"/>
                      <a:pt x="19" y="940"/>
                      <a:pt x="23" y="884"/>
                    </a:cubicBezTo>
                    <a:cubicBezTo>
                      <a:pt x="43" y="636"/>
                      <a:pt x="175" y="405"/>
                      <a:pt x="394" y="236"/>
                    </a:cubicBezTo>
                    <a:cubicBezTo>
                      <a:pt x="567" y="102"/>
                      <a:pt x="782" y="19"/>
                      <a:pt x="947" y="18"/>
                    </a:cubicBezTo>
                    <a:close/>
                    <a:moveTo>
                      <a:pt x="951" y="1"/>
                    </a:moveTo>
                    <a:cubicBezTo>
                      <a:pt x="781" y="1"/>
                      <a:pt x="564" y="84"/>
                      <a:pt x="385" y="224"/>
                    </a:cubicBezTo>
                    <a:cubicBezTo>
                      <a:pt x="161" y="396"/>
                      <a:pt x="28" y="630"/>
                      <a:pt x="7" y="884"/>
                    </a:cubicBezTo>
                    <a:cubicBezTo>
                      <a:pt x="2" y="939"/>
                      <a:pt x="1" y="995"/>
                      <a:pt x="1" y="1049"/>
                    </a:cubicBezTo>
                    <a:cubicBezTo>
                      <a:pt x="4" y="1322"/>
                      <a:pt x="67" y="1590"/>
                      <a:pt x="176" y="1787"/>
                    </a:cubicBezTo>
                    <a:cubicBezTo>
                      <a:pt x="244" y="1909"/>
                      <a:pt x="325" y="1990"/>
                      <a:pt x="397" y="2009"/>
                    </a:cubicBezTo>
                    <a:cubicBezTo>
                      <a:pt x="428" y="2019"/>
                      <a:pt x="460" y="2023"/>
                      <a:pt x="491" y="2023"/>
                    </a:cubicBezTo>
                    <a:cubicBezTo>
                      <a:pt x="510" y="2023"/>
                      <a:pt x="529" y="2020"/>
                      <a:pt x="547" y="2017"/>
                    </a:cubicBezTo>
                    <a:cubicBezTo>
                      <a:pt x="641" y="1999"/>
                      <a:pt x="734" y="1937"/>
                      <a:pt x="820" y="1834"/>
                    </a:cubicBezTo>
                    <a:cubicBezTo>
                      <a:pt x="885" y="1756"/>
                      <a:pt x="950" y="1655"/>
                      <a:pt x="1012" y="1531"/>
                    </a:cubicBezTo>
                    <a:cubicBezTo>
                      <a:pt x="1061" y="1432"/>
                      <a:pt x="1111" y="1317"/>
                      <a:pt x="1159" y="1188"/>
                    </a:cubicBezTo>
                    <a:cubicBezTo>
                      <a:pt x="1335" y="717"/>
                      <a:pt x="1367" y="364"/>
                      <a:pt x="1253" y="166"/>
                    </a:cubicBezTo>
                    <a:cubicBezTo>
                      <a:pt x="1203" y="78"/>
                      <a:pt x="1126" y="25"/>
                      <a:pt x="1026" y="7"/>
                    </a:cubicBezTo>
                    <a:cubicBezTo>
                      <a:pt x="1002" y="3"/>
                      <a:pt x="977" y="1"/>
                      <a:pt x="951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25"/>
              <p:cNvSpPr/>
              <p:nvPr/>
            </p:nvSpPr>
            <p:spPr>
              <a:xfrm>
                <a:off x="1982600" y="2282875"/>
                <a:ext cx="101175" cy="41775"/>
              </a:xfrm>
              <a:custGeom>
                <a:avLst/>
                <a:gdLst/>
                <a:ahLst/>
                <a:cxnLst/>
                <a:rect l="l" t="t" r="r" b="b"/>
                <a:pathLst>
                  <a:path w="4047" h="1671" extrusionOk="0">
                    <a:moveTo>
                      <a:pt x="600" y="0"/>
                    </a:moveTo>
                    <a:cubicBezTo>
                      <a:pt x="598" y="0"/>
                      <a:pt x="596" y="1"/>
                      <a:pt x="594" y="2"/>
                    </a:cubicBezTo>
                    <a:cubicBezTo>
                      <a:pt x="588" y="8"/>
                      <a:pt x="1" y="595"/>
                      <a:pt x="182" y="1664"/>
                    </a:cubicBezTo>
                    <a:cubicBezTo>
                      <a:pt x="182" y="1667"/>
                      <a:pt x="185" y="1670"/>
                      <a:pt x="190" y="1670"/>
                    </a:cubicBezTo>
                    <a:cubicBezTo>
                      <a:pt x="193" y="1670"/>
                      <a:pt x="196" y="1668"/>
                      <a:pt x="198" y="1665"/>
                    </a:cubicBezTo>
                    <a:cubicBezTo>
                      <a:pt x="490" y="840"/>
                      <a:pt x="1134" y="405"/>
                      <a:pt x="1605" y="280"/>
                    </a:cubicBezTo>
                    <a:lnTo>
                      <a:pt x="1605" y="280"/>
                    </a:lnTo>
                    <a:cubicBezTo>
                      <a:pt x="1378" y="648"/>
                      <a:pt x="1697" y="1470"/>
                      <a:pt x="1711" y="1506"/>
                    </a:cubicBezTo>
                    <a:cubicBezTo>
                      <a:pt x="1712" y="1509"/>
                      <a:pt x="1715" y="1511"/>
                      <a:pt x="1718" y="1511"/>
                    </a:cubicBezTo>
                    <a:cubicBezTo>
                      <a:pt x="1721" y="1511"/>
                      <a:pt x="1724" y="1509"/>
                      <a:pt x="1726" y="1505"/>
                    </a:cubicBezTo>
                    <a:cubicBezTo>
                      <a:pt x="1727" y="1503"/>
                      <a:pt x="1815" y="1229"/>
                      <a:pt x="2144" y="923"/>
                    </a:cubicBezTo>
                    <a:cubicBezTo>
                      <a:pt x="2447" y="640"/>
                      <a:pt x="3021" y="270"/>
                      <a:pt x="4039" y="119"/>
                    </a:cubicBezTo>
                    <a:cubicBezTo>
                      <a:pt x="4043" y="119"/>
                      <a:pt x="4046" y="114"/>
                      <a:pt x="4045" y="110"/>
                    </a:cubicBezTo>
                    <a:cubicBezTo>
                      <a:pt x="4045" y="106"/>
                      <a:pt x="4042" y="103"/>
                      <a:pt x="4038" y="103"/>
                    </a:cubicBezTo>
                    <a:cubicBezTo>
                      <a:pt x="4037" y="103"/>
                      <a:pt x="4037" y="104"/>
                      <a:pt x="4036" y="104"/>
                    </a:cubicBezTo>
                    <a:cubicBezTo>
                      <a:pt x="3013" y="255"/>
                      <a:pt x="2436" y="628"/>
                      <a:pt x="2132" y="913"/>
                    </a:cubicBezTo>
                    <a:cubicBezTo>
                      <a:pt x="1853" y="1173"/>
                      <a:pt x="1746" y="1411"/>
                      <a:pt x="1718" y="1481"/>
                    </a:cubicBezTo>
                    <a:cubicBezTo>
                      <a:pt x="1670" y="1349"/>
                      <a:pt x="1406" y="593"/>
                      <a:pt x="1629" y="270"/>
                    </a:cubicBezTo>
                    <a:cubicBezTo>
                      <a:pt x="1630" y="267"/>
                      <a:pt x="1630" y="264"/>
                      <a:pt x="1629" y="261"/>
                    </a:cubicBezTo>
                    <a:cubicBezTo>
                      <a:pt x="1627" y="258"/>
                      <a:pt x="1624" y="258"/>
                      <a:pt x="1621" y="258"/>
                    </a:cubicBezTo>
                    <a:cubicBezTo>
                      <a:pt x="1149" y="378"/>
                      <a:pt x="496" y="808"/>
                      <a:pt x="193" y="1631"/>
                    </a:cubicBezTo>
                    <a:cubicBezTo>
                      <a:pt x="28" y="590"/>
                      <a:pt x="599" y="19"/>
                      <a:pt x="605" y="13"/>
                    </a:cubicBezTo>
                    <a:cubicBezTo>
                      <a:pt x="608" y="10"/>
                      <a:pt x="608" y="5"/>
                      <a:pt x="605" y="2"/>
                    </a:cubicBezTo>
                    <a:cubicBezTo>
                      <a:pt x="604" y="1"/>
                      <a:pt x="602" y="0"/>
                      <a:pt x="6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25"/>
              <p:cNvSpPr/>
              <p:nvPr/>
            </p:nvSpPr>
            <p:spPr>
              <a:xfrm>
                <a:off x="1996725" y="2420750"/>
                <a:ext cx="45275" cy="69750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2790" extrusionOk="0">
                    <a:moveTo>
                      <a:pt x="1779" y="1"/>
                    </a:moveTo>
                    <a:cubicBezTo>
                      <a:pt x="1776" y="1"/>
                      <a:pt x="1773" y="4"/>
                      <a:pt x="1773" y="8"/>
                    </a:cubicBezTo>
                    <a:cubicBezTo>
                      <a:pt x="1782" y="255"/>
                      <a:pt x="1797" y="740"/>
                      <a:pt x="1790" y="1191"/>
                    </a:cubicBezTo>
                    <a:cubicBezTo>
                      <a:pt x="1790" y="1210"/>
                      <a:pt x="1788" y="1225"/>
                      <a:pt x="1788" y="1240"/>
                    </a:cubicBezTo>
                    <a:cubicBezTo>
                      <a:pt x="1780" y="1313"/>
                      <a:pt x="1762" y="1384"/>
                      <a:pt x="1733" y="1450"/>
                    </a:cubicBezTo>
                    <a:cubicBezTo>
                      <a:pt x="1688" y="1552"/>
                      <a:pt x="1617" y="1643"/>
                      <a:pt x="1527" y="1712"/>
                    </a:cubicBezTo>
                    <a:cubicBezTo>
                      <a:pt x="1206" y="1959"/>
                      <a:pt x="750" y="2364"/>
                      <a:pt x="508" y="2582"/>
                    </a:cubicBezTo>
                    <a:cubicBezTo>
                      <a:pt x="384" y="2692"/>
                      <a:pt x="225" y="2761"/>
                      <a:pt x="58" y="2774"/>
                    </a:cubicBezTo>
                    <a:cubicBezTo>
                      <a:pt x="43" y="2774"/>
                      <a:pt x="26" y="2776"/>
                      <a:pt x="7" y="2776"/>
                    </a:cubicBezTo>
                    <a:cubicBezTo>
                      <a:pt x="4" y="2776"/>
                      <a:pt x="1" y="2779"/>
                      <a:pt x="1" y="2782"/>
                    </a:cubicBezTo>
                    <a:cubicBezTo>
                      <a:pt x="1" y="2786"/>
                      <a:pt x="4" y="2789"/>
                      <a:pt x="7" y="2789"/>
                    </a:cubicBezTo>
                    <a:cubicBezTo>
                      <a:pt x="26" y="2789"/>
                      <a:pt x="43" y="2788"/>
                      <a:pt x="60" y="2786"/>
                    </a:cubicBezTo>
                    <a:cubicBezTo>
                      <a:pt x="228" y="2774"/>
                      <a:pt x="390" y="2705"/>
                      <a:pt x="516" y="2591"/>
                    </a:cubicBezTo>
                    <a:cubicBezTo>
                      <a:pt x="760" y="2373"/>
                      <a:pt x="1214" y="1970"/>
                      <a:pt x="1535" y="1722"/>
                    </a:cubicBezTo>
                    <a:cubicBezTo>
                      <a:pt x="1626" y="1652"/>
                      <a:pt x="1699" y="1559"/>
                      <a:pt x="1746" y="1455"/>
                    </a:cubicBezTo>
                    <a:cubicBezTo>
                      <a:pt x="1774" y="1387"/>
                      <a:pt x="1794" y="1316"/>
                      <a:pt x="1800" y="1241"/>
                    </a:cubicBezTo>
                    <a:cubicBezTo>
                      <a:pt x="1802" y="1226"/>
                      <a:pt x="1803" y="1210"/>
                      <a:pt x="1803" y="1191"/>
                    </a:cubicBezTo>
                    <a:cubicBezTo>
                      <a:pt x="1811" y="740"/>
                      <a:pt x="1796" y="255"/>
                      <a:pt x="1786" y="7"/>
                    </a:cubicBezTo>
                    <a:cubicBezTo>
                      <a:pt x="1786" y="4"/>
                      <a:pt x="1782" y="1"/>
                      <a:pt x="17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25"/>
              <p:cNvSpPr/>
              <p:nvPr/>
            </p:nvSpPr>
            <p:spPr>
              <a:xfrm>
                <a:off x="1692575" y="3097825"/>
                <a:ext cx="273575" cy="321525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2861" extrusionOk="0">
                    <a:moveTo>
                      <a:pt x="9776" y="1"/>
                    </a:moveTo>
                    <a:cubicBezTo>
                      <a:pt x="8596" y="1267"/>
                      <a:pt x="7217" y="2733"/>
                      <a:pt x="5873" y="4157"/>
                    </a:cubicBezTo>
                    <a:cubicBezTo>
                      <a:pt x="2847" y="7367"/>
                      <a:pt x="0" y="10361"/>
                      <a:pt x="0" y="10361"/>
                    </a:cubicBezTo>
                    <a:cubicBezTo>
                      <a:pt x="0" y="10361"/>
                      <a:pt x="44" y="10555"/>
                      <a:pt x="123" y="10789"/>
                    </a:cubicBezTo>
                    <a:cubicBezTo>
                      <a:pt x="226" y="11089"/>
                      <a:pt x="387" y="11455"/>
                      <a:pt x="587" y="11558"/>
                    </a:cubicBezTo>
                    <a:cubicBezTo>
                      <a:pt x="790" y="11663"/>
                      <a:pt x="1077" y="11864"/>
                      <a:pt x="1312" y="12138"/>
                    </a:cubicBezTo>
                    <a:cubicBezTo>
                      <a:pt x="1486" y="12343"/>
                      <a:pt x="1632" y="12587"/>
                      <a:pt x="1685" y="12861"/>
                    </a:cubicBezTo>
                    <a:cubicBezTo>
                      <a:pt x="2507" y="12794"/>
                      <a:pt x="4770" y="11429"/>
                      <a:pt x="5944" y="10296"/>
                    </a:cubicBezTo>
                    <a:cubicBezTo>
                      <a:pt x="6285" y="9968"/>
                      <a:pt x="7061" y="9415"/>
                      <a:pt x="7733" y="8726"/>
                    </a:cubicBezTo>
                    <a:cubicBezTo>
                      <a:pt x="8784" y="7652"/>
                      <a:pt x="10051" y="6344"/>
                      <a:pt x="10943" y="5442"/>
                    </a:cubicBezTo>
                    <a:cubicBezTo>
                      <a:pt x="10582" y="4144"/>
                      <a:pt x="10216" y="2674"/>
                      <a:pt x="10032" y="1496"/>
                    </a:cubicBezTo>
                    <a:cubicBezTo>
                      <a:pt x="9942" y="913"/>
                      <a:pt x="9855" y="419"/>
                      <a:pt x="97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25"/>
              <p:cNvSpPr/>
              <p:nvPr/>
            </p:nvSpPr>
            <p:spPr>
              <a:xfrm>
                <a:off x="1766450" y="2878275"/>
                <a:ext cx="566425" cy="454550"/>
              </a:xfrm>
              <a:custGeom>
                <a:avLst/>
                <a:gdLst/>
                <a:ahLst/>
                <a:cxnLst/>
                <a:rect l="l" t="t" r="r" b="b"/>
                <a:pathLst>
                  <a:path w="22657" h="18182" extrusionOk="0">
                    <a:moveTo>
                      <a:pt x="21611" y="1"/>
                    </a:moveTo>
                    <a:cubicBezTo>
                      <a:pt x="21550" y="24"/>
                      <a:pt x="21454" y="31"/>
                      <a:pt x="21334" y="31"/>
                    </a:cubicBezTo>
                    <a:cubicBezTo>
                      <a:pt x="21196" y="31"/>
                      <a:pt x="21027" y="22"/>
                      <a:pt x="20843" y="22"/>
                    </a:cubicBezTo>
                    <a:cubicBezTo>
                      <a:pt x="20665" y="22"/>
                      <a:pt x="20473" y="30"/>
                      <a:pt x="20284" y="61"/>
                    </a:cubicBezTo>
                    <a:cubicBezTo>
                      <a:pt x="20119" y="88"/>
                      <a:pt x="20010" y="138"/>
                      <a:pt x="19916" y="194"/>
                    </a:cubicBezTo>
                    <a:cubicBezTo>
                      <a:pt x="19696" y="326"/>
                      <a:pt x="19554" y="496"/>
                      <a:pt x="18945" y="497"/>
                    </a:cubicBezTo>
                    <a:cubicBezTo>
                      <a:pt x="18942" y="497"/>
                      <a:pt x="18940" y="497"/>
                      <a:pt x="18937" y="497"/>
                    </a:cubicBezTo>
                    <a:cubicBezTo>
                      <a:pt x="18354" y="497"/>
                      <a:pt x="17765" y="333"/>
                      <a:pt x="17441" y="226"/>
                    </a:cubicBezTo>
                    <a:cubicBezTo>
                      <a:pt x="17284" y="175"/>
                      <a:pt x="17190" y="135"/>
                      <a:pt x="17190" y="135"/>
                    </a:cubicBezTo>
                    <a:cubicBezTo>
                      <a:pt x="17190" y="135"/>
                      <a:pt x="17181" y="176"/>
                      <a:pt x="17137" y="231"/>
                    </a:cubicBezTo>
                    <a:cubicBezTo>
                      <a:pt x="17046" y="343"/>
                      <a:pt x="16806" y="519"/>
                      <a:pt x="16193" y="541"/>
                    </a:cubicBezTo>
                    <a:cubicBezTo>
                      <a:pt x="16167" y="542"/>
                      <a:pt x="16142" y="543"/>
                      <a:pt x="16118" y="543"/>
                    </a:cubicBezTo>
                    <a:cubicBezTo>
                      <a:pt x="15718" y="543"/>
                      <a:pt x="15593" y="404"/>
                      <a:pt x="15458" y="279"/>
                    </a:cubicBezTo>
                    <a:cubicBezTo>
                      <a:pt x="15350" y="177"/>
                      <a:pt x="15236" y="85"/>
                      <a:pt x="14962" y="85"/>
                    </a:cubicBezTo>
                    <a:cubicBezTo>
                      <a:pt x="14887" y="85"/>
                      <a:pt x="14799" y="92"/>
                      <a:pt x="14696" y="108"/>
                    </a:cubicBezTo>
                    <a:cubicBezTo>
                      <a:pt x="14454" y="146"/>
                      <a:pt x="14230" y="226"/>
                      <a:pt x="14030" y="328"/>
                    </a:cubicBezTo>
                    <a:cubicBezTo>
                      <a:pt x="13668" y="508"/>
                      <a:pt x="13385" y="752"/>
                      <a:pt x="13220" y="914"/>
                    </a:cubicBezTo>
                    <a:cubicBezTo>
                      <a:pt x="13117" y="1015"/>
                      <a:pt x="13057" y="1087"/>
                      <a:pt x="13054" y="1090"/>
                    </a:cubicBezTo>
                    <a:cubicBezTo>
                      <a:pt x="13054" y="1090"/>
                      <a:pt x="6058" y="1664"/>
                      <a:pt x="1753" y="2918"/>
                    </a:cubicBezTo>
                    <a:cubicBezTo>
                      <a:pt x="581" y="3353"/>
                      <a:pt x="1" y="4189"/>
                      <a:pt x="713" y="6918"/>
                    </a:cubicBezTo>
                    <a:cubicBezTo>
                      <a:pt x="1064" y="8265"/>
                      <a:pt x="2003" y="10679"/>
                      <a:pt x="2918" y="12939"/>
                    </a:cubicBezTo>
                    <a:cubicBezTo>
                      <a:pt x="3666" y="14790"/>
                      <a:pt x="4399" y="16537"/>
                      <a:pt x="4778" y="17508"/>
                    </a:cubicBezTo>
                    <a:cubicBezTo>
                      <a:pt x="4877" y="17758"/>
                      <a:pt x="4951" y="17956"/>
                      <a:pt x="4996" y="18092"/>
                    </a:cubicBezTo>
                    <a:cubicBezTo>
                      <a:pt x="5202" y="18155"/>
                      <a:pt x="5440" y="18181"/>
                      <a:pt x="5697" y="18181"/>
                    </a:cubicBezTo>
                    <a:cubicBezTo>
                      <a:pt x="5844" y="18181"/>
                      <a:pt x="5996" y="18173"/>
                      <a:pt x="6152" y="18157"/>
                    </a:cubicBezTo>
                    <a:cubicBezTo>
                      <a:pt x="6502" y="18123"/>
                      <a:pt x="6868" y="18053"/>
                      <a:pt x="7215" y="17971"/>
                    </a:cubicBezTo>
                    <a:cubicBezTo>
                      <a:pt x="7611" y="17877"/>
                      <a:pt x="7982" y="17767"/>
                      <a:pt x="8277" y="17670"/>
                    </a:cubicBezTo>
                    <a:cubicBezTo>
                      <a:pt x="8686" y="17536"/>
                      <a:pt x="8954" y="17429"/>
                      <a:pt x="8954" y="17429"/>
                    </a:cubicBezTo>
                    <a:cubicBezTo>
                      <a:pt x="8954" y="17429"/>
                      <a:pt x="8475" y="15982"/>
                      <a:pt x="7988" y="14224"/>
                    </a:cubicBezTo>
                    <a:cubicBezTo>
                      <a:pt x="7627" y="12926"/>
                      <a:pt x="7261" y="11456"/>
                      <a:pt x="7077" y="10278"/>
                    </a:cubicBezTo>
                    <a:cubicBezTo>
                      <a:pt x="6987" y="9695"/>
                      <a:pt x="6900" y="9201"/>
                      <a:pt x="6821" y="8783"/>
                    </a:cubicBezTo>
                    <a:cubicBezTo>
                      <a:pt x="6525" y="7212"/>
                      <a:pt x="6325" y="6729"/>
                      <a:pt x="6325" y="6729"/>
                    </a:cubicBezTo>
                    <a:cubicBezTo>
                      <a:pt x="6325" y="6729"/>
                      <a:pt x="7420" y="6685"/>
                      <a:pt x="8807" y="6638"/>
                    </a:cubicBezTo>
                    <a:cubicBezTo>
                      <a:pt x="10326" y="6587"/>
                      <a:pt x="12194" y="6530"/>
                      <a:pt x="13357" y="6520"/>
                    </a:cubicBezTo>
                    <a:cubicBezTo>
                      <a:pt x="13445" y="6519"/>
                      <a:pt x="13536" y="6519"/>
                      <a:pt x="13632" y="6519"/>
                    </a:cubicBezTo>
                    <a:cubicBezTo>
                      <a:pt x="14316" y="6519"/>
                      <a:pt x="15210" y="6534"/>
                      <a:pt x="16165" y="6534"/>
                    </a:cubicBezTo>
                    <a:cubicBezTo>
                      <a:pt x="16268" y="6534"/>
                      <a:pt x="16372" y="6534"/>
                      <a:pt x="16476" y="6534"/>
                    </a:cubicBezTo>
                    <a:cubicBezTo>
                      <a:pt x="18356" y="6527"/>
                      <a:pt x="20292" y="6570"/>
                      <a:pt x="21429" y="6200"/>
                    </a:cubicBezTo>
                    <a:cubicBezTo>
                      <a:pt x="21822" y="6073"/>
                      <a:pt x="22125" y="5758"/>
                      <a:pt x="22232" y="5360"/>
                    </a:cubicBezTo>
                    <a:cubicBezTo>
                      <a:pt x="22432" y="4613"/>
                      <a:pt x="22656" y="3218"/>
                      <a:pt x="22412" y="1920"/>
                    </a:cubicBezTo>
                    <a:cubicBezTo>
                      <a:pt x="22379" y="1744"/>
                      <a:pt x="22338" y="1570"/>
                      <a:pt x="22285" y="1399"/>
                    </a:cubicBezTo>
                    <a:cubicBezTo>
                      <a:pt x="22153" y="961"/>
                      <a:pt x="21969" y="537"/>
                      <a:pt x="21714" y="151"/>
                    </a:cubicBezTo>
                    <a:cubicBezTo>
                      <a:pt x="21681" y="101"/>
                      <a:pt x="21647" y="51"/>
                      <a:pt x="2161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5"/>
              <p:cNvSpPr/>
              <p:nvPr/>
            </p:nvSpPr>
            <p:spPr>
              <a:xfrm>
                <a:off x="1839575" y="2882025"/>
                <a:ext cx="493300" cy="445550"/>
              </a:xfrm>
              <a:custGeom>
                <a:avLst/>
                <a:gdLst/>
                <a:ahLst/>
                <a:cxnLst/>
                <a:rect l="l" t="t" r="r" b="b"/>
                <a:pathLst>
                  <a:path w="19732" h="17822" extrusionOk="0">
                    <a:moveTo>
                      <a:pt x="18789" y="1"/>
                    </a:moveTo>
                    <a:lnTo>
                      <a:pt x="18683" y="23"/>
                    </a:lnTo>
                    <a:lnTo>
                      <a:pt x="16991" y="44"/>
                    </a:lnTo>
                    <a:lnTo>
                      <a:pt x="14516" y="78"/>
                    </a:lnTo>
                    <a:lnTo>
                      <a:pt x="14212" y="81"/>
                    </a:lnTo>
                    <a:lnTo>
                      <a:pt x="13850" y="85"/>
                    </a:lnTo>
                    <a:lnTo>
                      <a:pt x="12533" y="129"/>
                    </a:lnTo>
                    <a:lnTo>
                      <a:pt x="11105" y="178"/>
                    </a:lnTo>
                    <a:lnTo>
                      <a:pt x="10985" y="181"/>
                    </a:lnTo>
                    <a:lnTo>
                      <a:pt x="10205" y="762"/>
                    </a:lnTo>
                    <a:cubicBezTo>
                      <a:pt x="10205" y="762"/>
                      <a:pt x="10235" y="764"/>
                      <a:pt x="10295" y="765"/>
                    </a:cubicBezTo>
                    <a:cubicBezTo>
                      <a:pt x="10740" y="776"/>
                      <a:pt x="12791" y="835"/>
                      <a:pt x="14843" y="1023"/>
                    </a:cubicBezTo>
                    <a:cubicBezTo>
                      <a:pt x="17059" y="1226"/>
                      <a:pt x="17253" y="4395"/>
                      <a:pt x="15078" y="4861"/>
                    </a:cubicBezTo>
                    <a:cubicBezTo>
                      <a:pt x="14157" y="5058"/>
                      <a:pt x="13038" y="5179"/>
                      <a:pt x="11677" y="5187"/>
                    </a:cubicBezTo>
                    <a:cubicBezTo>
                      <a:pt x="3553" y="5232"/>
                      <a:pt x="1" y="5337"/>
                      <a:pt x="66" y="7200"/>
                    </a:cubicBezTo>
                    <a:cubicBezTo>
                      <a:pt x="131" y="9036"/>
                      <a:pt x="3837" y="13548"/>
                      <a:pt x="4290" y="17821"/>
                    </a:cubicBezTo>
                    <a:cubicBezTo>
                      <a:pt x="4686" y="17727"/>
                      <a:pt x="5057" y="17617"/>
                      <a:pt x="5354" y="17520"/>
                    </a:cubicBezTo>
                    <a:cubicBezTo>
                      <a:pt x="5761" y="17386"/>
                      <a:pt x="6029" y="17279"/>
                      <a:pt x="6029" y="17279"/>
                    </a:cubicBezTo>
                    <a:cubicBezTo>
                      <a:pt x="6029" y="17279"/>
                      <a:pt x="5550" y="15832"/>
                      <a:pt x="5063" y="14074"/>
                    </a:cubicBezTo>
                    <a:cubicBezTo>
                      <a:pt x="4702" y="12776"/>
                      <a:pt x="4336" y="11306"/>
                      <a:pt x="4152" y="10128"/>
                    </a:cubicBezTo>
                    <a:cubicBezTo>
                      <a:pt x="4062" y="9545"/>
                      <a:pt x="3975" y="9051"/>
                      <a:pt x="3896" y="8633"/>
                    </a:cubicBezTo>
                    <a:cubicBezTo>
                      <a:pt x="3600" y="7062"/>
                      <a:pt x="3400" y="6579"/>
                      <a:pt x="3400" y="6579"/>
                    </a:cubicBezTo>
                    <a:cubicBezTo>
                      <a:pt x="3400" y="6579"/>
                      <a:pt x="4495" y="6535"/>
                      <a:pt x="5882" y="6488"/>
                    </a:cubicBezTo>
                    <a:cubicBezTo>
                      <a:pt x="7401" y="6437"/>
                      <a:pt x="9271" y="6380"/>
                      <a:pt x="10432" y="6370"/>
                    </a:cubicBezTo>
                    <a:cubicBezTo>
                      <a:pt x="10520" y="6369"/>
                      <a:pt x="10612" y="6369"/>
                      <a:pt x="10708" y="6369"/>
                    </a:cubicBezTo>
                    <a:cubicBezTo>
                      <a:pt x="11393" y="6369"/>
                      <a:pt x="12285" y="6384"/>
                      <a:pt x="13240" y="6384"/>
                    </a:cubicBezTo>
                    <a:cubicBezTo>
                      <a:pt x="13343" y="6384"/>
                      <a:pt x="13447" y="6384"/>
                      <a:pt x="13551" y="6384"/>
                    </a:cubicBezTo>
                    <a:cubicBezTo>
                      <a:pt x="15431" y="6377"/>
                      <a:pt x="17367" y="6420"/>
                      <a:pt x="18504" y="6050"/>
                    </a:cubicBezTo>
                    <a:cubicBezTo>
                      <a:pt x="18897" y="5923"/>
                      <a:pt x="19200" y="5608"/>
                      <a:pt x="19307" y="5210"/>
                    </a:cubicBezTo>
                    <a:cubicBezTo>
                      <a:pt x="19507" y="4463"/>
                      <a:pt x="19731" y="3068"/>
                      <a:pt x="19487" y="1770"/>
                    </a:cubicBezTo>
                    <a:cubicBezTo>
                      <a:pt x="19484" y="1758"/>
                      <a:pt x="19483" y="1744"/>
                      <a:pt x="19480" y="1732"/>
                    </a:cubicBezTo>
                    <a:cubicBezTo>
                      <a:pt x="19480" y="1727"/>
                      <a:pt x="19478" y="1724"/>
                      <a:pt x="19478" y="1721"/>
                    </a:cubicBezTo>
                    <a:cubicBezTo>
                      <a:pt x="19475" y="1705"/>
                      <a:pt x="19471" y="1688"/>
                      <a:pt x="19468" y="1673"/>
                    </a:cubicBezTo>
                    <a:cubicBezTo>
                      <a:pt x="19466" y="1664"/>
                      <a:pt x="19465" y="1656"/>
                      <a:pt x="19463" y="1649"/>
                    </a:cubicBezTo>
                    <a:cubicBezTo>
                      <a:pt x="19460" y="1636"/>
                      <a:pt x="19457" y="1623"/>
                      <a:pt x="19454" y="1611"/>
                    </a:cubicBezTo>
                    <a:cubicBezTo>
                      <a:pt x="19452" y="1600"/>
                      <a:pt x="19451" y="1589"/>
                      <a:pt x="19448" y="1580"/>
                    </a:cubicBezTo>
                    <a:cubicBezTo>
                      <a:pt x="19445" y="1568"/>
                      <a:pt x="19443" y="1556"/>
                      <a:pt x="19440" y="1546"/>
                    </a:cubicBezTo>
                    <a:cubicBezTo>
                      <a:pt x="19437" y="1535"/>
                      <a:pt x="19434" y="1523"/>
                      <a:pt x="19433" y="1512"/>
                    </a:cubicBezTo>
                    <a:cubicBezTo>
                      <a:pt x="19430" y="1500"/>
                      <a:pt x="19427" y="1489"/>
                      <a:pt x="19424" y="1477"/>
                    </a:cubicBezTo>
                    <a:cubicBezTo>
                      <a:pt x="19421" y="1467"/>
                      <a:pt x="19418" y="1456"/>
                      <a:pt x="19416" y="1447"/>
                    </a:cubicBezTo>
                    <a:cubicBezTo>
                      <a:pt x="19412" y="1433"/>
                      <a:pt x="19409" y="1420"/>
                      <a:pt x="19406" y="1406"/>
                    </a:cubicBezTo>
                    <a:cubicBezTo>
                      <a:pt x="19403" y="1397"/>
                      <a:pt x="19401" y="1390"/>
                      <a:pt x="19398" y="1380"/>
                    </a:cubicBezTo>
                    <a:lnTo>
                      <a:pt x="19384" y="1330"/>
                    </a:lnTo>
                    <a:cubicBezTo>
                      <a:pt x="19383" y="1324"/>
                      <a:pt x="19381" y="1320"/>
                      <a:pt x="19380" y="1315"/>
                    </a:cubicBezTo>
                    <a:cubicBezTo>
                      <a:pt x="19374" y="1293"/>
                      <a:pt x="19368" y="1271"/>
                      <a:pt x="19360" y="1249"/>
                    </a:cubicBezTo>
                    <a:cubicBezTo>
                      <a:pt x="19343" y="1190"/>
                      <a:pt x="19324" y="1131"/>
                      <a:pt x="19304" y="1073"/>
                    </a:cubicBezTo>
                    <a:cubicBezTo>
                      <a:pt x="19303" y="1067"/>
                      <a:pt x="19301" y="1065"/>
                      <a:pt x="19301" y="1065"/>
                    </a:cubicBezTo>
                    <a:cubicBezTo>
                      <a:pt x="19175" y="693"/>
                      <a:pt x="19007" y="334"/>
                      <a:pt x="18789" y="1"/>
                    </a:cubicBezTo>
                    <a:close/>
                  </a:path>
                </a:pathLst>
              </a:custGeom>
              <a:solidFill>
                <a:srgbClr val="E67CB9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25"/>
              <p:cNvSpPr/>
              <p:nvPr/>
            </p:nvSpPr>
            <p:spPr>
              <a:xfrm>
                <a:off x="1684250" y="3367525"/>
                <a:ext cx="41150" cy="44775"/>
              </a:xfrm>
              <a:custGeom>
                <a:avLst/>
                <a:gdLst/>
                <a:ahLst/>
                <a:cxnLst/>
                <a:rect l="l" t="t" r="r" b="b"/>
                <a:pathLst>
                  <a:path w="1646" h="1791" extrusionOk="0">
                    <a:moveTo>
                      <a:pt x="456" y="1"/>
                    </a:moveTo>
                    <a:lnTo>
                      <a:pt x="424" y="29"/>
                    </a:lnTo>
                    <a:lnTo>
                      <a:pt x="0" y="417"/>
                    </a:lnTo>
                    <a:cubicBezTo>
                      <a:pt x="64" y="490"/>
                      <a:pt x="118" y="611"/>
                      <a:pt x="174" y="799"/>
                    </a:cubicBezTo>
                    <a:cubicBezTo>
                      <a:pt x="387" y="1496"/>
                      <a:pt x="568" y="1693"/>
                      <a:pt x="1023" y="1791"/>
                    </a:cubicBezTo>
                    <a:lnTo>
                      <a:pt x="1176" y="1682"/>
                    </a:lnTo>
                    <a:lnTo>
                      <a:pt x="1645" y="1349"/>
                    </a:lnTo>
                    <a:cubicBezTo>
                      <a:pt x="1410" y="1076"/>
                      <a:pt x="1123" y="875"/>
                      <a:pt x="920" y="770"/>
                    </a:cubicBezTo>
                    <a:cubicBezTo>
                      <a:pt x="720" y="667"/>
                      <a:pt x="559" y="301"/>
                      <a:pt x="456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25"/>
              <p:cNvSpPr/>
              <p:nvPr/>
            </p:nvSpPr>
            <p:spPr>
              <a:xfrm>
                <a:off x="1692875" y="3367525"/>
                <a:ext cx="32525" cy="42050"/>
              </a:xfrm>
              <a:custGeom>
                <a:avLst/>
                <a:gdLst/>
                <a:ahLst/>
                <a:cxnLst/>
                <a:rect l="l" t="t" r="r" b="b"/>
                <a:pathLst>
                  <a:path w="1301" h="1682" extrusionOk="0">
                    <a:moveTo>
                      <a:pt x="111" y="1"/>
                    </a:moveTo>
                    <a:lnTo>
                      <a:pt x="79" y="29"/>
                    </a:lnTo>
                    <a:cubicBezTo>
                      <a:pt x="79" y="29"/>
                      <a:pt x="1" y="761"/>
                      <a:pt x="394" y="1000"/>
                    </a:cubicBezTo>
                    <a:cubicBezTo>
                      <a:pt x="664" y="1164"/>
                      <a:pt x="784" y="1493"/>
                      <a:pt x="831" y="1682"/>
                    </a:cubicBezTo>
                    <a:lnTo>
                      <a:pt x="1300" y="1349"/>
                    </a:lnTo>
                    <a:cubicBezTo>
                      <a:pt x="1065" y="1076"/>
                      <a:pt x="778" y="875"/>
                      <a:pt x="575" y="770"/>
                    </a:cubicBezTo>
                    <a:cubicBezTo>
                      <a:pt x="375" y="667"/>
                      <a:pt x="214" y="301"/>
                      <a:pt x="111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25"/>
              <p:cNvSpPr/>
              <p:nvPr/>
            </p:nvSpPr>
            <p:spPr>
              <a:xfrm>
                <a:off x="1847600" y="2687375"/>
                <a:ext cx="291850" cy="147275"/>
              </a:xfrm>
              <a:custGeom>
                <a:avLst/>
                <a:gdLst/>
                <a:ahLst/>
                <a:cxnLst/>
                <a:rect l="l" t="t" r="r" b="b"/>
                <a:pathLst>
                  <a:path w="11674" h="5891" extrusionOk="0">
                    <a:moveTo>
                      <a:pt x="9651" y="1"/>
                    </a:moveTo>
                    <a:cubicBezTo>
                      <a:pt x="9630" y="43"/>
                      <a:pt x="9599" y="102"/>
                      <a:pt x="9565" y="175"/>
                    </a:cubicBezTo>
                    <a:cubicBezTo>
                      <a:pt x="9516" y="272"/>
                      <a:pt x="9454" y="395"/>
                      <a:pt x="9384" y="536"/>
                    </a:cubicBezTo>
                    <a:cubicBezTo>
                      <a:pt x="8938" y="1422"/>
                      <a:pt x="8103" y="3029"/>
                      <a:pt x="7574" y="3760"/>
                    </a:cubicBezTo>
                    <a:cubicBezTo>
                      <a:pt x="6291" y="3903"/>
                      <a:pt x="140" y="4348"/>
                      <a:pt x="140" y="4348"/>
                    </a:cubicBezTo>
                    <a:cubicBezTo>
                      <a:pt x="140" y="4348"/>
                      <a:pt x="1" y="5377"/>
                      <a:pt x="337" y="5890"/>
                    </a:cubicBezTo>
                    <a:lnTo>
                      <a:pt x="8048" y="5823"/>
                    </a:lnTo>
                    <a:cubicBezTo>
                      <a:pt x="8288" y="5822"/>
                      <a:pt x="8516" y="5734"/>
                      <a:pt x="8694" y="5575"/>
                    </a:cubicBezTo>
                    <a:cubicBezTo>
                      <a:pt x="9228" y="5096"/>
                      <a:pt x="10414" y="3994"/>
                      <a:pt x="11275" y="2891"/>
                    </a:cubicBezTo>
                    <a:cubicBezTo>
                      <a:pt x="11285" y="2879"/>
                      <a:pt x="11296" y="2865"/>
                      <a:pt x="11307" y="2852"/>
                    </a:cubicBezTo>
                    <a:cubicBezTo>
                      <a:pt x="11438" y="2682"/>
                      <a:pt x="11561" y="2512"/>
                      <a:pt x="11673" y="2346"/>
                    </a:cubicBezTo>
                    <a:cubicBezTo>
                      <a:pt x="11597" y="2231"/>
                      <a:pt x="11511" y="2115"/>
                      <a:pt x="11411" y="2006"/>
                    </a:cubicBezTo>
                    <a:cubicBezTo>
                      <a:pt x="11373" y="1966"/>
                      <a:pt x="11334" y="1926"/>
                      <a:pt x="11293" y="1888"/>
                    </a:cubicBezTo>
                    <a:cubicBezTo>
                      <a:pt x="10738" y="1373"/>
                      <a:pt x="10104" y="1214"/>
                      <a:pt x="10128" y="1123"/>
                    </a:cubicBezTo>
                    <a:cubicBezTo>
                      <a:pt x="10132" y="1108"/>
                      <a:pt x="10151" y="1102"/>
                      <a:pt x="10180" y="1102"/>
                    </a:cubicBezTo>
                    <a:cubicBezTo>
                      <a:pt x="10289" y="1102"/>
                      <a:pt x="10535" y="1187"/>
                      <a:pt x="10656" y="1187"/>
                    </a:cubicBezTo>
                    <a:cubicBezTo>
                      <a:pt x="10690" y="1187"/>
                      <a:pt x="10714" y="1180"/>
                      <a:pt x="10722" y="1163"/>
                    </a:cubicBezTo>
                    <a:cubicBezTo>
                      <a:pt x="10796" y="1008"/>
                      <a:pt x="10287" y="454"/>
                      <a:pt x="9789" y="95"/>
                    </a:cubicBezTo>
                    <a:cubicBezTo>
                      <a:pt x="9742" y="62"/>
                      <a:pt x="9696" y="30"/>
                      <a:pt x="9651" y="1"/>
                    </a:cubicBezTo>
                    <a:close/>
                  </a:path>
                </a:pathLst>
              </a:custGeom>
              <a:solidFill>
                <a:srgbClr val="F29D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25"/>
              <p:cNvSpPr/>
              <p:nvPr/>
            </p:nvSpPr>
            <p:spPr>
              <a:xfrm>
                <a:off x="1753275" y="2776425"/>
                <a:ext cx="102750" cy="58275"/>
              </a:xfrm>
              <a:custGeom>
                <a:avLst/>
                <a:gdLst/>
                <a:ahLst/>
                <a:cxnLst/>
                <a:rect l="l" t="t" r="r" b="b"/>
                <a:pathLst>
                  <a:path w="4110" h="2331" extrusionOk="0">
                    <a:moveTo>
                      <a:pt x="908" y="1"/>
                    </a:moveTo>
                    <a:cubicBezTo>
                      <a:pt x="804" y="1"/>
                      <a:pt x="704" y="44"/>
                      <a:pt x="631" y="121"/>
                    </a:cubicBezTo>
                    <a:cubicBezTo>
                      <a:pt x="332" y="439"/>
                      <a:pt x="152" y="686"/>
                      <a:pt x="57" y="833"/>
                    </a:cubicBezTo>
                    <a:cubicBezTo>
                      <a:pt x="1" y="919"/>
                      <a:pt x="7" y="1033"/>
                      <a:pt x="73" y="1113"/>
                    </a:cubicBezTo>
                    <a:lnTo>
                      <a:pt x="154" y="1212"/>
                    </a:lnTo>
                    <a:lnTo>
                      <a:pt x="81" y="1277"/>
                    </a:lnTo>
                    <a:cubicBezTo>
                      <a:pt x="19" y="1334"/>
                      <a:pt x="13" y="1430"/>
                      <a:pt x="66" y="1495"/>
                    </a:cubicBezTo>
                    <a:lnTo>
                      <a:pt x="135" y="1578"/>
                    </a:lnTo>
                    <a:cubicBezTo>
                      <a:pt x="167" y="1616"/>
                      <a:pt x="212" y="1636"/>
                      <a:pt x="259" y="1636"/>
                    </a:cubicBezTo>
                    <a:cubicBezTo>
                      <a:pt x="295" y="1636"/>
                      <a:pt x="332" y="1624"/>
                      <a:pt x="363" y="1598"/>
                    </a:cubicBezTo>
                    <a:lnTo>
                      <a:pt x="363" y="1598"/>
                    </a:lnTo>
                    <a:cubicBezTo>
                      <a:pt x="308" y="1660"/>
                      <a:pt x="305" y="1753"/>
                      <a:pt x="357" y="1818"/>
                    </a:cubicBezTo>
                    <a:lnTo>
                      <a:pt x="376" y="1843"/>
                    </a:lnTo>
                    <a:cubicBezTo>
                      <a:pt x="409" y="1886"/>
                      <a:pt x="459" y="1908"/>
                      <a:pt x="511" y="1908"/>
                    </a:cubicBezTo>
                    <a:cubicBezTo>
                      <a:pt x="537" y="1908"/>
                      <a:pt x="563" y="1903"/>
                      <a:pt x="588" y="1890"/>
                    </a:cubicBezTo>
                    <a:lnTo>
                      <a:pt x="602" y="1883"/>
                    </a:lnTo>
                    <a:lnTo>
                      <a:pt x="602" y="1883"/>
                    </a:lnTo>
                    <a:cubicBezTo>
                      <a:pt x="543" y="1934"/>
                      <a:pt x="540" y="2025"/>
                      <a:pt x="596" y="2081"/>
                    </a:cubicBezTo>
                    <a:lnTo>
                      <a:pt x="685" y="2171"/>
                    </a:lnTo>
                    <a:cubicBezTo>
                      <a:pt x="711" y="2196"/>
                      <a:pt x="745" y="2209"/>
                      <a:pt x="779" y="2209"/>
                    </a:cubicBezTo>
                    <a:cubicBezTo>
                      <a:pt x="806" y="2209"/>
                      <a:pt x="833" y="2202"/>
                      <a:pt x="856" y="2186"/>
                    </a:cubicBezTo>
                    <a:lnTo>
                      <a:pt x="1349" y="1856"/>
                    </a:lnTo>
                    <a:cubicBezTo>
                      <a:pt x="1349" y="1856"/>
                      <a:pt x="1588" y="2119"/>
                      <a:pt x="2554" y="2316"/>
                    </a:cubicBezTo>
                    <a:cubicBezTo>
                      <a:pt x="3070" y="2327"/>
                      <a:pt x="3481" y="2330"/>
                      <a:pt x="3751" y="2330"/>
                    </a:cubicBezTo>
                    <a:cubicBezTo>
                      <a:pt x="3983" y="2330"/>
                      <a:pt x="4110" y="2328"/>
                      <a:pt x="4110" y="2328"/>
                    </a:cubicBezTo>
                    <a:cubicBezTo>
                      <a:pt x="3772" y="1815"/>
                      <a:pt x="3913" y="786"/>
                      <a:pt x="3913" y="786"/>
                    </a:cubicBezTo>
                    <a:cubicBezTo>
                      <a:pt x="3913" y="786"/>
                      <a:pt x="2447" y="101"/>
                      <a:pt x="934" y="2"/>
                    </a:cubicBezTo>
                    <a:cubicBezTo>
                      <a:pt x="925" y="1"/>
                      <a:pt x="917" y="1"/>
                      <a:pt x="908" y="1"/>
                    </a:cubicBezTo>
                    <a:close/>
                  </a:path>
                </a:pathLst>
              </a:custGeom>
              <a:solidFill>
                <a:srgbClr val="F29D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25"/>
              <p:cNvSpPr/>
              <p:nvPr/>
            </p:nvSpPr>
            <p:spPr>
              <a:xfrm>
                <a:off x="1948025" y="2470000"/>
                <a:ext cx="373600" cy="435525"/>
              </a:xfrm>
              <a:custGeom>
                <a:avLst/>
                <a:gdLst/>
                <a:ahLst/>
                <a:cxnLst/>
                <a:rect l="l" t="t" r="r" b="b"/>
                <a:pathLst>
                  <a:path w="14944" h="17421" extrusionOk="0">
                    <a:moveTo>
                      <a:pt x="8860" y="0"/>
                    </a:moveTo>
                    <a:cubicBezTo>
                      <a:pt x="8682" y="0"/>
                      <a:pt x="8502" y="13"/>
                      <a:pt x="8348" y="48"/>
                    </a:cubicBezTo>
                    <a:cubicBezTo>
                      <a:pt x="8309" y="59"/>
                      <a:pt x="8270" y="70"/>
                      <a:pt x="8233" y="82"/>
                    </a:cubicBezTo>
                    <a:cubicBezTo>
                      <a:pt x="7742" y="257"/>
                      <a:pt x="5092" y="1169"/>
                      <a:pt x="4172" y="1674"/>
                    </a:cubicBezTo>
                    <a:cubicBezTo>
                      <a:pt x="4168" y="1677"/>
                      <a:pt x="4163" y="1680"/>
                      <a:pt x="4157" y="1683"/>
                    </a:cubicBezTo>
                    <a:cubicBezTo>
                      <a:pt x="3253" y="2186"/>
                      <a:pt x="2927" y="2945"/>
                      <a:pt x="2927" y="2945"/>
                    </a:cubicBezTo>
                    <a:cubicBezTo>
                      <a:pt x="2927" y="2945"/>
                      <a:pt x="1944" y="5809"/>
                      <a:pt x="1" y="8520"/>
                    </a:cubicBezTo>
                    <a:cubicBezTo>
                      <a:pt x="134" y="8543"/>
                      <a:pt x="304" y="8625"/>
                      <a:pt x="481" y="8740"/>
                    </a:cubicBezTo>
                    <a:cubicBezTo>
                      <a:pt x="526" y="8769"/>
                      <a:pt x="572" y="8800"/>
                      <a:pt x="619" y="8834"/>
                    </a:cubicBezTo>
                    <a:cubicBezTo>
                      <a:pt x="672" y="8872"/>
                      <a:pt x="725" y="8913"/>
                      <a:pt x="778" y="8955"/>
                    </a:cubicBezTo>
                    <a:cubicBezTo>
                      <a:pt x="1176" y="9272"/>
                      <a:pt x="1538" y="9673"/>
                      <a:pt x="1559" y="9852"/>
                    </a:cubicBezTo>
                    <a:cubicBezTo>
                      <a:pt x="1561" y="9871"/>
                      <a:pt x="1559" y="9888"/>
                      <a:pt x="1552" y="9903"/>
                    </a:cubicBezTo>
                    <a:cubicBezTo>
                      <a:pt x="1544" y="9920"/>
                      <a:pt x="1520" y="9927"/>
                      <a:pt x="1486" y="9927"/>
                    </a:cubicBezTo>
                    <a:cubicBezTo>
                      <a:pt x="1366" y="9927"/>
                      <a:pt x="1118" y="9841"/>
                      <a:pt x="1010" y="9841"/>
                    </a:cubicBezTo>
                    <a:cubicBezTo>
                      <a:pt x="981" y="9841"/>
                      <a:pt x="962" y="9847"/>
                      <a:pt x="958" y="9862"/>
                    </a:cubicBezTo>
                    <a:cubicBezTo>
                      <a:pt x="934" y="9953"/>
                      <a:pt x="1570" y="10112"/>
                      <a:pt x="2123" y="10627"/>
                    </a:cubicBezTo>
                    <a:cubicBezTo>
                      <a:pt x="2164" y="10665"/>
                      <a:pt x="2203" y="10704"/>
                      <a:pt x="2241" y="10745"/>
                    </a:cubicBezTo>
                    <a:cubicBezTo>
                      <a:pt x="2296" y="10806"/>
                      <a:pt x="2347" y="10868"/>
                      <a:pt x="2395" y="10932"/>
                    </a:cubicBezTo>
                    <a:cubicBezTo>
                      <a:pt x="2395" y="10933"/>
                      <a:pt x="2397" y="10933"/>
                      <a:pt x="2399" y="10935"/>
                    </a:cubicBezTo>
                    <a:cubicBezTo>
                      <a:pt x="2435" y="10985"/>
                      <a:pt x="2470" y="11035"/>
                      <a:pt x="2503" y="11085"/>
                    </a:cubicBezTo>
                    <a:cubicBezTo>
                      <a:pt x="2777" y="11506"/>
                      <a:pt x="2889" y="11915"/>
                      <a:pt x="2889" y="11915"/>
                    </a:cubicBezTo>
                    <a:lnTo>
                      <a:pt x="4830" y="9797"/>
                    </a:lnTo>
                    <a:cubicBezTo>
                      <a:pt x="4830" y="9797"/>
                      <a:pt x="5133" y="11494"/>
                      <a:pt x="5535" y="13273"/>
                    </a:cubicBezTo>
                    <a:cubicBezTo>
                      <a:pt x="5558" y="13370"/>
                      <a:pt x="5581" y="13469"/>
                      <a:pt x="5604" y="13566"/>
                    </a:cubicBezTo>
                    <a:cubicBezTo>
                      <a:pt x="5763" y="14255"/>
                      <a:pt x="5935" y="14944"/>
                      <a:pt x="6110" y="15539"/>
                    </a:cubicBezTo>
                    <a:cubicBezTo>
                      <a:pt x="6110" y="15539"/>
                      <a:pt x="5426" y="16247"/>
                      <a:pt x="5410" y="16753"/>
                    </a:cubicBezTo>
                    <a:cubicBezTo>
                      <a:pt x="5393" y="17257"/>
                      <a:pt x="5791" y="17421"/>
                      <a:pt x="5791" y="17421"/>
                    </a:cubicBezTo>
                    <a:cubicBezTo>
                      <a:pt x="5794" y="17418"/>
                      <a:pt x="5854" y="17345"/>
                      <a:pt x="5960" y="17242"/>
                    </a:cubicBezTo>
                    <a:cubicBezTo>
                      <a:pt x="6217" y="16989"/>
                      <a:pt x="6756" y="16544"/>
                      <a:pt x="7433" y="16439"/>
                    </a:cubicBezTo>
                    <a:cubicBezTo>
                      <a:pt x="7536" y="16423"/>
                      <a:pt x="7624" y="16416"/>
                      <a:pt x="7699" y="16416"/>
                    </a:cubicBezTo>
                    <a:cubicBezTo>
                      <a:pt x="8308" y="16416"/>
                      <a:pt x="8127" y="16874"/>
                      <a:pt x="8857" y="16874"/>
                    </a:cubicBezTo>
                    <a:cubicBezTo>
                      <a:pt x="8880" y="16874"/>
                      <a:pt x="8905" y="16873"/>
                      <a:pt x="8930" y="16872"/>
                    </a:cubicBezTo>
                    <a:cubicBezTo>
                      <a:pt x="9843" y="16837"/>
                      <a:pt x="9927" y="16466"/>
                      <a:pt x="9927" y="16466"/>
                    </a:cubicBezTo>
                    <a:cubicBezTo>
                      <a:pt x="9927" y="16466"/>
                      <a:pt x="10804" y="16827"/>
                      <a:pt x="11671" y="16827"/>
                    </a:cubicBezTo>
                    <a:cubicBezTo>
                      <a:pt x="11675" y="16827"/>
                      <a:pt x="11679" y="16827"/>
                      <a:pt x="11682" y="16827"/>
                    </a:cubicBezTo>
                    <a:cubicBezTo>
                      <a:pt x="12552" y="16825"/>
                      <a:pt x="12468" y="16483"/>
                      <a:pt x="13021" y="16392"/>
                    </a:cubicBezTo>
                    <a:cubicBezTo>
                      <a:pt x="13210" y="16361"/>
                      <a:pt x="13402" y="16353"/>
                      <a:pt x="13580" y="16353"/>
                    </a:cubicBezTo>
                    <a:cubicBezTo>
                      <a:pt x="13764" y="16353"/>
                      <a:pt x="13933" y="16362"/>
                      <a:pt x="14071" y="16362"/>
                    </a:cubicBezTo>
                    <a:cubicBezTo>
                      <a:pt x="14191" y="16362"/>
                      <a:pt x="14287" y="16355"/>
                      <a:pt x="14348" y="16332"/>
                    </a:cubicBezTo>
                    <a:cubicBezTo>
                      <a:pt x="14374" y="16322"/>
                      <a:pt x="14404" y="16303"/>
                      <a:pt x="14436" y="16279"/>
                    </a:cubicBezTo>
                    <a:lnTo>
                      <a:pt x="14436" y="16277"/>
                    </a:lnTo>
                    <a:cubicBezTo>
                      <a:pt x="14645" y="16110"/>
                      <a:pt x="14943" y="15636"/>
                      <a:pt x="14898" y="15236"/>
                    </a:cubicBezTo>
                    <a:cubicBezTo>
                      <a:pt x="14845" y="14774"/>
                      <a:pt x="14298" y="14167"/>
                      <a:pt x="14298" y="14167"/>
                    </a:cubicBezTo>
                    <a:cubicBezTo>
                      <a:pt x="14298" y="14167"/>
                      <a:pt x="14272" y="12443"/>
                      <a:pt x="13506" y="8275"/>
                    </a:cubicBezTo>
                    <a:cubicBezTo>
                      <a:pt x="13336" y="6924"/>
                      <a:pt x="13470" y="3155"/>
                      <a:pt x="9881" y="232"/>
                    </a:cubicBezTo>
                    <a:cubicBezTo>
                      <a:pt x="9746" y="121"/>
                      <a:pt x="9581" y="53"/>
                      <a:pt x="9409" y="33"/>
                    </a:cubicBezTo>
                    <a:cubicBezTo>
                      <a:pt x="9258" y="16"/>
                      <a:pt x="9061" y="0"/>
                      <a:pt x="88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25"/>
              <p:cNvSpPr/>
              <p:nvPr/>
            </p:nvSpPr>
            <p:spPr>
              <a:xfrm>
                <a:off x="2082850" y="2470825"/>
                <a:ext cx="238775" cy="434700"/>
              </a:xfrm>
              <a:custGeom>
                <a:avLst/>
                <a:gdLst/>
                <a:ahLst/>
                <a:cxnLst/>
                <a:rect l="l" t="t" r="r" b="b"/>
                <a:pathLst>
                  <a:path w="9551" h="17388" extrusionOk="0">
                    <a:moveTo>
                      <a:pt x="4016" y="0"/>
                    </a:moveTo>
                    <a:lnTo>
                      <a:pt x="4016" y="0"/>
                    </a:lnTo>
                    <a:cubicBezTo>
                      <a:pt x="4016" y="0"/>
                      <a:pt x="7142" y="3331"/>
                      <a:pt x="7866" y="10264"/>
                    </a:cubicBezTo>
                    <a:cubicBezTo>
                      <a:pt x="8075" y="12273"/>
                      <a:pt x="6501" y="14013"/>
                      <a:pt x="4485" y="14013"/>
                    </a:cubicBezTo>
                    <a:cubicBezTo>
                      <a:pt x="4474" y="14013"/>
                      <a:pt x="4464" y="14013"/>
                      <a:pt x="4453" y="14013"/>
                    </a:cubicBezTo>
                    <a:cubicBezTo>
                      <a:pt x="2976" y="14001"/>
                      <a:pt x="1336" y="13755"/>
                      <a:pt x="142" y="13240"/>
                    </a:cubicBezTo>
                    <a:lnTo>
                      <a:pt x="142" y="13240"/>
                    </a:lnTo>
                    <a:cubicBezTo>
                      <a:pt x="321" y="14025"/>
                      <a:pt x="518" y="14828"/>
                      <a:pt x="717" y="15506"/>
                    </a:cubicBezTo>
                    <a:cubicBezTo>
                      <a:pt x="717" y="15506"/>
                      <a:pt x="33" y="16214"/>
                      <a:pt x="17" y="16720"/>
                    </a:cubicBezTo>
                    <a:cubicBezTo>
                      <a:pt x="0" y="17224"/>
                      <a:pt x="398" y="17388"/>
                      <a:pt x="398" y="17388"/>
                    </a:cubicBezTo>
                    <a:cubicBezTo>
                      <a:pt x="401" y="17385"/>
                      <a:pt x="461" y="17312"/>
                      <a:pt x="567" y="17209"/>
                    </a:cubicBezTo>
                    <a:cubicBezTo>
                      <a:pt x="824" y="16956"/>
                      <a:pt x="1363" y="16511"/>
                      <a:pt x="2040" y="16406"/>
                    </a:cubicBezTo>
                    <a:cubicBezTo>
                      <a:pt x="2143" y="16390"/>
                      <a:pt x="2231" y="16383"/>
                      <a:pt x="2306" y="16383"/>
                    </a:cubicBezTo>
                    <a:cubicBezTo>
                      <a:pt x="2915" y="16383"/>
                      <a:pt x="2734" y="16841"/>
                      <a:pt x="3464" y="16841"/>
                    </a:cubicBezTo>
                    <a:cubicBezTo>
                      <a:pt x="3487" y="16841"/>
                      <a:pt x="3512" y="16840"/>
                      <a:pt x="3537" y="16839"/>
                    </a:cubicBezTo>
                    <a:cubicBezTo>
                      <a:pt x="4450" y="16804"/>
                      <a:pt x="4534" y="16433"/>
                      <a:pt x="4534" y="16433"/>
                    </a:cubicBezTo>
                    <a:cubicBezTo>
                      <a:pt x="4534" y="16433"/>
                      <a:pt x="5411" y="16794"/>
                      <a:pt x="6278" y="16794"/>
                    </a:cubicBezTo>
                    <a:cubicBezTo>
                      <a:pt x="6282" y="16794"/>
                      <a:pt x="6286" y="16794"/>
                      <a:pt x="6289" y="16794"/>
                    </a:cubicBezTo>
                    <a:cubicBezTo>
                      <a:pt x="7159" y="16792"/>
                      <a:pt x="7075" y="16450"/>
                      <a:pt x="7628" y="16359"/>
                    </a:cubicBezTo>
                    <a:cubicBezTo>
                      <a:pt x="7817" y="16328"/>
                      <a:pt x="8009" y="16320"/>
                      <a:pt x="8187" y="16320"/>
                    </a:cubicBezTo>
                    <a:cubicBezTo>
                      <a:pt x="8371" y="16320"/>
                      <a:pt x="8540" y="16329"/>
                      <a:pt x="8678" y="16329"/>
                    </a:cubicBezTo>
                    <a:cubicBezTo>
                      <a:pt x="8798" y="16329"/>
                      <a:pt x="8894" y="16322"/>
                      <a:pt x="8955" y="16299"/>
                    </a:cubicBezTo>
                    <a:cubicBezTo>
                      <a:pt x="8981" y="16289"/>
                      <a:pt x="9011" y="16270"/>
                      <a:pt x="9043" y="16246"/>
                    </a:cubicBezTo>
                    <a:lnTo>
                      <a:pt x="9043" y="16244"/>
                    </a:lnTo>
                    <a:cubicBezTo>
                      <a:pt x="9252" y="16077"/>
                      <a:pt x="9550" y="15603"/>
                      <a:pt x="9505" y="15203"/>
                    </a:cubicBezTo>
                    <a:cubicBezTo>
                      <a:pt x="9452" y="14741"/>
                      <a:pt x="8905" y="14133"/>
                      <a:pt x="8905" y="14133"/>
                    </a:cubicBezTo>
                    <a:cubicBezTo>
                      <a:pt x="8905" y="14133"/>
                      <a:pt x="8879" y="12410"/>
                      <a:pt x="8113" y="8242"/>
                    </a:cubicBezTo>
                    <a:cubicBezTo>
                      <a:pt x="7943" y="6891"/>
                      <a:pt x="8077" y="3122"/>
                      <a:pt x="4488" y="199"/>
                    </a:cubicBezTo>
                    <a:cubicBezTo>
                      <a:pt x="4353" y="88"/>
                      <a:pt x="4188" y="20"/>
                      <a:pt x="40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25"/>
              <p:cNvSpPr/>
              <p:nvPr/>
            </p:nvSpPr>
            <p:spPr>
              <a:xfrm>
                <a:off x="2046150" y="2457750"/>
                <a:ext cx="110600" cy="54150"/>
              </a:xfrm>
              <a:custGeom>
                <a:avLst/>
                <a:gdLst/>
                <a:ahLst/>
                <a:cxnLst/>
                <a:rect l="l" t="t" r="r" b="b"/>
                <a:pathLst>
                  <a:path w="4424" h="2166" extrusionOk="0">
                    <a:moveTo>
                      <a:pt x="4078" y="1"/>
                    </a:moveTo>
                    <a:cubicBezTo>
                      <a:pt x="4007" y="11"/>
                      <a:pt x="3936" y="22"/>
                      <a:pt x="3864" y="33"/>
                    </a:cubicBezTo>
                    <a:cubicBezTo>
                      <a:pt x="2169" y="308"/>
                      <a:pt x="856" y="1013"/>
                      <a:pt x="296" y="1353"/>
                    </a:cubicBezTo>
                    <a:cubicBezTo>
                      <a:pt x="103" y="1470"/>
                      <a:pt x="0" y="1546"/>
                      <a:pt x="0" y="1546"/>
                    </a:cubicBezTo>
                    <a:lnTo>
                      <a:pt x="247" y="2165"/>
                    </a:lnTo>
                    <a:cubicBezTo>
                      <a:pt x="1167" y="1661"/>
                      <a:pt x="3817" y="747"/>
                      <a:pt x="4308" y="573"/>
                    </a:cubicBezTo>
                    <a:cubicBezTo>
                      <a:pt x="4345" y="560"/>
                      <a:pt x="4384" y="549"/>
                      <a:pt x="4423" y="540"/>
                    </a:cubicBezTo>
                    <a:cubicBezTo>
                      <a:pt x="4358" y="437"/>
                      <a:pt x="4251" y="270"/>
                      <a:pt x="40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25"/>
              <p:cNvSpPr/>
              <p:nvPr/>
            </p:nvSpPr>
            <p:spPr>
              <a:xfrm>
                <a:off x="2069925" y="2633600"/>
                <a:ext cx="3500" cy="9950"/>
              </a:xfrm>
              <a:custGeom>
                <a:avLst/>
                <a:gdLst/>
                <a:ahLst/>
                <a:cxnLst/>
                <a:rect l="l" t="t" r="r" b="b"/>
                <a:pathLst>
                  <a:path w="140" h="398" extrusionOk="0">
                    <a:moveTo>
                      <a:pt x="10" y="1"/>
                    </a:moveTo>
                    <a:cubicBezTo>
                      <a:pt x="9" y="1"/>
                      <a:pt x="9" y="1"/>
                      <a:pt x="8" y="1"/>
                    </a:cubicBezTo>
                    <a:cubicBezTo>
                      <a:pt x="4" y="3"/>
                      <a:pt x="1" y="7"/>
                      <a:pt x="2" y="12"/>
                    </a:cubicBezTo>
                    <a:cubicBezTo>
                      <a:pt x="45" y="136"/>
                      <a:pt x="84" y="265"/>
                      <a:pt x="123" y="392"/>
                    </a:cubicBezTo>
                    <a:cubicBezTo>
                      <a:pt x="125" y="395"/>
                      <a:pt x="128" y="398"/>
                      <a:pt x="131" y="398"/>
                    </a:cubicBezTo>
                    <a:lnTo>
                      <a:pt x="134" y="398"/>
                    </a:lnTo>
                    <a:cubicBezTo>
                      <a:pt x="137" y="396"/>
                      <a:pt x="140" y="392"/>
                      <a:pt x="138" y="387"/>
                    </a:cubicBezTo>
                    <a:cubicBezTo>
                      <a:pt x="101" y="260"/>
                      <a:pt x="60" y="131"/>
                      <a:pt x="17" y="7"/>
                    </a:cubicBezTo>
                    <a:cubicBezTo>
                      <a:pt x="17" y="3"/>
                      <a:pt x="13" y="1"/>
                      <a:pt x="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25"/>
              <p:cNvSpPr/>
              <p:nvPr/>
            </p:nvSpPr>
            <p:spPr>
              <a:xfrm>
                <a:off x="2023950" y="2546150"/>
                <a:ext cx="35775" cy="59550"/>
              </a:xfrm>
              <a:custGeom>
                <a:avLst/>
                <a:gdLst/>
                <a:ahLst/>
                <a:cxnLst/>
                <a:rect l="l" t="t" r="r" b="b"/>
                <a:pathLst>
                  <a:path w="1431" h="2382" extrusionOk="0">
                    <a:moveTo>
                      <a:pt x="10" y="1"/>
                    </a:moveTo>
                    <a:cubicBezTo>
                      <a:pt x="8" y="1"/>
                      <a:pt x="6" y="2"/>
                      <a:pt x="4" y="3"/>
                    </a:cubicBezTo>
                    <a:cubicBezTo>
                      <a:pt x="1" y="6"/>
                      <a:pt x="1" y="12"/>
                      <a:pt x="4" y="15"/>
                    </a:cubicBezTo>
                    <a:cubicBezTo>
                      <a:pt x="11" y="21"/>
                      <a:pt x="717" y="750"/>
                      <a:pt x="1414" y="2377"/>
                    </a:cubicBezTo>
                    <a:cubicBezTo>
                      <a:pt x="1415" y="2380"/>
                      <a:pt x="1418" y="2381"/>
                      <a:pt x="1422" y="2381"/>
                    </a:cubicBezTo>
                    <a:lnTo>
                      <a:pt x="1425" y="2381"/>
                    </a:lnTo>
                    <a:cubicBezTo>
                      <a:pt x="1429" y="2380"/>
                      <a:pt x="1431" y="2374"/>
                      <a:pt x="1429" y="2371"/>
                    </a:cubicBezTo>
                    <a:cubicBezTo>
                      <a:pt x="731" y="741"/>
                      <a:pt x="22" y="11"/>
                      <a:pt x="16" y="3"/>
                    </a:cubicBezTo>
                    <a:cubicBezTo>
                      <a:pt x="14" y="2"/>
                      <a:pt x="12" y="1"/>
                      <a:pt x="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25"/>
              <p:cNvSpPr/>
              <p:nvPr/>
            </p:nvSpPr>
            <p:spPr>
              <a:xfrm>
                <a:off x="1971350" y="2629275"/>
                <a:ext cx="61800" cy="55325"/>
              </a:xfrm>
              <a:custGeom>
                <a:avLst/>
                <a:gdLst/>
                <a:ahLst/>
                <a:cxnLst/>
                <a:rect l="l" t="t" r="r" b="b"/>
                <a:pathLst>
                  <a:path w="2472" h="2213" extrusionOk="0">
                    <a:moveTo>
                      <a:pt x="2463" y="1"/>
                    </a:moveTo>
                    <a:cubicBezTo>
                      <a:pt x="2461" y="1"/>
                      <a:pt x="2459" y="1"/>
                      <a:pt x="2458" y="3"/>
                    </a:cubicBezTo>
                    <a:cubicBezTo>
                      <a:pt x="1511" y="1006"/>
                      <a:pt x="19" y="2187"/>
                      <a:pt x="5" y="2198"/>
                    </a:cubicBezTo>
                    <a:cubicBezTo>
                      <a:pt x="1" y="2201"/>
                      <a:pt x="1" y="2207"/>
                      <a:pt x="4" y="2210"/>
                    </a:cubicBezTo>
                    <a:cubicBezTo>
                      <a:pt x="5" y="2211"/>
                      <a:pt x="7" y="2213"/>
                      <a:pt x="10" y="2213"/>
                    </a:cubicBezTo>
                    <a:cubicBezTo>
                      <a:pt x="11" y="2213"/>
                      <a:pt x="13" y="2211"/>
                      <a:pt x="14" y="2211"/>
                    </a:cubicBezTo>
                    <a:cubicBezTo>
                      <a:pt x="30" y="2199"/>
                      <a:pt x="1522" y="1018"/>
                      <a:pt x="2468" y="13"/>
                    </a:cubicBezTo>
                    <a:cubicBezTo>
                      <a:pt x="2471" y="10"/>
                      <a:pt x="2471" y="6"/>
                      <a:pt x="2468" y="3"/>
                    </a:cubicBezTo>
                    <a:cubicBezTo>
                      <a:pt x="2467" y="1"/>
                      <a:pt x="2465" y="1"/>
                      <a:pt x="24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25"/>
              <p:cNvSpPr/>
              <p:nvPr/>
            </p:nvSpPr>
            <p:spPr>
              <a:xfrm>
                <a:off x="2031500" y="2645300"/>
                <a:ext cx="4825" cy="7450"/>
              </a:xfrm>
              <a:custGeom>
                <a:avLst/>
                <a:gdLst/>
                <a:ahLst/>
                <a:cxnLst/>
                <a:rect l="l" t="t" r="r" b="b"/>
                <a:pathLst>
                  <a:path w="193" h="298" extrusionOk="0">
                    <a:moveTo>
                      <a:pt x="184" y="0"/>
                    </a:moveTo>
                    <a:cubicBezTo>
                      <a:pt x="181" y="0"/>
                      <a:pt x="178" y="1"/>
                      <a:pt x="177" y="4"/>
                    </a:cubicBezTo>
                    <a:cubicBezTo>
                      <a:pt x="138" y="71"/>
                      <a:pt x="79" y="165"/>
                      <a:pt x="3" y="286"/>
                    </a:cubicBezTo>
                    <a:cubicBezTo>
                      <a:pt x="0" y="290"/>
                      <a:pt x="2" y="295"/>
                      <a:pt x="6" y="296"/>
                    </a:cubicBezTo>
                    <a:cubicBezTo>
                      <a:pt x="8" y="298"/>
                      <a:pt x="8" y="298"/>
                      <a:pt x="9" y="298"/>
                    </a:cubicBezTo>
                    <a:cubicBezTo>
                      <a:pt x="12" y="298"/>
                      <a:pt x="15" y="296"/>
                      <a:pt x="17" y="295"/>
                    </a:cubicBezTo>
                    <a:cubicBezTo>
                      <a:pt x="93" y="174"/>
                      <a:pt x="150" y="78"/>
                      <a:pt x="191" y="12"/>
                    </a:cubicBezTo>
                    <a:cubicBezTo>
                      <a:pt x="193" y="9"/>
                      <a:pt x="191" y="4"/>
                      <a:pt x="188" y="1"/>
                    </a:cubicBezTo>
                    <a:cubicBezTo>
                      <a:pt x="187" y="1"/>
                      <a:pt x="185" y="0"/>
                      <a:pt x="1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25"/>
              <p:cNvSpPr/>
              <p:nvPr/>
            </p:nvSpPr>
            <p:spPr>
              <a:xfrm>
                <a:off x="1990375" y="2666775"/>
                <a:ext cx="32425" cy="49725"/>
              </a:xfrm>
              <a:custGeom>
                <a:avLst/>
                <a:gdLst/>
                <a:ahLst/>
                <a:cxnLst/>
                <a:rect l="l" t="t" r="r" b="b"/>
                <a:pathLst>
                  <a:path w="1297" h="1989" extrusionOk="0">
                    <a:moveTo>
                      <a:pt x="1287" y="0"/>
                    </a:moveTo>
                    <a:cubicBezTo>
                      <a:pt x="1285" y="0"/>
                      <a:pt x="1283" y="1"/>
                      <a:pt x="1282" y="4"/>
                    </a:cubicBezTo>
                    <a:cubicBezTo>
                      <a:pt x="736" y="854"/>
                      <a:pt x="9" y="1964"/>
                      <a:pt x="3" y="1975"/>
                    </a:cubicBezTo>
                    <a:cubicBezTo>
                      <a:pt x="0" y="1979"/>
                      <a:pt x="2" y="1984"/>
                      <a:pt x="5" y="1987"/>
                    </a:cubicBezTo>
                    <a:cubicBezTo>
                      <a:pt x="6" y="1987"/>
                      <a:pt x="8" y="1988"/>
                      <a:pt x="9" y="1988"/>
                    </a:cubicBezTo>
                    <a:lnTo>
                      <a:pt x="9" y="1987"/>
                    </a:lnTo>
                    <a:cubicBezTo>
                      <a:pt x="12" y="1987"/>
                      <a:pt x="14" y="1987"/>
                      <a:pt x="15" y="1984"/>
                    </a:cubicBezTo>
                    <a:cubicBezTo>
                      <a:pt x="23" y="1973"/>
                      <a:pt x="750" y="861"/>
                      <a:pt x="1295" y="12"/>
                    </a:cubicBezTo>
                    <a:cubicBezTo>
                      <a:pt x="1297" y="9"/>
                      <a:pt x="1295" y="4"/>
                      <a:pt x="1292" y="1"/>
                    </a:cubicBezTo>
                    <a:cubicBezTo>
                      <a:pt x="1291" y="0"/>
                      <a:pt x="1289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25"/>
              <p:cNvSpPr/>
              <p:nvPr/>
            </p:nvSpPr>
            <p:spPr>
              <a:xfrm>
                <a:off x="1945450" y="2683000"/>
                <a:ext cx="14600" cy="2027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811" extrusionOk="0">
                    <a:moveTo>
                      <a:pt x="104" y="0"/>
                    </a:moveTo>
                    <a:cubicBezTo>
                      <a:pt x="104" y="0"/>
                      <a:pt x="1" y="380"/>
                      <a:pt x="289" y="811"/>
                    </a:cubicBezTo>
                    <a:lnTo>
                      <a:pt x="317" y="755"/>
                    </a:lnTo>
                    <a:cubicBezTo>
                      <a:pt x="440" y="512"/>
                      <a:pt x="534" y="323"/>
                      <a:pt x="584" y="220"/>
                    </a:cubicBezTo>
                    <a:cubicBezTo>
                      <a:pt x="407" y="105"/>
                      <a:pt x="237" y="23"/>
                      <a:pt x="104" y="0"/>
                    </a:cubicBezTo>
                    <a:close/>
                  </a:path>
                </a:pathLst>
              </a:custGeom>
              <a:solidFill>
                <a:srgbClr val="BC7A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25"/>
              <p:cNvSpPr/>
              <p:nvPr/>
            </p:nvSpPr>
            <p:spPr>
              <a:xfrm>
                <a:off x="2001425" y="2747100"/>
                <a:ext cx="18850" cy="20775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1" extrusionOk="0">
                    <a:moveTo>
                      <a:pt x="367" y="1"/>
                    </a:moveTo>
                    <a:cubicBezTo>
                      <a:pt x="255" y="169"/>
                      <a:pt x="131" y="338"/>
                      <a:pt x="0" y="508"/>
                    </a:cubicBezTo>
                    <a:cubicBezTo>
                      <a:pt x="313" y="819"/>
                      <a:pt x="691" y="831"/>
                      <a:pt x="746" y="831"/>
                    </a:cubicBezTo>
                    <a:cubicBezTo>
                      <a:pt x="751" y="831"/>
                      <a:pt x="753" y="831"/>
                      <a:pt x="753" y="831"/>
                    </a:cubicBezTo>
                    <a:cubicBezTo>
                      <a:pt x="753" y="831"/>
                      <a:pt x="641" y="422"/>
                      <a:pt x="367" y="1"/>
                    </a:cubicBezTo>
                    <a:close/>
                  </a:path>
                </a:pathLst>
              </a:custGeom>
              <a:solidFill>
                <a:srgbClr val="BC7A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25"/>
              <p:cNvSpPr/>
              <p:nvPr/>
            </p:nvSpPr>
            <p:spPr>
              <a:xfrm>
                <a:off x="2119750" y="2570075"/>
                <a:ext cx="127125" cy="102800"/>
              </a:xfrm>
              <a:custGeom>
                <a:avLst/>
                <a:gdLst/>
                <a:ahLst/>
                <a:cxnLst/>
                <a:rect l="l" t="t" r="r" b="b"/>
                <a:pathLst>
                  <a:path w="5085" h="4112" extrusionOk="0">
                    <a:moveTo>
                      <a:pt x="5075" y="0"/>
                    </a:moveTo>
                    <a:cubicBezTo>
                      <a:pt x="5072" y="0"/>
                      <a:pt x="5070" y="2"/>
                      <a:pt x="5068" y="5"/>
                    </a:cubicBezTo>
                    <a:cubicBezTo>
                      <a:pt x="4503" y="973"/>
                      <a:pt x="3156" y="2033"/>
                      <a:pt x="2128" y="2753"/>
                    </a:cubicBezTo>
                    <a:cubicBezTo>
                      <a:pt x="1011" y="3533"/>
                      <a:pt x="16" y="4092"/>
                      <a:pt x="7" y="4096"/>
                    </a:cubicBezTo>
                    <a:cubicBezTo>
                      <a:pt x="2" y="4099"/>
                      <a:pt x="1" y="4104"/>
                      <a:pt x="4" y="4108"/>
                    </a:cubicBezTo>
                    <a:cubicBezTo>
                      <a:pt x="5" y="4110"/>
                      <a:pt x="7" y="4111"/>
                      <a:pt x="10" y="4111"/>
                    </a:cubicBezTo>
                    <a:lnTo>
                      <a:pt x="15" y="4111"/>
                    </a:lnTo>
                    <a:cubicBezTo>
                      <a:pt x="24" y="4105"/>
                      <a:pt x="1019" y="3546"/>
                      <a:pt x="2135" y="2766"/>
                    </a:cubicBezTo>
                    <a:cubicBezTo>
                      <a:pt x="3167" y="2045"/>
                      <a:pt x="4515" y="982"/>
                      <a:pt x="5081" y="12"/>
                    </a:cubicBezTo>
                    <a:cubicBezTo>
                      <a:pt x="5084" y="9"/>
                      <a:pt x="5083" y="3"/>
                      <a:pt x="5078" y="2"/>
                    </a:cubicBezTo>
                    <a:cubicBezTo>
                      <a:pt x="5077" y="1"/>
                      <a:pt x="5076" y="0"/>
                      <a:pt x="50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25"/>
              <p:cNvSpPr/>
              <p:nvPr/>
            </p:nvSpPr>
            <p:spPr>
              <a:xfrm>
                <a:off x="2170250" y="2580925"/>
                <a:ext cx="78275" cy="126325"/>
              </a:xfrm>
              <a:custGeom>
                <a:avLst/>
                <a:gdLst/>
                <a:ahLst/>
                <a:cxnLst/>
                <a:rect l="l" t="t" r="r" b="b"/>
                <a:pathLst>
                  <a:path w="3131" h="5053" extrusionOk="0">
                    <a:moveTo>
                      <a:pt x="3122" y="1"/>
                    </a:moveTo>
                    <a:cubicBezTo>
                      <a:pt x="3119" y="1"/>
                      <a:pt x="3115" y="2"/>
                      <a:pt x="3114" y="6"/>
                    </a:cubicBezTo>
                    <a:cubicBezTo>
                      <a:pt x="3101" y="36"/>
                      <a:pt x="1754" y="3118"/>
                      <a:pt x="3" y="5041"/>
                    </a:cubicBezTo>
                    <a:cubicBezTo>
                      <a:pt x="0" y="5044"/>
                      <a:pt x="0" y="5048"/>
                      <a:pt x="3" y="5051"/>
                    </a:cubicBezTo>
                    <a:cubicBezTo>
                      <a:pt x="5" y="5053"/>
                      <a:pt x="6" y="5053"/>
                      <a:pt x="9" y="5053"/>
                    </a:cubicBezTo>
                    <a:cubicBezTo>
                      <a:pt x="11" y="5053"/>
                      <a:pt x="12" y="5053"/>
                      <a:pt x="14" y="5051"/>
                    </a:cubicBezTo>
                    <a:cubicBezTo>
                      <a:pt x="1768" y="3126"/>
                      <a:pt x="3116" y="42"/>
                      <a:pt x="3129" y="12"/>
                    </a:cubicBezTo>
                    <a:cubicBezTo>
                      <a:pt x="3131" y="7"/>
                      <a:pt x="3129" y="3"/>
                      <a:pt x="3125" y="1"/>
                    </a:cubicBezTo>
                    <a:cubicBezTo>
                      <a:pt x="3124" y="1"/>
                      <a:pt x="3123" y="1"/>
                      <a:pt x="31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25"/>
              <p:cNvSpPr/>
              <p:nvPr/>
            </p:nvSpPr>
            <p:spPr>
              <a:xfrm>
                <a:off x="2142700" y="2481025"/>
                <a:ext cx="115225" cy="390600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15624" extrusionOk="0">
                    <a:moveTo>
                      <a:pt x="9" y="1"/>
                    </a:moveTo>
                    <a:cubicBezTo>
                      <a:pt x="8" y="1"/>
                      <a:pt x="7" y="1"/>
                      <a:pt x="5" y="1"/>
                    </a:cubicBezTo>
                    <a:cubicBezTo>
                      <a:pt x="2" y="4"/>
                      <a:pt x="1" y="9"/>
                      <a:pt x="4" y="13"/>
                    </a:cubicBezTo>
                    <a:cubicBezTo>
                      <a:pt x="24" y="47"/>
                      <a:pt x="2102" y="3497"/>
                      <a:pt x="3291" y="6521"/>
                    </a:cubicBezTo>
                    <a:cubicBezTo>
                      <a:pt x="3679" y="7507"/>
                      <a:pt x="3922" y="8223"/>
                      <a:pt x="4036" y="8709"/>
                    </a:cubicBezTo>
                    <a:cubicBezTo>
                      <a:pt x="4133" y="9129"/>
                      <a:pt x="4134" y="9386"/>
                      <a:pt x="4041" y="9499"/>
                    </a:cubicBezTo>
                    <a:cubicBezTo>
                      <a:pt x="3995" y="9553"/>
                      <a:pt x="3930" y="9573"/>
                      <a:pt x="3847" y="9573"/>
                    </a:cubicBezTo>
                    <a:cubicBezTo>
                      <a:pt x="3788" y="9573"/>
                      <a:pt x="3720" y="9563"/>
                      <a:pt x="3644" y="9547"/>
                    </a:cubicBezTo>
                    <a:cubicBezTo>
                      <a:pt x="3641" y="9547"/>
                      <a:pt x="3639" y="9547"/>
                      <a:pt x="3636" y="9550"/>
                    </a:cubicBezTo>
                    <a:cubicBezTo>
                      <a:pt x="3635" y="9553"/>
                      <a:pt x="3635" y="9555"/>
                      <a:pt x="3635" y="9558"/>
                    </a:cubicBezTo>
                    <a:cubicBezTo>
                      <a:pt x="3951" y="10429"/>
                      <a:pt x="4556" y="13391"/>
                      <a:pt x="4593" y="15616"/>
                    </a:cubicBezTo>
                    <a:cubicBezTo>
                      <a:pt x="4593" y="15621"/>
                      <a:pt x="4596" y="15624"/>
                      <a:pt x="4601" y="15624"/>
                    </a:cubicBezTo>
                    <a:cubicBezTo>
                      <a:pt x="4606" y="15624"/>
                      <a:pt x="4609" y="15621"/>
                      <a:pt x="4609" y="15616"/>
                    </a:cubicBezTo>
                    <a:cubicBezTo>
                      <a:pt x="4571" y="13400"/>
                      <a:pt x="3972" y="10454"/>
                      <a:pt x="3654" y="9565"/>
                    </a:cubicBezTo>
                    <a:lnTo>
                      <a:pt x="3654" y="9565"/>
                    </a:lnTo>
                    <a:cubicBezTo>
                      <a:pt x="3718" y="9578"/>
                      <a:pt x="3784" y="9589"/>
                      <a:pt x="3846" y="9589"/>
                    </a:cubicBezTo>
                    <a:cubicBezTo>
                      <a:pt x="3928" y="9589"/>
                      <a:pt x="4003" y="9570"/>
                      <a:pt x="4053" y="9509"/>
                    </a:cubicBezTo>
                    <a:cubicBezTo>
                      <a:pt x="4259" y="9265"/>
                      <a:pt x="4035" y="8369"/>
                      <a:pt x="3304" y="6515"/>
                    </a:cubicBezTo>
                    <a:cubicBezTo>
                      <a:pt x="2115" y="3490"/>
                      <a:pt x="37" y="39"/>
                      <a:pt x="18" y="4"/>
                    </a:cubicBezTo>
                    <a:cubicBezTo>
                      <a:pt x="15" y="2"/>
                      <a:pt x="12" y="1"/>
                      <a:pt x="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25"/>
              <p:cNvSpPr/>
              <p:nvPr/>
            </p:nvSpPr>
            <p:spPr>
              <a:xfrm>
                <a:off x="2083625" y="2822250"/>
                <a:ext cx="33625" cy="62450"/>
              </a:xfrm>
              <a:custGeom>
                <a:avLst/>
                <a:gdLst/>
                <a:ahLst/>
                <a:cxnLst/>
                <a:rect l="l" t="t" r="r" b="b"/>
                <a:pathLst>
                  <a:path w="1345" h="2498" extrusionOk="0">
                    <a:moveTo>
                      <a:pt x="1188" y="1"/>
                    </a:moveTo>
                    <a:cubicBezTo>
                      <a:pt x="1187" y="1"/>
                      <a:pt x="1186" y="1"/>
                      <a:pt x="1185" y="1"/>
                    </a:cubicBezTo>
                    <a:cubicBezTo>
                      <a:pt x="1181" y="1"/>
                      <a:pt x="1178" y="6"/>
                      <a:pt x="1179" y="10"/>
                    </a:cubicBezTo>
                    <a:cubicBezTo>
                      <a:pt x="1181" y="18"/>
                      <a:pt x="1328" y="765"/>
                      <a:pt x="679" y="1445"/>
                    </a:cubicBezTo>
                    <a:cubicBezTo>
                      <a:pt x="63" y="2093"/>
                      <a:pt x="2" y="2485"/>
                      <a:pt x="1" y="2488"/>
                    </a:cubicBezTo>
                    <a:cubicBezTo>
                      <a:pt x="1" y="2493"/>
                      <a:pt x="4" y="2498"/>
                      <a:pt x="8" y="2498"/>
                    </a:cubicBezTo>
                    <a:cubicBezTo>
                      <a:pt x="13" y="2498"/>
                      <a:pt x="16" y="2495"/>
                      <a:pt x="18" y="2492"/>
                    </a:cubicBezTo>
                    <a:cubicBezTo>
                      <a:pt x="18" y="2487"/>
                      <a:pt x="80" y="2101"/>
                      <a:pt x="692" y="1455"/>
                    </a:cubicBezTo>
                    <a:cubicBezTo>
                      <a:pt x="1344" y="769"/>
                      <a:pt x="1196" y="15"/>
                      <a:pt x="1194" y="7"/>
                    </a:cubicBezTo>
                    <a:cubicBezTo>
                      <a:pt x="1193" y="4"/>
                      <a:pt x="1191" y="1"/>
                      <a:pt x="11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25"/>
              <p:cNvSpPr/>
              <p:nvPr/>
            </p:nvSpPr>
            <p:spPr>
              <a:xfrm>
                <a:off x="2097000" y="2876950"/>
                <a:ext cx="218000" cy="24150"/>
              </a:xfrm>
              <a:custGeom>
                <a:avLst/>
                <a:gdLst/>
                <a:ahLst/>
                <a:cxnLst/>
                <a:rect l="l" t="t" r="r" b="b"/>
                <a:pathLst>
                  <a:path w="8720" h="966" extrusionOk="0">
                    <a:moveTo>
                      <a:pt x="8477" y="1"/>
                    </a:moveTo>
                    <a:cubicBezTo>
                      <a:pt x="8445" y="26"/>
                      <a:pt x="8415" y="44"/>
                      <a:pt x="8389" y="54"/>
                    </a:cubicBezTo>
                    <a:cubicBezTo>
                      <a:pt x="8329" y="77"/>
                      <a:pt x="8233" y="84"/>
                      <a:pt x="8114" y="84"/>
                    </a:cubicBezTo>
                    <a:cubicBezTo>
                      <a:pt x="7974" y="84"/>
                      <a:pt x="7801" y="75"/>
                      <a:pt x="7614" y="75"/>
                    </a:cubicBezTo>
                    <a:cubicBezTo>
                      <a:pt x="7535" y="75"/>
                      <a:pt x="7453" y="76"/>
                      <a:pt x="7370" y="81"/>
                    </a:cubicBezTo>
                    <a:cubicBezTo>
                      <a:pt x="7268" y="87"/>
                      <a:pt x="7165" y="98"/>
                      <a:pt x="7062" y="114"/>
                    </a:cubicBezTo>
                    <a:cubicBezTo>
                      <a:pt x="6509" y="205"/>
                      <a:pt x="6593" y="547"/>
                      <a:pt x="5723" y="549"/>
                    </a:cubicBezTo>
                    <a:cubicBezTo>
                      <a:pt x="5720" y="549"/>
                      <a:pt x="5716" y="549"/>
                      <a:pt x="5712" y="549"/>
                    </a:cubicBezTo>
                    <a:cubicBezTo>
                      <a:pt x="4845" y="549"/>
                      <a:pt x="3968" y="188"/>
                      <a:pt x="3968" y="188"/>
                    </a:cubicBezTo>
                    <a:cubicBezTo>
                      <a:pt x="3968" y="188"/>
                      <a:pt x="3884" y="561"/>
                      <a:pt x="2971" y="594"/>
                    </a:cubicBezTo>
                    <a:cubicBezTo>
                      <a:pt x="2946" y="595"/>
                      <a:pt x="2922" y="596"/>
                      <a:pt x="2898" y="596"/>
                    </a:cubicBezTo>
                    <a:cubicBezTo>
                      <a:pt x="2169" y="596"/>
                      <a:pt x="2349" y="139"/>
                      <a:pt x="1741" y="139"/>
                    </a:cubicBezTo>
                    <a:cubicBezTo>
                      <a:pt x="1725" y="139"/>
                      <a:pt x="1707" y="139"/>
                      <a:pt x="1689" y="140"/>
                    </a:cubicBezTo>
                    <a:cubicBezTo>
                      <a:pt x="1626" y="143"/>
                      <a:pt x="1555" y="149"/>
                      <a:pt x="1474" y="161"/>
                    </a:cubicBezTo>
                    <a:cubicBezTo>
                      <a:pt x="1465" y="163"/>
                      <a:pt x="1458" y="164"/>
                      <a:pt x="1449" y="166"/>
                    </a:cubicBezTo>
                    <a:cubicBezTo>
                      <a:pt x="784" y="278"/>
                      <a:pt x="255" y="714"/>
                      <a:pt x="1" y="965"/>
                    </a:cubicBezTo>
                    <a:cubicBezTo>
                      <a:pt x="1" y="965"/>
                      <a:pt x="567" y="911"/>
                      <a:pt x="1453" y="844"/>
                    </a:cubicBezTo>
                    <a:cubicBezTo>
                      <a:pt x="1535" y="838"/>
                      <a:pt x="1618" y="831"/>
                      <a:pt x="1706" y="825"/>
                    </a:cubicBezTo>
                    <a:cubicBezTo>
                      <a:pt x="3185" y="716"/>
                      <a:pt x="5391" y="581"/>
                      <a:pt x="7364" y="575"/>
                    </a:cubicBezTo>
                    <a:lnTo>
                      <a:pt x="7614" y="575"/>
                    </a:lnTo>
                    <a:cubicBezTo>
                      <a:pt x="7995" y="575"/>
                      <a:pt x="8366" y="581"/>
                      <a:pt x="8719" y="594"/>
                    </a:cubicBezTo>
                    <a:cubicBezTo>
                      <a:pt x="8657" y="304"/>
                      <a:pt x="8534" y="90"/>
                      <a:pt x="84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25"/>
              <p:cNvSpPr/>
              <p:nvPr/>
            </p:nvSpPr>
            <p:spPr>
              <a:xfrm>
                <a:off x="2133200" y="2880425"/>
                <a:ext cx="7825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313" h="706" extrusionOk="0">
                    <a:moveTo>
                      <a:pt x="241" y="1"/>
                    </a:moveTo>
                    <a:cubicBezTo>
                      <a:pt x="178" y="2"/>
                      <a:pt x="107" y="10"/>
                      <a:pt x="26" y="22"/>
                    </a:cubicBezTo>
                    <a:cubicBezTo>
                      <a:pt x="17" y="24"/>
                      <a:pt x="10" y="25"/>
                      <a:pt x="1" y="27"/>
                    </a:cubicBezTo>
                    <a:cubicBezTo>
                      <a:pt x="37" y="190"/>
                      <a:pt x="81" y="480"/>
                      <a:pt x="5" y="705"/>
                    </a:cubicBezTo>
                    <a:cubicBezTo>
                      <a:pt x="87" y="698"/>
                      <a:pt x="170" y="692"/>
                      <a:pt x="258" y="686"/>
                    </a:cubicBezTo>
                    <a:cubicBezTo>
                      <a:pt x="313" y="440"/>
                      <a:pt x="276" y="171"/>
                      <a:pt x="2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5"/>
              <p:cNvSpPr/>
              <p:nvPr/>
            </p:nvSpPr>
            <p:spPr>
              <a:xfrm>
                <a:off x="2281075" y="2878800"/>
                <a:ext cx="732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293" h="501" extrusionOk="0">
                    <a:moveTo>
                      <a:pt x="251" y="1"/>
                    </a:moveTo>
                    <a:cubicBezTo>
                      <a:pt x="172" y="1"/>
                      <a:pt x="90" y="2"/>
                      <a:pt x="7" y="7"/>
                    </a:cubicBezTo>
                    <a:cubicBezTo>
                      <a:pt x="38" y="139"/>
                      <a:pt x="57" y="317"/>
                      <a:pt x="1" y="501"/>
                    </a:cubicBezTo>
                    <a:lnTo>
                      <a:pt x="251" y="501"/>
                    </a:lnTo>
                    <a:cubicBezTo>
                      <a:pt x="293" y="316"/>
                      <a:pt x="279" y="142"/>
                      <a:pt x="2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5"/>
              <p:cNvSpPr/>
              <p:nvPr/>
            </p:nvSpPr>
            <p:spPr>
              <a:xfrm>
                <a:off x="2070800" y="2905325"/>
                <a:ext cx="22250" cy="101450"/>
              </a:xfrm>
              <a:custGeom>
                <a:avLst/>
                <a:gdLst/>
                <a:ahLst/>
                <a:cxnLst/>
                <a:rect l="l" t="t" r="r" b="b"/>
                <a:pathLst>
                  <a:path w="890" h="4058" extrusionOk="0">
                    <a:moveTo>
                      <a:pt x="881" y="1"/>
                    </a:moveTo>
                    <a:cubicBezTo>
                      <a:pt x="879" y="1"/>
                      <a:pt x="877" y="1"/>
                      <a:pt x="876" y="2"/>
                    </a:cubicBezTo>
                    <a:cubicBezTo>
                      <a:pt x="870" y="6"/>
                      <a:pt x="337" y="395"/>
                      <a:pt x="176" y="1483"/>
                    </a:cubicBezTo>
                    <a:cubicBezTo>
                      <a:pt x="176" y="1486"/>
                      <a:pt x="178" y="1488"/>
                      <a:pt x="179" y="1489"/>
                    </a:cubicBezTo>
                    <a:cubicBezTo>
                      <a:pt x="181" y="1492"/>
                      <a:pt x="182" y="1492"/>
                      <a:pt x="185" y="1492"/>
                    </a:cubicBezTo>
                    <a:lnTo>
                      <a:pt x="531" y="1481"/>
                    </a:lnTo>
                    <a:lnTo>
                      <a:pt x="531" y="1481"/>
                    </a:lnTo>
                    <a:cubicBezTo>
                      <a:pt x="488" y="1634"/>
                      <a:pt x="0" y="3395"/>
                      <a:pt x="44" y="4050"/>
                    </a:cubicBezTo>
                    <a:cubicBezTo>
                      <a:pt x="44" y="4055"/>
                      <a:pt x="49" y="4058"/>
                      <a:pt x="52" y="4058"/>
                    </a:cubicBezTo>
                    <a:lnTo>
                      <a:pt x="53" y="4058"/>
                    </a:lnTo>
                    <a:cubicBezTo>
                      <a:pt x="58" y="4058"/>
                      <a:pt x="61" y="4055"/>
                      <a:pt x="61" y="4050"/>
                    </a:cubicBezTo>
                    <a:cubicBezTo>
                      <a:pt x="14" y="3370"/>
                      <a:pt x="544" y="1495"/>
                      <a:pt x="549" y="1475"/>
                    </a:cubicBezTo>
                    <a:cubicBezTo>
                      <a:pt x="550" y="1472"/>
                      <a:pt x="549" y="1471"/>
                      <a:pt x="547" y="1468"/>
                    </a:cubicBezTo>
                    <a:cubicBezTo>
                      <a:pt x="546" y="1466"/>
                      <a:pt x="544" y="1465"/>
                      <a:pt x="541" y="1465"/>
                    </a:cubicBezTo>
                    <a:lnTo>
                      <a:pt x="194" y="1477"/>
                    </a:lnTo>
                    <a:cubicBezTo>
                      <a:pt x="353" y="403"/>
                      <a:pt x="880" y="18"/>
                      <a:pt x="885" y="15"/>
                    </a:cubicBezTo>
                    <a:cubicBezTo>
                      <a:pt x="888" y="12"/>
                      <a:pt x="890" y="8"/>
                      <a:pt x="887" y="3"/>
                    </a:cubicBezTo>
                    <a:cubicBezTo>
                      <a:pt x="886" y="1"/>
                      <a:pt x="883" y="1"/>
                      <a:pt x="8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25"/>
              <p:cNvSpPr/>
              <p:nvPr/>
            </p:nvSpPr>
            <p:spPr>
              <a:xfrm>
                <a:off x="2094350" y="2911975"/>
                <a:ext cx="14825" cy="67475"/>
              </a:xfrm>
              <a:custGeom>
                <a:avLst/>
                <a:gdLst/>
                <a:ahLst/>
                <a:cxnLst/>
                <a:rect l="l" t="t" r="r" b="b"/>
                <a:pathLst>
                  <a:path w="593" h="2699" extrusionOk="0">
                    <a:moveTo>
                      <a:pt x="11" y="0"/>
                    </a:moveTo>
                    <a:cubicBezTo>
                      <a:pt x="11" y="0"/>
                      <a:pt x="10" y="0"/>
                      <a:pt x="10" y="1"/>
                    </a:cubicBezTo>
                    <a:cubicBezTo>
                      <a:pt x="5" y="1"/>
                      <a:pt x="1" y="4"/>
                      <a:pt x="2" y="8"/>
                    </a:cubicBezTo>
                    <a:cubicBezTo>
                      <a:pt x="4" y="25"/>
                      <a:pt x="128" y="1717"/>
                      <a:pt x="578" y="2694"/>
                    </a:cubicBezTo>
                    <a:cubicBezTo>
                      <a:pt x="579" y="2695"/>
                      <a:pt x="582" y="2698"/>
                      <a:pt x="585" y="2698"/>
                    </a:cubicBezTo>
                    <a:cubicBezTo>
                      <a:pt x="585" y="2698"/>
                      <a:pt x="587" y="2698"/>
                      <a:pt x="588" y="2697"/>
                    </a:cubicBezTo>
                    <a:cubicBezTo>
                      <a:pt x="591" y="2695"/>
                      <a:pt x="593" y="2691"/>
                      <a:pt x="591" y="2686"/>
                    </a:cubicBezTo>
                    <a:cubicBezTo>
                      <a:pt x="143" y="1712"/>
                      <a:pt x="19" y="25"/>
                      <a:pt x="17" y="7"/>
                    </a:cubicBezTo>
                    <a:cubicBezTo>
                      <a:pt x="17" y="4"/>
                      <a:pt x="15" y="0"/>
                      <a:pt x="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25"/>
              <p:cNvSpPr/>
              <p:nvPr/>
            </p:nvSpPr>
            <p:spPr>
              <a:xfrm>
                <a:off x="1883475" y="3041350"/>
                <a:ext cx="295075" cy="6750"/>
              </a:xfrm>
              <a:custGeom>
                <a:avLst/>
                <a:gdLst/>
                <a:ahLst/>
                <a:cxnLst/>
                <a:rect l="l" t="t" r="r" b="b"/>
                <a:pathLst>
                  <a:path w="11803" h="270" extrusionOk="0">
                    <a:moveTo>
                      <a:pt x="11106" y="1"/>
                    </a:moveTo>
                    <a:cubicBezTo>
                      <a:pt x="10640" y="1"/>
                      <a:pt x="10162" y="3"/>
                      <a:pt x="9678" y="7"/>
                    </a:cubicBezTo>
                    <a:cubicBezTo>
                      <a:pt x="5133" y="45"/>
                      <a:pt x="67" y="250"/>
                      <a:pt x="8" y="253"/>
                    </a:cubicBezTo>
                    <a:cubicBezTo>
                      <a:pt x="5" y="253"/>
                      <a:pt x="0" y="257"/>
                      <a:pt x="0" y="262"/>
                    </a:cubicBezTo>
                    <a:cubicBezTo>
                      <a:pt x="2" y="267"/>
                      <a:pt x="5" y="270"/>
                      <a:pt x="9" y="270"/>
                    </a:cubicBezTo>
                    <a:cubicBezTo>
                      <a:pt x="74" y="267"/>
                      <a:pt x="6254" y="16"/>
                      <a:pt x="11089" y="16"/>
                    </a:cubicBezTo>
                    <a:cubicBezTo>
                      <a:pt x="11328" y="16"/>
                      <a:pt x="11564" y="17"/>
                      <a:pt x="11795" y="18"/>
                    </a:cubicBezTo>
                    <a:cubicBezTo>
                      <a:pt x="11800" y="18"/>
                      <a:pt x="11803" y="15"/>
                      <a:pt x="11803" y="11"/>
                    </a:cubicBezTo>
                    <a:cubicBezTo>
                      <a:pt x="11803" y="6"/>
                      <a:pt x="11798" y="3"/>
                      <a:pt x="11795" y="3"/>
                    </a:cubicBezTo>
                    <a:cubicBezTo>
                      <a:pt x="11569" y="1"/>
                      <a:pt x="11339" y="1"/>
                      <a:pt x="111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25"/>
              <p:cNvSpPr/>
              <p:nvPr/>
            </p:nvSpPr>
            <p:spPr>
              <a:xfrm>
                <a:off x="1883200" y="3046275"/>
                <a:ext cx="41600" cy="78200"/>
              </a:xfrm>
              <a:custGeom>
                <a:avLst/>
                <a:gdLst/>
                <a:ahLst/>
                <a:cxnLst/>
                <a:rect l="l" t="t" r="r" b="b"/>
                <a:pathLst>
                  <a:path w="1664" h="3128" extrusionOk="0">
                    <a:moveTo>
                      <a:pt x="1654" y="1"/>
                    </a:moveTo>
                    <a:cubicBezTo>
                      <a:pt x="1652" y="1"/>
                      <a:pt x="1648" y="3"/>
                      <a:pt x="1647" y="6"/>
                    </a:cubicBezTo>
                    <a:cubicBezTo>
                      <a:pt x="1646" y="9"/>
                      <a:pt x="1564" y="274"/>
                      <a:pt x="1352" y="515"/>
                    </a:cubicBezTo>
                    <a:cubicBezTo>
                      <a:pt x="1185" y="702"/>
                      <a:pt x="908" y="907"/>
                      <a:pt x="491" y="907"/>
                    </a:cubicBezTo>
                    <a:cubicBezTo>
                      <a:pt x="418" y="907"/>
                      <a:pt x="342" y="901"/>
                      <a:pt x="261" y="887"/>
                    </a:cubicBezTo>
                    <a:cubicBezTo>
                      <a:pt x="260" y="887"/>
                      <a:pt x="259" y="887"/>
                      <a:pt x="259" y="887"/>
                    </a:cubicBezTo>
                    <a:cubicBezTo>
                      <a:pt x="257" y="887"/>
                      <a:pt x="255" y="888"/>
                      <a:pt x="253" y="890"/>
                    </a:cubicBezTo>
                    <a:cubicBezTo>
                      <a:pt x="1" y="1362"/>
                      <a:pt x="449" y="3050"/>
                      <a:pt x="469" y="3122"/>
                    </a:cubicBezTo>
                    <a:cubicBezTo>
                      <a:pt x="469" y="3126"/>
                      <a:pt x="472" y="3128"/>
                      <a:pt x="476" y="3128"/>
                    </a:cubicBezTo>
                    <a:lnTo>
                      <a:pt x="478" y="3128"/>
                    </a:lnTo>
                    <a:cubicBezTo>
                      <a:pt x="482" y="3126"/>
                      <a:pt x="484" y="3122"/>
                      <a:pt x="484" y="3117"/>
                    </a:cubicBezTo>
                    <a:cubicBezTo>
                      <a:pt x="479" y="3100"/>
                      <a:pt x="20" y="1375"/>
                      <a:pt x="264" y="904"/>
                    </a:cubicBezTo>
                    <a:lnTo>
                      <a:pt x="264" y="904"/>
                    </a:lnTo>
                    <a:cubicBezTo>
                      <a:pt x="344" y="917"/>
                      <a:pt x="420" y="923"/>
                      <a:pt x="491" y="923"/>
                    </a:cubicBezTo>
                    <a:cubicBezTo>
                      <a:pt x="915" y="923"/>
                      <a:pt x="1195" y="716"/>
                      <a:pt x="1364" y="524"/>
                    </a:cubicBezTo>
                    <a:cubicBezTo>
                      <a:pt x="1577" y="282"/>
                      <a:pt x="1661" y="13"/>
                      <a:pt x="1662" y="10"/>
                    </a:cubicBezTo>
                    <a:cubicBezTo>
                      <a:pt x="1664" y="7"/>
                      <a:pt x="1661" y="3"/>
                      <a:pt x="1656" y="1"/>
                    </a:cubicBezTo>
                    <a:cubicBezTo>
                      <a:pt x="1656" y="1"/>
                      <a:pt x="1655" y="1"/>
                      <a:pt x="16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25"/>
              <p:cNvSpPr/>
              <p:nvPr/>
            </p:nvSpPr>
            <p:spPr>
              <a:xfrm>
                <a:off x="1926075" y="3178250"/>
                <a:ext cx="49175" cy="135725"/>
              </a:xfrm>
              <a:custGeom>
                <a:avLst/>
                <a:gdLst/>
                <a:ahLst/>
                <a:cxnLst/>
                <a:rect l="l" t="t" r="r" b="b"/>
                <a:pathLst>
                  <a:path w="1967" h="5429" extrusionOk="0">
                    <a:moveTo>
                      <a:pt x="9" y="1"/>
                    </a:moveTo>
                    <a:cubicBezTo>
                      <a:pt x="8" y="1"/>
                      <a:pt x="7" y="1"/>
                      <a:pt x="6" y="1"/>
                    </a:cubicBezTo>
                    <a:cubicBezTo>
                      <a:pt x="3" y="1"/>
                      <a:pt x="0" y="6"/>
                      <a:pt x="0" y="10"/>
                    </a:cubicBezTo>
                    <a:cubicBezTo>
                      <a:pt x="8" y="42"/>
                      <a:pt x="702" y="3191"/>
                      <a:pt x="1950" y="5424"/>
                    </a:cubicBezTo>
                    <a:cubicBezTo>
                      <a:pt x="1951" y="5427"/>
                      <a:pt x="1954" y="5428"/>
                      <a:pt x="1957" y="5428"/>
                    </a:cubicBezTo>
                    <a:cubicBezTo>
                      <a:pt x="1959" y="5428"/>
                      <a:pt x="1960" y="5427"/>
                      <a:pt x="1962" y="5427"/>
                    </a:cubicBezTo>
                    <a:cubicBezTo>
                      <a:pt x="1965" y="5425"/>
                      <a:pt x="1966" y="5419"/>
                      <a:pt x="1965" y="5416"/>
                    </a:cubicBezTo>
                    <a:cubicBezTo>
                      <a:pt x="717" y="3187"/>
                      <a:pt x="23" y="39"/>
                      <a:pt x="17" y="7"/>
                    </a:cubicBezTo>
                    <a:cubicBezTo>
                      <a:pt x="16" y="3"/>
                      <a:pt x="12" y="1"/>
                      <a:pt x="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25"/>
              <p:cNvSpPr/>
              <p:nvPr/>
            </p:nvSpPr>
            <p:spPr>
              <a:xfrm>
                <a:off x="1811850" y="3361375"/>
                <a:ext cx="200275" cy="98375"/>
              </a:xfrm>
              <a:custGeom>
                <a:avLst/>
                <a:gdLst/>
                <a:ahLst/>
                <a:cxnLst/>
                <a:rect l="l" t="t" r="r" b="b"/>
                <a:pathLst>
                  <a:path w="8011" h="3935" extrusionOk="0">
                    <a:moveTo>
                      <a:pt x="7173" y="0"/>
                    </a:moveTo>
                    <a:cubicBezTo>
                      <a:pt x="7116" y="0"/>
                      <a:pt x="7039" y="17"/>
                      <a:pt x="6938" y="72"/>
                    </a:cubicBezTo>
                    <a:cubicBezTo>
                      <a:pt x="6861" y="115"/>
                      <a:pt x="6769" y="180"/>
                      <a:pt x="6661" y="277"/>
                    </a:cubicBezTo>
                    <a:cubicBezTo>
                      <a:pt x="6435" y="480"/>
                      <a:pt x="6168" y="585"/>
                      <a:pt x="5893" y="585"/>
                    </a:cubicBezTo>
                    <a:cubicBezTo>
                      <a:pt x="5585" y="585"/>
                      <a:pt x="5267" y="452"/>
                      <a:pt x="4984" y="177"/>
                    </a:cubicBezTo>
                    <a:cubicBezTo>
                      <a:pt x="4939" y="125"/>
                      <a:pt x="4892" y="98"/>
                      <a:pt x="4846" y="86"/>
                    </a:cubicBezTo>
                    <a:cubicBezTo>
                      <a:pt x="4831" y="83"/>
                      <a:pt x="4816" y="81"/>
                      <a:pt x="4802" y="81"/>
                    </a:cubicBezTo>
                    <a:cubicBezTo>
                      <a:pt x="4641" y="81"/>
                      <a:pt x="4502" y="283"/>
                      <a:pt x="4490" y="462"/>
                    </a:cubicBezTo>
                    <a:cubicBezTo>
                      <a:pt x="4478" y="696"/>
                      <a:pt x="3041" y="2572"/>
                      <a:pt x="442" y="2769"/>
                    </a:cubicBezTo>
                    <a:cubicBezTo>
                      <a:pt x="192" y="2788"/>
                      <a:pt x="1" y="3002"/>
                      <a:pt x="17" y="3252"/>
                    </a:cubicBezTo>
                    <a:cubicBezTo>
                      <a:pt x="27" y="3378"/>
                      <a:pt x="58" y="3515"/>
                      <a:pt x="133" y="3646"/>
                    </a:cubicBezTo>
                    <a:cubicBezTo>
                      <a:pt x="190" y="3744"/>
                      <a:pt x="270" y="3836"/>
                      <a:pt x="386" y="3918"/>
                    </a:cubicBezTo>
                    <a:lnTo>
                      <a:pt x="5430" y="3874"/>
                    </a:lnTo>
                    <a:lnTo>
                      <a:pt x="5816" y="3653"/>
                    </a:lnTo>
                    <a:lnTo>
                      <a:pt x="6391" y="3935"/>
                    </a:lnTo>
                    <a:lnTo>
                      <a:pt x="7718" y="3923"/>
                    </a:lnTo>
                    <a:cubicBezTo>
                      <a:pt x="7718" y="3923"/>
                      <a:pt x="8011" y="3406"/>
                      <a:pt x="8008" y="3006"/>
                    </a:cubicBezTo>
                    <a:cubicBezTo>
                      <a:pt x="8008" y="2950"/>
                      <a:pt x="7992" y="2852"/>
                      <a:pt x="7970" y="2725"/>
                    </a:cubicBezTo>
                    <a:cubicBezTo>
                      <a:pt x="7823" y="1942"/>
                      <a:pt x="7306" y="48"/>
                      <a:pt x="7306" y="48"/>
                    </a:cubicBezTo>
                    <a:cubicBezTo>
                      <a:pt x="7306" y="48"/>
                      <a:pt x="7268" y="0"/>
                      <a:pt x="71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25"/>
              <p:cNvSpPr/>
              <p:nvPr/>
            </p:nvSpPr>
            <p:spPr>
              <a:xfrm>
                <a:off x="1920225" y="3320000"/>
                <a:ext cx="65100" cy="56025"/>
              </a:xfrm>
              <a:custGeom>
                <a:avLst/>
                <a:gdLst/>
                <a:ahLst/>
                <a:cxnLst/>
                <a:rect l="l" t="t" r="r" b="b"/>
                <a:pathLst>
                  <a:path w="2604" h="2241" extrusionOk="0">
                    <a:moveTo>
                      <a:pt x="2126" y="1"/>
                    </a:moveTo>
                    <a:cubicBezTo>
                      <a:pt x="1622" y="166"/>
                      <a:pt x="902" y="372"/>
                      <a:pt x="213" y="463"/>
                    </a:cubicBezTo>
                    <a:cubicBezTo>
                      <a:pt x="142" y="473"/>
                      <a:pt x="71" y="481"/>
                      <a:pt x="1" y="488"/>
                    </a:cubicBezTo>
                    <a:cubicBezTo>
                      <a:pt x="96" y="723"/>
                      <a:pt x="327" y="1281"/>
                      <a:pt x="511" y="1743"/>
                    </a:cubicBezTo>
                    <a:cubicBezTo>
                      <a:pt x="557" y="1753"/>
                      <a:pt x="604" y="1780"/>
                      <a:pt x="649" y="1832"/>
                    </a:cubicBezTo>
                    <a:cubicBezTo>
                      <a:pt x="932" y="2108"/>
                      <a:pt x="1251" y="2240"/>
                      <a:pt x="1559" y="2240"/>
                    </a:cubicBezTo>
                    <a:cubicBezTo>
                      <a:pt x="1834" y="2240"/>
                      <a:pt x="2101" y="2135"/>
                      <a:pt x="2328" y="1932"/>
                    </a:cubicBezTo>
                    <a:cubicBezTo>
                      <a:pt x="2434" y="1835"/>
                      <a:pt x="2526" y="1771"/>
                      <a:pt x="2603" y="1729"/>
                    </a:cubicBezTo>
                    <a:cubicBezTo>
                      <a:pt x="2603" y="1729"/>
                      <a:pt x="2396" y="970"/>
                      <a:pt x="2234" y="387"/>
                    </a:cubicBezTo>
                    <a:cubicBezTo>
                      <a:pt x="2194" y="243"/>
                      <a:pt x="2156" y="110"/>
                      <a:pt x="2126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25"/>
              <p:cNvSpPr/>
              <p:nvPr/>
            </p:nvSpPr>
            <p:spPr>
              <a:xfrm>
                <a:off x="1925525" y="3320000"/>
                <a:ext cx="50550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500" extrusionOk="0">
                    <a:moveTo>
                      <a:pt x="1914" y="1"/>
                    </a:moveTo>
                    <a:cubicBezTo>
                      <a:pt x="1410" y="166"/>
                      <a:pt x="690" y="370"/>
                      <a:pt x="1" y="463"/>
                    </a:cubicBezTo>
                    <a:cubicBezTo>
                      <a:pt x="1" y="463"/>
                      <a:pt x="181" y="500"/>
                      <a:pt x="582" y="500"/>
                    </a:cubicBezTo>
                    <a:cubicBezTo>
                      <a:pt x="908" y="500"/>
                      <a:pt x="1381" y="475"/>
                      <a:pt x="2022" y="387"/>
                    </a:cubicBezTo>
                    <a:cubicBezTo>
                      <a:pt x="1982" y="243"/>
                      <a:pt x="1944" y="108"/>
                      <a:pt x="1914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25"/>
              <p:cNvSpPr/>
              <p:nvPr/>
            </p:nvSpPr>
            <p:spPr>
              <a:xfrm>
                <a:off x="1815150" y="3429475"/>
                <a:ext cx="196975" cy="30275"/>
              </a:xfrm>
              <a:custGeom>
                <a:avLst/>
                <a:gdLst/>
                <a:ahLst/>
                <a:cxnLst/>
                <a:rect l="l" t="t" r="r" b="b"/>
                <a:pathLst>
                  <a:path w="7879" h="1211" extrusionOk="0">
                    <a:moveTo>
                      <a:pt x="7838" y="1"/>
                    </a:moveTo>
                    <a:lnTo>
                      <a:pt x="1" y="922"/>
                    </a:lnTo>
                    <a:cubicBezTo>
                      <a:pt x="58" y="1020"/>
                      <a:pt x="138" y="1112"/>
                      <a:pt x="254" y="1194"/>
                    </a:cubicBezTo>
                    <a:lnTo>
                      <a:pt x="5298" y="1150"/>
                    </a:lnTo>
                    <a:lnTo>
                      <a:pt x="5684" y="929"/>
                    </a:lnTo>
                    <a:lnTo>
                      <a:pt x="6259" y="1211"/>
                    </a:lnTo>
                    <a:lnTo>
                      <a:pt x="7586" y="1199"/>
                    </a:lnTo>
                    <a:cubicBezTo>
                      <a:pt x="7586" y="1199"/>
                      <a:pt x="7879" y="682"/>
                      <a:pt x="7876" y="282"/>
                    </a:cubicBezTo>
                    <a:cubicBezTo>
                      <a:pt x="7874" y="226"/>
                      <a:pt x="7860" y="128"/>
                      <a:pt x="7838" y="1"/>
                    </a:cubicBez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25"/>
              <p:cNvSpPr/>
              <p:nvPr/>
            </p:nvSpPr>
            <p:spPr>
              <a:xfrm>
                <a:off x="1982900" y="3167100"/>
                <a:ext cx="53850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2154" h="784" extrusionOk="0">
                    <a:moveTo>
                      <a:pt x="2144" y="0"/>
                    </a:moveTo>
                    <a:cubicBezTo>
                      <a:pt x="2142" y="0"/>
                      <a:pt x="2141" y="1"/>
                      <a:pt x="2140" y="2"/>
                    </a:cubicBezTo>
                    <a:cubicBezTo>
                      <a:pt x="2137" y="3"/>
                      <a:pt x="1850" y="217"/>
                      <a:pt x="1446" y="371"/>
                    </a:cubicBezTo>
                    <a:cubicBezTo>
                      <a:pt x="1226" y="455"/>
                      <a:pt x="945" y="532"/>
                      <a:pt x="646" y="532"/>
                    </a:cubicBezTo>
                    <a:cubicBezTo>
                      <a:pt x="439" y="532"/>
                      <a:pt x="222" y="495"/>
                      <a:pt x="13" y="397"/>
                    </a:cubicBezTo>
                    <a:cubicBezTo>
                      <a:pt x="12" y="397"/>
                      <a:pt x="11" y="397"/>
                      <a:pt x="10" y="397"/>
                    </a:cubicBezTo>
                    <a:cubicBezTo>
                      <a:pt x="8" y="397"/>
                      <a:pt x="6" y="398"/>
                      <a:pt x="4" y="400"/>
                    </a:cubicBezTo>
                    <a:cubicBezTo>
                      <a:pt x="2" y="403"/>
                      <a:pt x="1" y="406"/>
                      <a:pt x="4" y="409"/>
                    </a:cubicBezTo>
                    <a:lnTo>
                      <a:pt x="254" y="780"/>
                    </a:lnTo>
                    <a:cubicBezTo>
                      <a:pt x="255" y="782"/>
                      <a:pt x="258" y="783"/>
                      <a:pt x="260" y="783"/>
                    </a:cubicBezTo>
                    <a:cubicBezTo>
                      <a:pt x="261" y="783"/>
                      <a:pt x="263" y="783"/>
                      <a:pt x="264" y="782"/>
                    </a:cubicBezTo>
                    <a:cubicBezTo>
                      <a:pt x="269" y="779"/>
                      <a:pt x="269" y="774"/>
                      <a:pt x="267" y="771"/>
                    </a:cubicBezTo>
                    <a:lnTo>
                      <a:pt x="33" y="424"/>
                    </a:lnTo>
                    <a:lnTo>
                      <a:pt x="33" y="424"/>
                    </a:lnTo>
                    <a:cubicBezTo>
                      <a:pt x="236" y="514"/>
                      <a:pt x="445" y="548"/>
                      <a:pt x="646" y="548"/>
                    </a:cubicBezTo>
                    <a:cubicBezTo>
                      <a:pt x="947" y="548"/>
                      <a:pt x="1231" y="471"/>
                      <a:pt x="1452" y="387"/>
                    </a:cubicBezTo>
                    <a:cubicBezTo>
                      <a:pt x="1858" y="231"/>
                      <a:pt x="2146" y="17"/>
                      <a:pt x="2149" y="14"/>
                    </a:cubicBezTo>
                    <a:cubicBezTo>
                      <a:pt x="2152" y="11"/>
                      <a:pt x="2153" y="6"/>
                      <a:pt x="2150" y="3"/>
                    </a:cubicBezTo>
                    <a:cubicBezTo>
                      <a:pt x="2148" y="1"/>
                      <a:pt x="2146" y="0"/>
                      <a:pt x="21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25"/>
              <p:cNvSpPr/>
              <p:nvPr/>
            </p:nvSpPr>
            <p:spPr>
              <a:xfrm>
                <a:off x="1731550" y="3258250"/>
                <a:ext cx="121875" cy="119900"/>
              </a:xfrm>
              <a:custGeom>
                <a:avLst/>
                <a:gdLst/>
                <a:ahLst/>
                <a:cxnLst/>
                <a:rect l="l" t="t" r="r" b="b"/>
                <a:pathLst>
                  <a:path w="4875" h="4796" extrusionOk="0">
                    <a:moveTo>
                      <a:pt x="4866" y="0"/>
                    </a:moveTo>
                    <a:cubicBezTo>
                      <a:pt x="4864" y="0"/>
                      <a:pt x="4861" y="1"/>
                      <a:pt x="4859" y="3"/>
                    </a:cubicBezTo>
                    <a:cubicBezTo>
                      <a:pt x="4837" y="32"/>
                      <a:pt x="2489" y="2893"/>
                      <a:pt x="5" y="4782"/>
                    </a:cubicBezTo>
                    <a:cubicBezTo>
                      <a:pt x="2" y="4785"/>
                      <a:pt x="0" y="4790"/>
                      <a:pt x="3" y="4793"/>
                    </a:cubicBezTo>
                    <a:cubicBezTo>
                      <a:pt x="5" y="4796"/>
                      <a:pt x="8" y="4796"/>
                      <a:pt x="9" y="4796"/>
                    </a:cubicBezTo>
                    <a:cubicBezTo>
                      <a:pt x="11" y="4796"/>
                      <a:pt x="12" y="4796"/>
                      <a:pt x="14" y="4794"/>
                    </a:cubicBezTo>
                    <a:cubicBezTo>
                      <a:pt x="2501" y="2904"/>
                      <a:pt x="4849" y="41"/>
                      <a:pt x="4871" y="12"/>
                    </a:cubicBezTo>
                    <a:cubicBezTo>
                      <a:pt x="4874" y="9"/>
                      <a:pt x="4874" y="5"/>
                      <a:pt x="4871" y="2"/>
                    </a:cubicBezTo>
                    <a:cubicBezTo>
                      <a:pt x="4870" y="1"/>
                      <a:pt x="4868" y="0"/>
                      <a:pt x="48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25"/>
              <p:cNvSpPr/>
              <p:nvPr/>
            </p:nvSpPr>
            <p:spPr>
              <a:xfrm>
                <a:off x="1539975" y="3361775"/>
                <a:ext cx="172800" cy="104500"/>
              </a:xfrm>
              <a:custGeom>
                <a:avLst/>
                <a:gdLst/>
                <a:ahLst/>
                <a:cxnLst/>
                <a:rect l="l" t="t" r="r" b="b"/>
                <a:pathLst>
                  <a:path w="6912" h="4180" extrusionOk="0">
                    <a:moveTo>
                      <a:pt x="648" y="0"/>
                    </a:moveTo>
                    <a:cubicBezTo>
                      <a:pt x="452" y="0"/>
                      <a:pt x="264" y="108"/>
                      <a:pt x="168" y="291"/>
                    </a:cubicBezTo>
                    <a:cubicBezTo>
                      <a:pt x="99" y="423"/>
                      <a:pt x="61" y="543"/>
                      <a:pt x="41" y="644"/>
                    </a:cubicBezTo>
                    <a:cubicBezTo>
                      <a:pt x="0" y="855"/>
                      <a:pt x="40" y="986"/>
                      <a:pt x="40" y="986"/>
                    </a:cubicBezTo>
                    <a:lnTo>
                      <a:pt x="4340" y="3309"/>
                    </a:lnTo>
                    <a:lnTo>
                      <a:pt x="4911" y="3399"/>
                    </a:lnTo>
                    <a:lnTo>
                      <a:pt x="4864" y="3589"/>
                    </a:lnTo>
                    <a:lnTo>
                      <a:pt x="5959" y="4179"/>
                    </a:lnTo>
                    <a:cubicBezTo>
                      <a:pt x="5959" y="4179"/>
                      <a:pt x="6364" y="3913"/>
                      <a:pt x="6579" y="3613"/>
                    </a:cubicBezTo>
                    <a:cubicBezTo>
                      <a:pt x="6597" y="3586"/>
                      <a:pt x="6615" y="3558"/>
                      <a:pt x="6630" y="3533"/>
                    </a:cubicBezTo>
                    <a:cubicBezTo>
                      <a:pt x="6824" y="3201"/>
                      <a:pt x="6912" y="2044"/>
                      <a:pt x="6912" y="2044"/>
                    </a:cubicBezTo>
                    <a:cubicBezTo>
                      <a:pt x="6871" y="2038"/>
                      <a:pt x="6832" y="2030"/>
                      <a:pt x="6794" y="2021"/>
                    </a:cubicBezTo>
                    <a:cubicBezTo>
                      <a:pt x="6339" y="1923"/>
                      <a:pt x="6158" y="1726"/>
                      <a:pt x="5945" y="1029"/>
                    </a:cubicBezTo>
                    <a:cubicBezTo>
                      <a:pt x="5889" y="841"/>
                      <a:pt x="5835" y="720"/>
                      <a:pt x="5771" y="647"/>
                    </a:cubicBezTo>
                    <a:cubicBezTo>
                      <a:pt x="5710" y="575"/>
                      <a:pt x="5640" y="548"/>
                      <a:pt x="5550" y="548"/>
                    </a:cubicBezTo>
                    <a:cubicBezTo>
                      <a:pt x="5357" y="548"/>
                      <a:pt x="5072" y="674"/>
                      <a:pt x="4584" y="759"/>
                    </a:cubicBezTo>
                    <a:cubicBezTo>
                      <a:pt x="4475" y="779"/>
                      <a:pt x="4348" y="788"/>
                      <a:pt x="4206" y="788"/>
                    </a:cubicBezTo>
                    <a:cubicBezTo>
                      <a:pt x="3269" y="788"/>
                      <a:pt x="1719" y="393"/>
                      <a:pt x="850" y="40"/>
                    </a:cubicBezTo>
                    <a:cubicBezTo>
                      <a:pt x="784" y="13"/>
                      <a:pt x="715" y="0"/>
                      <a:pt x="6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25"/>
              <p:cNvSpPr/>
              <p:nvPr/>
            </p:nvSpPr>
            <p:spPr>
              <a:xfrm>
                <a:off x="1718775" y="2688475"/>
                <a:ext cx="291850" cy="147275"/>
              </a:xfrm>
              <a:custGeom>
                <a:avLst/>
                <a:gdLst/>
                <a:ahLst/>
                <a:cxnLst/>
                <a:rect l="l" t="t" r="r" b="b"/>
                <a:pathLst>
                  <a:path w="11674" h="5891" extrusionOk="0">
                    <a:moveTo>
                      <a:pt x="9651" y="1"/>
                    </a:moveTo>
                    <a:cubicBezTo>
                      <a:pt x="9630" y="45"/>
                      <a:pt x="9601" y="104"/>
                      <a:pt x="9565" y="175"/>
                    </a:cubicBezTo>
                    <a:cubicBezTo>
                      <a:pt x="9516" y="274"/>
                      <a:pt x="9455" y="396"/>
                      <a:pt x="9384" y="536"/>
                    </a:cubicBezTo>
                    <a:cubicBezTo>
                      <a:pt x="8937" y="1423"/>
                      <a:pt x="8103" y="3029"/>
                      <a:pt x="7574" y="3762"/>
                    </a:cubicBezTo>
                    <a:cubicBezTo>
                      <a:pt x="6291" y="3904"/>
                      <a:pt x="140" y="4348"/>
                      <a:pt x="140" y="4348"/>
                    </a:cubicBezTo>
                    <a:cubicBezTo>
                      <a:pt x="140" y="4348"/>
                      <a:pt x="1" y="5377"/>
                      <a:pt x="337" y="5890"/>
                    </a:cubicBezTo>
                    <a:cubicBezTo>
                      <a:pt x="863" y="5886"/>
                      <a:pt x="8413" y="5822"/>
                      <a:pt x="8413" y="5822"/>
                    </a:cubicBezTo>
                    <a:cubicBezTo>
                      <a:pt x="8413" y="5822"/>
                      <a:pt x="10133" y="4356"/>
                      <a:pt x="11275" y="2892"/>
                    </a:cubicBezTo>
                    <a:cubicBezTo>
                      <a:pt x="11285" y="2879"/>
                      <a:pt x="11296" y="2865"/>
                      <a:pt x="11306" y="2853"/>
                    </a:cubicBezTo>
                    <a:cubicBezTo>
                      <a:pt x="11438" y="2683"/>
                      <a:pt x="11561" y="2514"/>
                      <a:pt x="11673" y="2346"/>
                    </a:cubicBezTo>
                    <a:cubicBezTo>
                      <a:pt x="11599" y="2231"/>
                      <a:pt x="11511" y="2115"/>
                      <a:pt x="11411" y="2006"/>
                    </a:cubicBezTo>
                    <a:cubicBezTo>
                      <a:pt x="11373" y="1965"/>
                      <a:pt x="11334" y="1926"/>
                      <a:pt x="11293" y="1888"/>
                    </a:cubicBezTo>
                    <a:cubicBezTo>
                      <a:pt x="10740" y="1373"/>
                      <a:pt x="10104" y="1214"/>
                      <a:pt x="10128" y="1125"/>
                    </a:cubicBezTo>
                    <a:cubicBezTo>
                      <a:pt x="10132" y="1109"/>
                      <a:pt x="10152" y="1103"/>
                      <a:pt x="10181" y="1103"/>
                    </a:cubicBezTo>
                    <a:cubicBezTo>
                      <a:pt x="10290" y="1103"/>
                      <a:pt x="10536" y="1188"/>
                      <a:pt x="10657" y="1188"/>
                    </a:cubicBezTo>
                    <a:cubicBezTo>
                      <a:pt x="10691" y="1188"/>
                      <a:pt x="10715" y="1181"/>
                      <a:pt x="10723" y="1164"/>
                    </a:cubicBezTo>
                    <a:cubicBezTo>
                      <a:pt x="10798" y="1008"/>
                      <a:pt x="10289" y="455"/>
                      <a:pt x="9789" y="96"/>
                    </a:cubicBezTo>
                    <a:cubicBezTo>
                      <a:pt x="9742" y="63"/>
                      <a:pt x="9696" y="31"/>
                      <a:pt x="9651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5"/>
              <p:cNvSpPr/>
              <p:nvPr/>
            </p:nvSpPr>
            <p:spPr>
              <a:xfrm>
                <a:off x="1902050" y="2761825"/>
                <a:ext cx="19300" cy="30325"/>
              </a:xfrm>
              <a:custGeom>
                <a:avLst/>
                <a:gdLst/>
                <a:ahLst/>
                <a:cxnLst/>
                <a:rect l="l" t="t" r="r" b="b"/>
                <a:pathLst>
                  <a:path w="772" h="1213" extrusionOk="0">
                    <a:moveTo>
                      <a:pt x="763" y="1"/>
                    </a:moveTo>
                    <a:cubicBezTo>
                      <a:pt x="760" y="1"/>
                      <a:pt x="758" y="2"/>
                      <a:pt x="757" y="4"/>
                    </a:cubicBezTo>
                    <a:lnTo>
                      <a:pt x="2" y="1200"/>
                    </a:lnTo>
                    <a:cubicBezTo>
                      <a:pt x="1" y="1204"/>
                      <a:pt x="1" y="1208"/>
                      <a:pt x="5" y="1211"/>
                    </a:cubicBezTo>
                    <a:cubicBezTo>
                      <a:pt x="7" y="1211"/>
                      <a:pt x="8" y="1213"/>
                      <a:pt x="10" y="1213"/>
                    </a:cubicBezTo>
                    <a:cubicBezTo>
                      <a:pt x="11" y="1213"/>
                      <a:pt x="14" y="1211"/>
                      <a:pt x="16" y="1208"/>
                    </a:cubicBezTo>
                    <a:lnTo>
                      <a:pt x="770" y="13"/>
                    </a:lnTo>
                    <a:cubicBezTo>
                      <a:pt x="772" y="8"/>
                      <a:pt x="772" y="4"/>
                      <a:pt x="767" y="2"/>
                    </a:cubicBezTo>
                    <a:cubicBezTo>
                      <a:pt x="766" y="1"/>
                      <a:pt x="765" y="1"/>
                      <a:pt x="763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25"/>
              <p:cNvSpPr/>
              <p:nvPr/>
            </p:nvSpPr>
            <p:spPr>
              <a:xfrm>
                <a:off x="1906650" y="2796425"/>
                <a:ext cx="62375" cy="34725"/>
              </a:xfrm>
              <a:custGeom>
                <a:avLst/>
                <a:gdLst/>
                <a:ahLst/>
                <a:cxnLst/>
                <a:rect l="l" t="t" r="r" b="b"/>
                <a:pathLst>
                  <a:path w="2495" h="1389" extrusionOk="0">
                    <a:moveTo>
                      <a:pt x="2486" y="1"/>
                    </a:moveTo>
                    <a:cubicBezTo>
                      <a:pt x="2484" y="1"/>
                      <a:pt x="2481" y="1"/>
                      <a:pt x="2480" y="3"/>
                    </a:cubicBezTo>
                    <a:cubicBezTo>
                      <a:pt x="2474" y="10"/>
                      <a:pt x="1794" y="669"/>
                      <a:pt x="1215" y="1204"/>
                    </a:cubicBezTo>
                    <a:cubicBezTo>
                      <a:pt x="1093" y="1316"/>
                      <a:pt x="939" y="1374"/>
                      <a:pt x="785" y="1374"/>
                    </a:cubicBezTo>
                    <a:cubicBezTo>
                      <a:pt x="664" y="1374"/>
                      <a:pt x="543" y="1339"/>
                      <a:pt x="436" y="1268"/>
                    </a:cubicBezTo>
                    <a:cubicBezTo>
                      <a:pt x="241" y="1137"/>
                      <a:pt x="100" y="981"/>
                      <a:pt x="15" y="804"/>
                    </a:cubicBezTo>
                    <a:cubicBezTo>
                      <a:pt x="14" y="801"/>
                      <a:pt x="12" y="799"/>
                      <a:pt x="9" y="799"/>
                    </a:cubicBezTo>
                    <a:cubicBezTo>
                      <a:pt x="8" y="799"/>
                      <a:pt x="6" y="800"/>
                      <a:pt x="5" y="801"/>
                    </a:cubicBezTo>
                    <a:cubicBezTo>
                      <a:pt x="2" y="803"/>
                      <a:pt x="0" y="807"/>
                      <a:pt x="2" y="812"/>
                    </a:cubicBezTo>
                    <a:cubicBezTo>
                      <a:pt x="86" y="990"/>
                      <a:pt x="230" y="1148"/>
                      <a:pt x="427" y="1280"/>
                    </a:cubicBezTo>
                    <a:cubicBezTo>
                      <a:pt x="536" y="1352"/>
                      <a:pt x="659" y="1389"/>
                      <a:pt x="782" y="1389"/>
                    </a:cubicBezTo>
                    <a:cubicBezTo>
                      <a:pt x="784" y="1389"/>
                      <a:pt x="787" y="1389"/>
                      <a:pt x="789" y="1389"/>
                    </a:cubicBezTo>
                    <a:cubicBezTo>
                      <a:pt x="947" y="1387"/>
                      <a:pt x="1103" y="1330"/>
                      <a:pt x="1226" y="1215"/>
                    </a:cubicBezTo>
                    <a:cubicBezTo>
                      <a:pt x="1804" y="681"/>
                      <a:pt x="2484" y="21"/>
                      <a:pt x="2492" y="15"/>
                    </a:cubicBezTo>
                    <a:cubicBezTo>
                      <a:pt x="2495" y="12"/>
                      <a:pt x="2495" y="7"/>
                      <a:pt x="2492" y="3"/>
                    </a:cubicBezTo>
                    <a:cubicBezTo>
                      <a:pt x="2490" y="1"/>
                      <a:pt x="2488" y="1"/>
                      <a:pt x="2486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25"/>
              <p:cNvSpPr/>
              <p:nvPr/>
            </p:nvSpPr>
            <p:spPr>
              <a:xfrm>
                <a:off x="1624450" y="2777525"/>
                <a:ext cx="102750" cy="58250"/>
              </a:xfrm>
              <a:custGeom>
                <a:avLst/>
                <a:gdLst/>
                <a:ahLst/>
                <a:cxnLst/>
                <a:rect l="l" t="t" r="r" b="b"/>
                <a:pathLst>
                  <a:path w="4110" h="2330" extrusionOk="0">
                    <a:moveTo>
                      <a:pt x="908" y="1"/>
                    </a:moveTo>
                    <a:cubicBezTo>
                      <a:pt x="804" y="1"/>
                      <a:pt x="704" y="44"/>
                      <a:pt x="631" y="121"/>
                    </a:cubicBezTo>
                    <a:cubicBezTo>
                      <a:pt x="332" y="439"/>
                      <a:pt x="152" y="686"/>
                      <a:pt x="57" y="833"/>
                    </a:cubicBezTo>
                    <a:cubicBezTo>
                      <a:pt x="1" y="919"/>
                      <a:pt x="7" y="1033"/>
                      <a:pt x="73" y="1113"/>
                    </a:cubicBezTo>
                    <a:lnTo>
                      <a:pt x="154" y="1212"/>
                    </a:lnTo>
                    <a:lnTo>
                      <a:pt x="81" y="1277"/>
                    </a:lnTo>
                    <a:cubicBezTo>
                      <a:pt x="19" y="1334"/>
                      <a:pt x="13" y="1431"/>
                      <a:pt x="66" y="1496"/>
                    </a:cubicBezTo>
                    <a:lnTo>
                      <a:pt x="135" y="1578"/>
                    </a:lnTo>
                    <a:cubicBezTo>
                      <a:pt x="167" y="1616"/>
                      <a:pt x="212" y="1636"/>
                      <a:pt x="259" y="1636"/>
                    </a:cubicBezTo>
                    <a:cubicBezTo>
                      <a:pt x="295" y="1636"/>
                      <a:pt x="332" y="1623"/>
                      <a:pt x="363" y="1598"/>
                    </a:cubicBezTo>
                    <a:lnTo>
                      <a:pt x="363" y="1598"/>
                    </a:lnTo>
                    <a:cubicBezTo>
                      <a:pt x="308" y="1660"/>
                      <a:pt x="305" y="1752"/>
                      <a:pt x="356" y="1818"/>
                    </a:cubicBezTo>
                    <a:lnTo>
                      <a:pt x="376" y="1843"/>
                    </a:lnTo>
                    <a:cubicBezTo>
                      <a:pt x="409" y="1886"/>
                      <a:pt x="459" y="1908"/>
                      <a:pt x="511" y="1908"/>
                    </a:cubicBezTo>
                    <a:cubicBezTo>
                      <a:pt x="537" y="1908"/>
                      <a:pt x="563" y="1903"/>
                      <a:pt x="588" y="1890"/>
                    </a:cubicBezTo>
                    <a:lnTo>
                      <a:pt x="602" y="1884"/>
                    </a:lnTo>
                    <a:lnTo>
                      <a:pt x="602" y="1884"/>
                    </a:lnTo>
                    <a:cubicBezTo>
                      <a:pt x="543" y="1936"/>
                      <a:pt x="540" y="2027"/>
                      <a:pt x="596" y="2081"/>
                    </a:cubicBezTo>
                    <a:lnTo>
                      <a:pt x="685" y="2171"/>
                    </a:lnTo>
                    <a:cubicBezTo>
                      <a:pt x="711" y="2197"/>
                      <a:pt x="746" y="2210"/>
                      <a:pt x="781" y="2210"/>
                    </a:cubicBezTo>
                    <a:cubicBezTo>
                      <a:pt x="807" y="2210"/>
                      <a:pt x="833" y="2203"/>
                      <a:pt x="856" y="2187"/>
                    </a:cubicBezTo>
                    <a:lnTo>
                      <a:pt x="1347" y="1855"/>
                    </a:lnTo>
                    <a:cubicBezTo>
                      <a:pt x="1347" y="1855"/>
                      <a:pt x="1588" y="2121"/>
                      <a:pt x="2554" y="2316"/>
                    </a:cubicBezTo>
                    <a:cubicBezTo>
                      <a:pt x="3070" y="2327"/>
                      <a:pt x="3481" y="2330"/>
                      <a:pt x="3751" y="2330"/>
                    </a:cubicBezTo>
                    <a:cubicBezTo>
                      <a:pt x="3982" y="2330"/>
                      <a:pt x="4110" y="2328"/>
                      <a:pt x="4110" y="2328"/>
                    </a:cubicBezTo>
                    <a:cubicBezTo>
                      <a:pt x="3774" y="1815"/>
                      <a:pt x="3913" y="786"/>
                      <a:pt x="3913" y="786"/>
                    </a:cubicBezTo>
                    <a:cubicBezTo>
                      <a:pt x="3913" y="786"/>
                      <a:pt x="2447" y="103"/>
                      <a:pt x="934" y="1"/>
                    </a:cubicBezTo>
                    <a:cubicBezTo>
                      <a:pt x="925" y="1"/>
                      <a:pt x="917" y="1"/>
                      <a:pt x="908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25"/>
              <p:cNvSpPr/>
              <p:nvPr/>
            </p:nvSpPr>
            <p:spPr>
              <a:xfrm>
                <a:off x="1626275" y="2789825"/>
                <a:ext cx="52725" cy="19850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794" extrusionOk="0">
                    <a:moveTo>
                      <a:pt x="953" y="1"/>
                    </a:moveTo>
                    <a:cubicBezTo>
                      <a:pt x="926" y="1"/>
                      <a:pt x="902" y="3"/>
                      <a:pt x="882" y="6"/>
                    </a:cubicBezTo>
                    <a:cubicBezTo>
                      <a:pt x="882" y="8"/>
                      <a:pt x="880" y="8"/>
                      <a:pt x="879" y="8"/>
                    </a:cubicBezTo>
                    <a:cubicBezTo>
                      <a:pt x="662" y="152"/>
                      <a:pt x="9" y="774"/>
                      <a:pt x="3" y="780"/>
                    </a:cubicBezTo>
                    <a:cubicBezTo>
                      <a:pt x="0" y="783"/>
                      <a:pt x="0" y="788"/>
                      <a:pt x="3" y="791"/>
                    </a:cubicBezTo>
                    <a:cubicBezTo>
                      <a:pt x="5" y="792"/>
                      <a:pt x="6" y="794"/>
                      <a:pt x="9" y="794"/>
                    </a:cubicBezTo>
                    <a:cubicBezTo>
                      <a:pt x="11" y="794"/>
                      <a:pt x="12" y="792"/>
                      <a:pt x="14" y="791"/>
                    </a:cubicBezTo>
                    <a:cubicBezTo>
                      <a:pt x="20" y="785"/>
                      <a:pt x="668" y="167"/>
                      <a:pt x="886" y="21"/>
                    </a:cubicBezTo>
                    <a:cubicBezTo>
                      <a:pt x="905" y="18"/>
                      <a:pt x="928" y="16"/>
                      <a:pt x="954" y="16"/>
                    </a:cubicBezTo>
                    <a:cubicBezTo>
                      <a:pt x="1276" y="16"/>
                      <a:pt x="2088" y="259"/>
                      <a:pt x="2097" y="262"/>
                    </a:cubicBezTo>
                    <a:cubicBezTo>
                      <a:pt x="2097" y="263"/>
                      <a:pt x="2098" y="263"/>
                      <a:pt x="2099" y="263"/>
                    </a:cubicBezTo>
                    <a:cubicBezTo>
                      <a:pt x="2103" y="263"/>
                      <a:pt x="2106" y="260"/>
                      <a:pt x="2107" y="258"/>
                    </a:cubicBezTo>
                    <a:cubicBezTo>
                      <a:pt x="2109" y="253"/>
                      <a:pt x="2106" y="249"/>
                      <a:pt x="2101" y="247"/>
                    </a:cubicBezTo>
                    <a:cubicBezTo>
                      <a:pt x="2065" y="236"/>
                      <a:pt x="1276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25"/>
              <p:cNvSpPr/>
              <p:nvPr/>
            </p:nvSpPr>
            <p:spPr>
              <a:xfrm>
                <a:off x="1632750" y="2804500"/>
                <a:ext cx="43450" cy="13550"/>
              </a:xfrm>
              <a:custGeom>
                <a:avLst/>
                <a:gdLst/>
                <a:ahLst/>
                <a:cxnLst/>
                <a:rect l="l" t="t" r="r" b="b"/>
                <a:pathLst>
                  <a:path w="1738" h="542" extrusionOk="0">
                    <a:moveTo>
                      <a:pt x="674" y="0"/>
                    </a:moveTo>
                    <a:cubicBezTo>
                      <a:pt x="653" y="0"/>
                      <a:pt x="633" y="1"/>
                      <a:pt x="615" y="2"/>
                    </a:cubicBezTo>
                    <a:cubicBezTo>
                      <a:pt x="614" y="2"/>
                      <a:pt x="614" y="2"/>
                      <a:pt x="612" y="4"/>
                    </a:cubicBezTo>
                    <a:cubicBezTo>
                      <a:pt x="409" y="128"/>
                      <a:pt x="8" y="525"/>
                      <a:pt x="3" y="528"/>
                    </a:cubicBezTo>
                    <a:cubicBezTo>
                      <a:pt x="0" y="531"/>
                      <a:pt x="0" y="537"/>
                      <a:pt x="3" y="540"/>
                    </a:cubicBezTo>
                    <a:cubicBezTo>
                      <a:pt x="5" y="542"/>
                      <a:pt x="8" y="542"/>
                      <a:pt x="9" y="542"/>
                    </a:cubicBezTo>
                    <a:cubicBezTo>
                      <a:pt x="11" y="542"/>
                      <a:pt x="14" y="542"/>
                      <a:pt x="15" y="540"/>
                    </a:cubicBezTo>
                    <a:cubicBezTo>
                      <a:pt x="18" y="536"/>
                      <a:pt x="417" y="143"/>
                      <a:pt x="618" y="18"/>
                    </a:cubicBezTo>
                    <a:cubicBezTo>
                      <a:pt x="635" y="16"/>
                      <a:pt x="654" y="16"/>
                      <a:pt x="674" y="16"/>
                    </a:cubicBezTo>
                    <a:cubicBezTo>
                      <a:pt x="1012" y="16"/>
                      <a:pt x="1720" y="187"/>
                      <a:pt x="1727" y="190"/>
                    </a:cubicBezTo>
                    <a:cubicBezTo>
                      <a:pt x="1732" y="190"/>
                      <a:pt x="1736" y="189"/>
                      <a:pt x="1736" y="184"/>
                    </a:cubicBezTo>
                    <a:cubicBezTo>
                      <a:pt x="1738" y="180"/>
                      <a:pt x="1735" y="175"/>
                      <a:pt x="1732" y="174"/>
                    </a:cubicBezTo>
                    <a:cubicBezTo>
                      <a:pt x="1723" y="172"/>
                      <a:pt x="1014" y="0"/>
                      <a:pt x="6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25"/>
              <p:cNvSpPr/>
              <p:nvPr/>
            </p:nvSpPr>
            <p:spPr>
              <a:xfrm>
                <a:off x="1638925" y="2814925"/>
                <a:ext cx="39400" cy="10100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404" extrusionOk="0">
                    <a:moveTo>
                      <a:pt x="570" y="1"/>
                    </a:moveTo>
                    <a:cubicBezTo>
                      <a:pt x="554" y="1"/>
                      <a:pt x="538" y="1"/>
                      <a:pt x="524" y="2"/>
                    </a:cubicBezTo>
                    <a:cubicBezTo>
                      <a:pt x="523" y="2"/>
                      <a:pt x="521" y="2"/>
                      <a:pt x="520" y="3"/>
                    </a:cubicBezTo>
                    <a:cubicBezTo>
                      <a:pt x="332" y="132"/>
                      <a:pt x="8" y="387"/>
                      <a:pt x="3" y="388"/>
                    </a:cubicBezTo>
                    <a:cubicBezTo>
                      <a:pt x="0" y="391"/>
                      <a:pt x="0" y="396"/>
                      <a:pt x="3" y="400"/>
                    </a:cubicBezTo>
                    <a:cubicBezTo>
                      <a:pt x="5" y="402"/>
                      <a:pt x="6" y="403"/>
                      <a:pt x="9" y="403"/>
                    </a:cubicBezTo>
                    <a:cubicBezTo>
                      <a:pt x="11" y="403"/>
                      <a:pt x="12" y="402"/>
                      <a:pt x="14" y="402"/>
                    </a:cubicBezTo>
                    <a:cubicBezTo>
                      <a:pt x="17" y="399"/>
                      <a:pt x="338" y="147"/>
                      <a:pt x="527" y="17"/>
                    </a:cubicBezTo>
                    <a:cubicBezTo>
                      <a:pt x="540" y="16"/>
                      <a:pt x="555" y="16"/>
                      <a:pt x="570" y="16"/>
                    </a:cubicBezTo>
                    <a:cubicBezTo>
                      <a:pt x="867" y="16"/>
                      <a:pt x="1558" y="163"/>
                      <a:pt x="1565" y="166"/>
                    </a:cubicBezTo>
                    <a:cubicBezTo>
                      <a:pt x="1569" y="166"/>
                      <a:pt x="1572" y="163"/>
                      <a:pt x="1574" y="160"/>
                    </a:cubicBezTo>
                    <a:cubicBezTo>
                      <a:pt x="1575" y="155"/>
                      <a:pt x="1572" y="150"/>
                      <a:pt x="1568" y="149"/>
                    </a:cubicBezTo>
                    <a:cubicBezTo>
                      <a:pt x="1561" y="147"/>
                      <a:pt x="870" y="1"/>
                      <a:pt x="5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25"/>
              <p:cNvSpPr/>
              <p:nvPr/>
            </p:nvSpPr>
            <p:spPr>
              <a:xfrm>
                <a:off x="2007925" y="2677350"/>
                <a:ext cx="90500" cy="131800"/>
              </a:xfrm>
              <a:custGeom>
                <a:avLst/>
                <a:gdLst/>
                <a:ahLst/>
                <a:cxnLst/>
                <a:rect l="l" t="t" r="r" b="b"/>
                <a:pathLst>
                  <a:path w="3620" h="5272" extrusionOk="0">
                    <a:moveTo>
                      <a:pt x="2940" y="1"/>
                    </a:moveTo>
                    <a:cubicBezTo>
                      <a:pt x="2359" y="778"/>
                      <a:pt x="596" y="2179"/>
                      <a:pt x="1" y="2641"/>
                    </a:cubicBezTo>
                    <a:cubicBezTo>
                      <a:pt x="39" y="2691"/>
                      <a:pt x="74" y="2741"/>
                      <a:pt x="107" y="2791"/>
                    </a:cubicBezTo>
                    <a:cubicBezTo>
                      <a:pt x="381" y="3212"/>
                      <a:pt x="493" y="3621"/>
                      <a:pt x="493" y="3621"/>
                    </a:cubicBezTo>
                    <a:lnTo>
                      <a:pt x="2434" y="1503"/>
                    </a:lnTo>
                    <a:cubicBezTo>
                      <a:pt x="2434" y="1503"/>
                      <a:pt x="2737" y="3200"/>
                      <a:pt x="3139" y="4979"/>
                    </a:cubicBezTo>
                    <a:cubicBezTo>
                      <a:pt x="3162" y="5078"/>
                      <a:pt x="3183" y="5175"/>
                      <a:pt x="3206" y="5272"/>
                    </a:cubicBezTo>
                    <a:cubicBezTo>
                      <a:pt x="3282" y="5260"/>
                      <a:pt x="3359" y="5240"/>
                      <a:pt x="3439" y="5214"/>
                    </a:cubicBezTo>
                    <a:lnTo>
                      <a:pt x="3438" y="5214"/>
                    </a:lnTo>
                    <a:cubicBezTo>
                      <a:pt x="3620" y="3071"/>
                      <a:pt x="2940" y="1"/>
                      <a:pt x="29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25"/>
              <p:cNvSpPr/>
              <p:nvPr/>
            </p:nvSpPr>
            <p:spPr>
              <a:xfrm>
                <a:off x="2027850" y="2768225"/>
                <a:ext cx="17525" cy="26700"/>
              </a:xfrm>
              <a:custGeom>
                <a:avLst/>
                <a:gdLst/>
                <a:ahLst/>
                <a:cxnLst/>
                <a:rect l="l" t="t" r="r" b="b"/>
                <a:pathLst>
                  <a:path w="701" h="1068" extrusionOk="0">
                    <a:moveTo>
                      <a:pt x="701" y="1"/>
                    </a:moveTo>
                    <a:lnTo>
                      <a:pt x="1" y="1067"/>
                    </a:lnTo>
                    <a:close/>
                  </a:path>
                </a:pathLst>
              </a:custGeom>
              <a:solidFill>
                <a:srgbClr val="F29D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25"/>
              <p:cNvSpPr/>
              <p:nvPr/>
            </p:nvSpPr>
            <p:spPr>
              <a:xfrm>
                <a:off x="2027625" y="2768050"/>
                <a:ext cx="17975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719" h="1082" extrusionOk="0">
                    <a:moveTo>
                      <a:pt x="709" y="0"/>
                    </a:moveTo>
                    <a:cubicBezTo>
                      <a:pt x="706" y="0"/>
                      <a:pt x="704" y="1"/>
                      <a:pt x="702" y="3"/>
                    </a:cubicBezTo>
                    <a:lnTo>
                      <a:pt x="4" y="1070"/>
                    </a:lnTo>
                    <a:cubicBezTo>
                      <a:pt x="1" y="1074"/>
                      <a:pt x="2" y="1079"/>
                      <a:pt x="5" y="1082"/>
                    </a:cubicBezTo>
                    <a:lnTo>
                      <a:pt x="10" y="1082"/>
                    </a:lnTo>
                    <a:cubicBezTo>
                      <a:pt x="13" y="1082"/>
                      <a:pt x="14" y="1080"/>
                      <a:pt x="16" y="1079"/>
                    </a:cubicBezTo>
                    <a:lnTo>
                      <a:pt x="716" y="12"/>
                    </a:lnTo>
                    <a:cubicBezTo>
                      <a:pt x="719" y="9"/>
                      <a:pt x="717" y="5"/>
                      <a:pt x="714" y="2"/>
                    </a:cubicBezTo>
                    <a:cubicBezTo>
                      <a:pt x="712" y="1"/>
                      <a:pt x="711" y="0"/>
                      <a:pt x="7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5"/>
              <p:cNvSpPr/>
              <p:nvPr/>
            </p:nvSpPr>
            <p:spPr>
              <a:xfrm>
                <a:off x="2240100" y="2878550"/>
                <a:ext cx="48950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214" extrusionOk="0">
                    <a:moveTo>
                      <a:pt x="1824" y="0"/>
                    </a:moveTo>
                    <a:cubicBezTo>
                      <a:pt x="1691" y="0"/>
                      <a:pt x="1472" y="9"/>
                      <a:pt x="1262" y="56"/>
                    </a:cubicBezTo>
                    <a:cubicBezTo>
                      <a:pt x="746" y="191"/>
                      <a:pt x="140" y="197"/>
                      <a:pt x="28" y="197"/>
                    </a:cubicBezTo>
                    <a:cubicBezTo>
                      <a:pt x="17" y="197"/>
                      <a:pt x="10" y="197"/>
                      <a:pt x="10" y="197"/>
                    </a:cubicBezTo>
                    <a:cubicBezTo>
                      <a:pt x="4" y="197"/>
                      <a:pt x="1" y="200"/>
                      <a:pt x="1" y="205"/>
                    </a:cubicBezTo>
                    <a:cubicBezTo>
                      <a:pt x="1" y="209"/>
                      <a:pt x="5" y="212"/>
                      <a:pt x="10" y="212"/>
                    </a:cubicBezTo>
                    <a:cubicBezTo>
                      <a:pt x="10" y="212"/>
                      <a:pt x="19" y="213"/>
                      <a:pt x="34" y="213"/>
                    </a:cubicBezTo>
                    <a:cubicBezTo>
                      <a:pt x="41" y="213"/>
                      <a:pt x="51" y="213"/>
                      <a:pt x="61" y="212"/>
                    </a:cubicBezTo>
                    <a:lnTo>
                      <a:pt x="61" y="214"/>
                    </a:lnTo>
                    <a:cubicBezTo>
                      <a:pt x="232" y="212"/>
                      <a:pt x="787" y="197"/>
                      <a:pt x="1267" y="71"/>
                    </a:cubicBezTo>
                    <a:cubicBezTo>
                      <a:pt x="1469" y="25"/>
                      <a:pt x="1681" y="17"/>
                      <a:pt x="1814" y="17"/>
                    </a:cubicBezTo>
                    <a:cubicBezTo>
                      <a:pt x="1896" y="17"/>
                      <a:pt x="1947" y="20"/>
                      <a:pt x="1949" y="20"/>
                    </a:cubicBezTo>
                    <a:cubicBezTo>
                      <a:pt x="1953" y="20"/>
                      <a:pt x="1956" y="17"/>
                      <a:pt x="1956" y="12"/>
                    </a:cubicBezTo>
                    <a:cubicBezTo>
                      <a:pt x="1958" y="8"/>
                      <a:pt x="1953" y="3"/>
                      <a:pt x="1949" y="3"/>
                    </a:cubicBezTo>
                    <a:cubicBezTo>
                      <a:pt x="1947" y="3"/>
                      <a:pt x="1900" y="0"/>
                      <a:pt x="18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5"/>
              <p:cNvSpPr/>
              <p:nvPr/>
            </p:nvSpPr>
            <p:spPr>
              <a:xfrm>
                <a:off x="1539975" y="3377875"/>
                <a:ext cx="164475" cy="88400"/>
              </a:xfrm>
              <a:custGeom>
                <a:avLst/>
                <a:gdLst/>
                <a:ahLst/>
                <a:cxnLst/>
                <a:rect l="l" t="t" r="r" b="b"/>
                <a:pathLst>
                  <a:path w="6579" h="3536" extrusionOk="0">
                    <a:moveTo>
                      <a:pt x="41" y="0"/>
                    </a:moveTo>
                    <a:cubicBezTo>
                      <a:pt x="0" y="211"/>
                      <a:pt x="40" y="342"/>
                      <a:pt x="40" y="342"/>
                    </a:cubicBezTo>
                    <a:lnTo>
                      <a:pt x="4340" y="2665"/>
                    </a:lnTo>
                    <a:lnTo>
                      <a:pt x="4911" y="2755"/>
                    </a:lnTo>
                    <a:lnTo>
                      <a:pt x="4864" y="2945"/>
                    </a:lnTo>
                    <a:lnTo>
                      <a:pt x="5959" y="3535"/>
                    </a:lnTo>
                    <a:cubicBezTo>
                      <a:pt x="5959" y="3535"/>
                      <a:pt x="6364" y="3269"/>
                      <a:pt x="6579" y="2969"/>
                    </a:cubicBezTo>
                    <a:cubicBezTo>
                      <a:pt x="5597" y="2521"/>
                      <a:pt x="1017" y="429"/>
                      <a:pt x="41" y="0"/>
                    </a:cubicBez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5"/>
              <p:cNvSpPr/>
              <p:nvPr/>
            </p:nvSpPr>
            <p:spPr>
              <a:xfrm>
                <a:off x="2185625" y="2862150"/>
                <a:ext cx="14450" cy="27600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104" extrusionOk="0">
                    <a:moveTo>
                      <a:pt x="570" y="0"/>
                    </a:moveTo>
                    <a:cubicBezTo>
                      <a:pt x="565" y="0"/>
                      <a:pt x="560" y="5"/>
                      <a:pt x="560" y="9"/>
                    </a:cubicBezTo>
                    <a:cubicBezTo>
                      <a:pt x="542" y="897"/>
                      <a:pt x="282" y="989"/>
                      <a:pt x="8" y="1088"/>
                    </a:cubicBezTo>
                    <a:cubicBezTo>
                      <a:pt x="3" y="1089"/>
                      <a:pt x="0" y="1094"/>
                      <a:pt x="2" y="1098"/>
                    </a:cubicBezTo>
                    <a:cubicBezTo>
                      <a:pt x="3" y="1102"/>
                      <a:pt x="6" y="1103"/>
                      <a:pt x="9" y="1103"/>
                    </a:cubicBezTo>
                    <a:lnTo>
                      <a:pt x="12" y="1103"/>
                    </a:lnTo>
                    <a:cubicBezTo>
                      <a:pt x="171" y="1047"/>
                      <a:pt x="300" y="991"/>
                      <a:pt x="400" y="842"/>
                    </a:cubicBezTo>
                    <a:cubicBezTo>
                      <a:pt x="512" y="674"/>
                      <a:pt x="568" y="411"/>
                      <a:pt x="577" y="9"/>
                    </a:cubicBezTo>
                    <a:cubicBezTo>
                      <a:pt x="577" y="5"/>
                      <a:pt x="574" y="0"/>
                      <a:pt x="5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25"/>
              <p:cNvSpPr/>
              <p:nvPr/>
            </p:nvSpPr>
            <p:spPr>
              <a:xfrm>
                <a:off x="2195950" y="2870925"/>
                <a:ext cx="41575" cy="10925"/>
              </a:xfrm>
              <a:custGeom>
                <a:avLst/>
                <a:gdLst/>
                <a:ahLst/>
                <a:cxnLst/>
                <a:rect l="l" t="t" r="r" b="b"/>
                <a:pathLst>
                  <a:path w="1663" h="437" extrusionOk="0">
                    <a:moveTo>
                      <a:pt x="602" y="1"/>
                    </a:moveTo>
                    <a:cubicBezTo>
                      <a:pt x="531" y="1"/>
                      <a:pt x="468" y="9"/>
                      <a:pt x="413" y="31"/>
                    </a:cubicBezTo>
                    <a:cubicBezTo>
                      <a:pt x="163" y="129"/>
                      <a:pt x="4" y="423"/>
                      <a:pt x="2" y="426"/>
                    </a:cubicBezTo>
                    <a:cubicBezTo>
                      <a:pt x="1" y="429"/>
                      <a:pt x="2" y="434"/>
                      <a:pt x="7" y="437"/>
                    </a:cubicBezTo>
                    <a:lnTo>
                      <a:pt x="10" y="437"/>
                    </a:lnTo>
                    <a:cubicBezTo>
                      <a:pt x="13" y="437"/>
                      <a:pt x="16" y="435"/>
                      <a:pt x="17" y="434"/>
                    </a:cubicBezTo>
                    <a:cubicBezTo>
                      <a:pt x="19" y="431"/>
                      <a:pt x="173" y="142"/>
                      <a:pt x="417" y="46"/>
                    </a:cubicBezTo>
                    <a:cubicBezTo>
                      <a:pt x="471" y="25"/>
                      <a:pt x="531" y="17"/>
                      <a:pt x="599" y="17"/>
                    </a:cubicBezTo>
                    <a:cubicBezTo>
                      <a:pt x="689" y="17"/>
                      <a:pt x="791" y="31"/>
                      <a:pt x="908" y="46"/>
                    </a:cubicBezTo>
                    <a:cubicBezTo>
                      <a:pt x="1058" y="65"/>
                      <a:pt x="1235" y="89"/>
                      <a:pt x="1438" y="89"/>
                    </a:cubicBezTo>
                    <a:cubicBezTo>
                      <a:pt x="1507" y="89"/>
                      <a:pt x="1579" y="86"/>
                      <a:pt x="1655" y="79"/>
                    </a:cubicBezTo>
                    <a:cubicBezTo>
                      <a:pt x="1659" y="79"/>
                      <a:pt x="1662" y="75"/>
                      <a:pt x="1662" y="72"/>
                    </a:cubicBezTo>
                    <a:cubicBezTo>
                      <a:pt x="1661" y="67"/>
                      <a:pt x="1658" y="64"/>
                      <a:pt x="1653" y="64"/>
                    </a:cubicBezTo>
                    <a:cubicBezTo>
                      <a:pt x="1579" y="71"/>
                      <a:pt x="1507" y="74"/>
                      <a:pt x="1439" y="74"/>
                    </a:cubicBezTo>
                    <a:cubicBezTo>
                      <a:pt x="1236" y="74"/>
                      <a:pt x="1060" y="50"/>
                      <a:pt x="911" y="30"/>
                    </a:cubicBezTo>
                    <a:cubicBezTo>
                      <a:pt x="795" y="14"/>
                      <a:pt x="692" y="1"/>
                      <a:pt x="6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25"/>
              <p:cNvSpPr/>
              <p:nvPr/>
            </p:nvSpPr>
            <p:spPr>
              <a:xfrm>
                <a:off x="1957875" y="2688475"/>
                <a:ext cx="52750" cy="72325"/>
              </a:xfrm>
              <a:custGeom>
                <a:avLst/>
                <a:gdLst/>
                <a:ahLst/>
                <a:cxnLst/>
                <a:rect l="l" t="t" r="r" b="b"/>
                <a:pathLst>
                  <a:path w="2110" h="2893" extrusionOk="0">
                    <a:moveTo>
                      <a:pt x="87" y="1"/>
                    </a:moveTo>
                    <a:cubicBezTo>
                      <a:pt x="66" y="45"/>
                      <a:pt x="35" y="104"/>
                      <a:pt x="1" y="177"/>
                    </a:cubicBezTo>
                    <a:cubicBezTo>
                      <a:pt x="122" y="274"/>
                      <a:pt x="473" y="578"/>
                      <a:pt x="597" y="907"/>
                    </a:cubicBezTo>
                    <a:cubicBezTo>
                      <a:pt x="655" y="1032"/>
                      <a:pt x="352" y="879"/>
                      <a:pt x="343" y="1066"/>
                    </a:cubicBezTo>
                    <a:cubicBezTo>
                      <a:pt x="332" y="1252"/>
                      <a:pt x="1671" y="1572"/>
                      <a:pt x="1711" y="2892"/>
                    </a:cubicBezTo>
                    <a:cubicBezTo>
                      <a:pt x="1721" y="2879"/>
                      <a:pt x="1732" y="2865"/>
                      <a:pt x="1742" y="2853"/>
                    </a:cubicBezTo>
                    <a:cubicBezTo>
                      <a:pt x="1874" y="2684"/>
                      <a:pt x="1997" y="2514"/>
                      <a:pt x="2109" y="2346"/>
                    </a:cubicBezTo>
                    <a:lnTo>
                      <a:pt x="2109" y="2346"/>
                    </a:lnTo>
                    <a:cubicBezTo>
                      <a:pt x="2109" y="2347"/>
                      <a:pt x="2109" y="2347"/>
                      <a:pt x="2109" y="2347"/>
                    </a:cubicBezTo>
                    <a:lnTo>
                      <a:pt x="2109" y="2346"/>
                    </a:lnTo>
                    <a:cubicBezTo>
                      <a:pt x="2109" y="2346"/>
                      <a:pt x="2109" y="2346"/>
                      <a:pt x="2109" y="2346"/>
                    </a:cubicBezTo>
                    <a:lnTo>
                      <a:pt x="2109" y="2346"/>
                    </a:lnTo>
                    <a:cubicBezTo>
                      <a:pt x="2033" y="2232"/>
                      <a:pt x="1947" y="2115"/>
                      <a:pt x="1847" y="2006"/>
                    </a:cubicBezTo>
                    <a:cubicBezTo>
                      <a:pt x="1809" y="1965"/>
                      <a:pt x="1770" y="1928"/>
                      <a:pt x="1729" y="1888"/>
                    </a:cubicBezTo>
                    <a:cubicBezTo>
                      <a:pt x="1176" y="1373"/>
                      <a:pt x="540" y="1214"/>
                      <a:pt x="564" y="1125"/>
                    </a:cubicBezTo>
                    <a:cubicBezTo>
                      <a:pt x="568" y="1109"/>
                      <a:pt x="588" y="1103"/>
                      <a:pt x="617" y="1103"/>
                    </a:cubicBezTo>
                    <a:cubicBezTo>
                      <a:pt x="726" y="1103"/>
                      <a:pt x="972" y="1188"/>
                      <a:pt x="1092" y="1188"/>
                    </a:cubicBezTo>
                    <a:cubicBezTo>
                      <a:pt x="1126" y="1188"/>
                      <a:pt x="1150" y="1181"/>
                      <a:pt x="1158" y="1164"/>
                    </a:cubicBezTo>
                    <a:cubicBezTo>
                      <a:pt x="1234" y="1008"/>
                      <a:pt x="723" y="455"/>
                      <a:pt x="225" y="96"/>
                    </a:cubicBezTo>
                    <a:cubicBezTo>
                      <a:pt x="178" y="63"/>
                      <a:pt x="132" y="31"/>
                      <a:pt x="87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25"/>
              <p:cNvSpPr/>
              <p:nvPr/>
            </p:nvSpPr>
            <p:spPr>
              <a:xfrm>
                <a:off x="2020025" y="2700550"/>
                <a:ext cx="62375" cy="67525"/>
              </a:xfrm>
              <a:custGeom>
                <a:avLst/>
                <a:gdLst/>
                <a:ahLst/>
                <a:cxnLst/>
                <a:rect l="l" t="t" r="r" b="b"/>
                <a:pathLst>
                  <a:path w="2495" h="2701" extrusionOk="0">
                    <a:moveTo>
                      <a:pt x="2487" y="0"/>
                    </a:moveTo>
                    <a:cubicBezTo>
                      <a:pt x="2485" y="0"/>
                      <a:pt x="2483" y="1"/>
                      <a:pt x="2481" y="3"/>
                    </a:cubicBezTo>
                    <a:cubicBezTo>
                      <a:pt x="1724" y="801"/>
                      <a:pt x="20" y="2668"/>
                      <a:pt x="3" y="2688"/>
                    </a:cubicBezTo>
                    <a:cubicBezTo>
                      <a:pt x="0" y="2691"/>
                      <a:pt x="0" y="2696"/>
                      <a:pt x="3" y="2699"/>
                    </a:cubicBezTo>
                    <a:cubicBezTo>
                      <a:pt x="5" y="2700"/>
                      <a:pt x="6" y="2700"/>
                      <a:pt x="9" y="2700"/>
                    </a:cubicBezTo>
                    <a:cubicBezTo>
                      <a:pt x="11" y="2700"/>
                      <a:pt x="12" y="2700"/>
                      <a:pt x="14" y="2699"/>
                    </a:cubicBezTo>
                    <a:cubicBezTo>
                      <a:pt x="32" y="2679"/>
                      <a:pt x="1736" y="811"/>
                      <a:pt x="2492" y="13"/>
                    </a:cubicBezTo>
                    <a:cubicBezTo>
                      <a:pt x="2495" y="10"/>
                      <a:pt x="2495" y="6"/>
                      <a:pt x="2492" y="3"/>
                    </a:cubicBezTo>
                    <a:cubicBezTo>
                      <a:pt x="2490" y="1"/>
                      <a:pt x="2488" y="0"/>
                      <a:pt x="24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25"/>
              <p:cNvSpPr/>
              <p:nvPr/>
            </p:nvSpPr>
            <p:spPr>
              <a:xfrm>
                <a:off x="1947850" y="2682800"/>
                <a:ext cx="72600" cy="85275"/>
              </a:xfrm>
              <a:custGeom>
                <a:avLst/>
                <a:gdLst/>
                <a:ahLst/>
                <a:cxnLst/>
                <a:rect l="l" t="t" r="r" b="b"/>
                <a:pathLst>
                  <a:path w="2904" h="3411" extrusionOk="0">
                    <a:moveTo>
                      <a:pt x="9" y="1"/>
                    </a:moveTo>
                    <a:cubicBezTo>
                      <a:pt x="5" y="1"/>
                      <a:pt x="2" y="4"/>
                      <a:pt x="0" y="7"/>
                    </a:cubicBezTo>
                    <a:cubicBezTo>
                      <a:pt x="0" y="11"/>
                      <a:pt x="2" y="16"/>
                      <a:pt x="6" y="16"/>
                    </a:cubicBezTo>
                    <a:cubicBezTo>
                      <a:pt x="129" y="37"/>
                      <a:pt x="294" y="113"/>
                      <a:pt x="483" y="235"/>
                    </a:cubicBezTo>
                    <a:cubicBezTo>
                      <a:pt x="527" y="264"/>
                      <a:pt x="573" y="296"/>
                      <a:pt x="620" y="329"/>
                    </a:cubicBezTo>
                    <a:cubicBezTo>
                      <a:pt x="671" y="366"/>
                      <a:pt x="726" y="407"/>
                      <a:pt x="780" y="451"/>
                    </a:cubicBezTo>
                    <a:cubicBezTo>
                      <a:pt x="1197" y="782"/>
                      <a:pt x="1539" y="1173"/>
                      <a:pt x="1557" y="1341"/>
                    </a:cubicBezTo>
                    <a:cubicBezTo>
                      <a:pt x="1559" y="1359"/>
                      <a:pt x="1557" y="1374"/>
                      <a:pt x="1551" y="1388"/>
                    </a:cubicBezTo>
                    <a:cubicBezTo>
                      <a:pt x="1545" y="1402"/>
                      <a:pt x="1524" y="1407"/>
                      <a:pt x="1495" y="1407"/>
                    </a:cubicBezTo>
                    <a:cubicBezTo>
                      <a:pt x="1433" y="1407"/>
                      <a:pt x="1332" y="1383"/>
                      <a:pt x="1245" y="1362"/>
                    </a:cubicBezTo>
                    <a:cubicBezTo>
                      <a:pt x="1155" y="1341"/>
                      <a:pt x="1072" y="1321"/>
                      <a:pt x="1018" y="1321"/>
                    </a:cubicBezTo>
                    <a:cubicBezTo>
                      <a:pt x="984" y="1321"/>
                      <a:pt x="962" y="1329"/>
                      <a:pt x="956" y="1349"/>
                    </a:cubicBezTo>
                    <a:cubicBezTo>
                      <a:pt x="945" y="1391"/>
                      <a:pt x="1035" y="1435"/>
                      <a:pt x="1195" y="1515"/>
                    </a:cubicBezTo>
                    <a:cubicBezTo>
                      <a:pt x="1433" y="1632"/>
                      <a:pt x="1791" y="1811"/>
                      <a:pt x="2125" y="2121"/>
                    </a:cubicBezTo>
                    <a:cubicBezTo>
                      <a:pt x="2165" y="2159"/>
                      <a:pt x="2204" y="2198"/>
                      <a:pt x="2242" y="2239"/>
                    </a:cubicBezTo>
                    <a:cubicBezTo>
                      <a:pt x="2295" y="2295"/>
                      <a:pt x="2346" y="2358"/>
                      <a:pt x="2395" y="2424"/>
                    </a:cubicBezTo>
                    <a:cubicBezTo>
                      <a:pt x="2433" y="2473"/>
                      <a:pt x="2468" y="2524"/>
                      <a:pt x="2502" y="2577"/>
                    </a:cubicBezTo>
                    <a:cubicBezTo>
                      <a:pt x="2774" y="2992"/>
                      <a:pt x="2887" y="3401"/>
                      <a:pt x="2889" y="3406"/>
                    </a:cubicBezTo>
                    <a:cubicBezTo>
                      <a:pt x="2889" y="3409"/>
                      <a:pt x="2892" y="3410"/>
                      <a:pt x="2896" y="3410"/>
                    </a:cubicBezTo>
                    <a:lnTo>
                      <a:pt x="2898" y="3410"/>
                    </a:lnTo>
                    <a:cubicBezTo>
                      <a:pt x="2902" y="3409"/>
                      <a:pt x="2904" y="3406"/>
                      <a:pt x="2904" y="3401"/>
                    </a:cubicBezTo>
                    <a:cubicBezTo>
                      <a:pt x="2902" y="3397"/>
                      <a:pt x="2787" y="2986"/>
                      <a:pt x="2516" y="2568"/>
                    </a:cubicBezTo>
                    <a:cubicBezTo>
                      <a:pt x="2481" y="2515"/>
                      <a:pt x="2445" y="2464"/>
                      <a:pt x="2409" y="2415"/>
                    </a:cubicBezTo>
                    <a:cubicBezTo>
                      <a:pt x="2359" y="2348"/>
                      <a:pt x="2306" y="2285"/>
                      <a:pt x="2253" y="2227"/>
                    </a:cubicBezTo>
                    <a:cubicBezTo>
                      <a:pt x="2215" y="2186"/>
                      <a:pt x="2175" y="2147"/>
                      <a:pt x="2136" y="2109"/>
                    </a:cubicBezTo>
                    <a:cubicBezTo>
                      <a:pt x="1800" y="1797"/>
                      <a:pt x="1441" y="1618"/>
                      <a:pt x="1203" y="1500"/>
                    </a:cubicBezTo>
                    <a:cubicBezTo>
                      <a:pt x="1070" y="1435"/>
                      <a:pt x="964" y="1382"/>
                      <a:pt x="973" y="1353"/>
                    </a:cubicBezTo>
                    <a:cubicBezTo>
                      <a:pt x="976" y="1342"/>
                      <a:pt x="992" y="1337"/>
                      <a:pt x="1016" y="1337"/>
                    </a:cubicBezTo>
                    <a:cubicBezTo>
                      <a:pt x="1068" y="1337"/>
                      <a:pt x="1159" y="1358"/>
                      <a:pt x="1242" y="1378"/>
                    </a:cubicBezTo>
                    <a:cubicBezTo>
                      <a:pt x="1338" y="1400"/>
                      <a:pt x="1431" y="1422"/>
                      <a:pt x="1493" y="1422"/>
                    </a:cubicBezTo>
                    <a:cubicBezTo>
                      <a:pt x="1530" y="1422"/>
                      <a:pt x="1557" y="1415"/>
                      <a:pt x="1566" y="1394"/>
                    </a:cubicBezTo>
                    <a:cubicBezTo>
                      <a:pt x="1574" y="1379"/>
                      <a:pt x="1575" y="1361"/>
                      <a:pt x="1574" y="1340"/>
                    </a:cubicBezTo>
                    <a:cubicBezTo>
                      <a:pt x="1551" y="1149"/>
                      <a:pt x="1157" y="731"/>
                      <a:pt x="789" y="438"/>
                    </a:cubicBezTo>
                    <a:cubicBezTo>
                      <a:pt x="735" y="394"/>
                      <a:pt x="680" y="354"/>
                      <a:pt x="630" y="316"/>
                    </a:cubicBezTo>
                    <a:cubicBezTo>
                      <a:pt x="582" y="282"/>
                      <a:pt x="536" y="251"/>
                      <a:pt x="491" y="222"/>
                    </a:cubicBezTo>
                    <a:cubicBezTo>
                      <a:pt x="302" y="99"/>
                      <a:pt x="135" y="22"/>
                      <a:pt x="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25"/>
              <p:cNvSpPr/>
              <p:nvPr/>
            </p:nvSpPr>
            <p:spPr>
              <a:xfrm>
                <a:off x="2045650" y="2469875"/>
                <a:ext cx="121550" cy="46150"/>
              </a:xfrm>
              <a:custGeom>
                <a:avLst/>
                <a:gdLst/>
                <a:ahLst/>
                <a:cxnLst/>
                <a:rect l="l" t="t" r="r" b="b"/>
                <a:pathLst>
                  <a:path w="4862" h="1846" extrusionOk="0">
                    <a:moveTo>
                      <a:pt x="4854" y="0"/>
                    </a:moveTo>
                    <a:cubicBezTo>
                      <a:pt x="4695" y="5"/>
                      <a:pt x="4555" y="20"/>
                      <a:pt x="4442" y="47"/>
                    </a:cubicBezTo>
                    <a:cubicBezTo>
                      <a:pt x="4401" y="56"/>
                      <a:pt x="4361" y="67"/>
                      <a:pt x="4325" y="81"/>
                    </a:cubicBezTo>
                    <a:cubicBezTo>
                      <a:pt x="4277" y="97"/>
                      <a:pt x="4207" y="123"/>
                      <a:pt x="4118" y="153"/>
                    </a:cubicBezTo>
                    <a:cubicBezTo>
                      <a:pt x="3291" y="444"/>
                      <a:pt x="1091" y="1218"/>
                      <a:pt x="264" y="1673"/>
                    </a:cubicBezTo>
                    <a:cubicBezTo>
                      <a:pt x="258" y="1676"/>
                      <a:pt x="254" y="1679"/>
                      <a:pt x="249" y="1682"/>
                    </a:cubicBezTo>
                    <a:cubicBezTo>
                      <a:pt x="166" y="1727"/>
                      <a:pt x="84" y="1777"/>
                      <a:pt x="5" y="1832"/>
                    </a:cubicBezTo>
                    <a:cubicBezTo>
                      <a:pt x="2" y="1833"/>
                      <a:pt x="1" y="1838"/>
                      <a:pt x="4" y="1842"/>
                    </a:cubicBezTo>
                    <a:cubicBezTo>
                      <a:pt x="5" y="1844"/>
                      <a:pt x="8" y="1845"/>
                      <a:pt x="10" y="1845"/>
                    </a:cubicBezTo>
                    <a:cubicBezTo>
                      <a:pt x="11" y="1845"/>
                      <a:pt x="13" y="1845"/>
                      <a:pt x="14" y="1844"/>
                    </a:cubicBezTo>
                    <a:cubicBezTo>
                      <a:pt x="93" y="1791"/>
                      <a:pt x="173" y="1741"/>
                      <a:pt x="257" y="1695"/>
                    </a:cubicBezTo>
                    <a:cubicBezTo>
                      <a:pt x="263" y="1692"/>
                      <a:pt x="267" y="1689"/>
                      <a:pt x="272" y="1686"/>
                    </a:cubicBezTo>
                    <a:cubicBezTo>
                      <a:pt x="1097" y="1233"/>
                      <a:pt x="3297" y="459"/>
                      <a:pt x="4124" y="169"/>
                    </a:cubicBezTo>
                    <a:cubicBezTo>
                      <a:pt x="4212" y="138"/>
                      <a:pt x="4283" y="113"/>
                      <a:pt x="4331" y="96"/>
                    </a:cubicBezTo>
                    <a:cubicBezTo>
                      <a:pt x="4366" y="84"/>
                      <a:pt x="4404" y="72"/>
                      <a:pt x="4446" y="63"/>
                    </a:cubicBezTo>
                    <a:cubicBezTo>
                      <a:pt x="4558" y="35"/>
                      <a:pt x="4696" y="20"/>
                      <a:pt x="4854" y="16"/>
                    </a:cubicBezTo>
                    <a:cubicBezTo>
                      <a:pt x="4858" y="16"/>
                      <a:pt x="4861" y="13"/>
                      <a:pt x="4861" y="8"/>
                    </a:cubicBezTo>
                    <a:cubicBezTo>
                      <a:pt x="4861" y="3"/>
                      <a:pt x="4857" y="0"/>
                      <a:pt x="48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25"/>
              <p:cNvSpPr/>
              <p:nvPr/>
            </p:nvSpPr>
            <p:spPr>
              <a:xfrm>
                <a:off x="2096775" y="2890775"/>
                <a:ext cx="218450" cy="10525"/>
              </a:xfrm>
              <a:custGeom>
                <a:avLst/>
                <a:gdLst/>
                <a:ahLst/>
                <a:cxnLst/>
                <a:rect l="l" t="t" r="r" b="b"/>
                <a:pathLst>
                  <a:path w="8738" h="421" extrusionOk="0">
                    <a:moveTo>
                      <a:pt x="7661" y="0"/>
                    </a:moveTo>
                    <a:cubicBezTo>
                      <a:pt x="4976" y="0"/>
                      <a:pt x="66" y="399"/>
                      <a:pt x="8" y="403"/>
                    </a:cubicBezTo>
                    <a:cubicBezTo>
                      <a:pt x="4" y="405"/>
                      <a:pt x="1" y="408"/>
                      <a:pt x="1" y="412"/>
                    </a:cubicBezTo>
                    <a:cubicBezTo>
                      <a:pt x="2" y="417"/>
                      <a:pt x="5" y="420"/>
                      <a:pt x="10" y="420"/>
                    </a:cubicBezTo>
                    <a:cubicBezTo>
                      <a:pt x="67" y="415"/>
                      <a:pt x="4964" y="16"/>
                      <a:pt x="7651" y="16"/>
                    </a:cubicBezTo>
                    <a:cubicBezTo>
                      <a:pt x="8074" y="16"/>
                      <a:pt x="8442" y="26"/>
                      <a:pt x="8728" y="49"/>
                    </a:cubicBezTo>
                    <a:cubicBezTo>
                      <a:pt x="8733" y="49"/>
                      <a:pt x="8736" y="46"/>
                      <a:pt x="8736" y="41"/>
                    </a:cubicBezTo>
                    <a:cubicBezTo>
                      <a:pt x="8737" y="37"/>
                      <a:pt x="8733" y="34"/>
                      <a:pt x="8730" y="32"/>
                    </a:cubicBezTo>
                    <a:cubicBezTo>
                      <a:pt x="8446" y="10"/>
                      <a:pt x="8081" y="0"/>
                      <a:pt x="76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25"/>
              <p:cNvSpPr/>
              <p:nvPr/>
            </p:nvSpPr>
            <p:spPr>
              <a:xfrm>
                <a:off x="2092575" y="2876725"/>
                <a:ext cx="216550" cy="29025"/>
              </a:xfrm>
              <a:custGeom>
                <a:avLst/>
                <a:gdLst/>
                <a:ahLst/>
                <a:cxnLst/>
                <a:rect l="l" t="t" r="r" b="b"/>
                <a:pathLst>
                  <a:path w="8662" h="1161" extrusionOk="0">
                    <a:moveTo>
                      <a:pt x="8653" y="1"/>
                    </a:moveTo>
                    <a:cubicBezTo>
                      <a:pt x="8651" y="1"/>
                      <a:pt x="8649" y="1"/>
                      <a:pt x="8648" y="2"/>
                    </a:cubicBezTo>
                    <a:cubicBezTo>
                      <a:pt x="8618" y="28"/>
                      <a:pt x="8589" y="46"/>
                      <a:pt x="8563" y="55"/>
                    </a:cubicBezTo>
                    <a:cubicBezTo>
                      <a:pt x="8503" y="78"/>
                      <a:pt x="8411" y="85"/>
                      <a:pt x="8293" y="85"/>
                    </a:cubicBezTo>
                    <a:cubicBezTo>
                      <a:pt x="8229" y="85"/>
                      <a:pt x="8156" y="83"/>
                      <a:pt x="8078" y="81"/>
                    </a:cubicBezTo>
                    <a:cubicBezTo>
                      <a:pt x="7993" y="79"/>
                      <a:pt x="7899" y="76"/>
                      <a:pt x="7802" y="76"/>
                    </a:cubicBezTo>
                    <a:cubicBezTo>
                      <a:pt x="7622" y="76"/>
                      <a:pt x="7428" y="84"/>
                      <a:pt x="7238" y="116"/>
                    </a:cubicBezTo>
                    <a:cubicBezTo>
                      <a:pt x="7010" y="152"/>
                      <a:pt x="6892" y="231"/>
                      <a:pt x="6767" y="314"/>
                    </a:cubicBezTo>
                    <a:cubicBezTo>
                      <a:pt x="6592" y="429"/>
                      <a:pt x="6411" y="549"/>
                      <a:pt x="5899" y="550"/>
                    </a:cubicBezTo>
                    <a:cubicBezTo>
                      <a:pt x="5895" y="550"/>
                      <a:pt x="5891" y="550"/>
                      <a:pt x="5888" y="550"/>
                    </a:cubicBezTo>
                    <a:cubicBezTo>
                      <a:pt x="5032" y="550"/>
                      <a:pt x="4157" y="194"/>
                      <a:pt x="4148" y="190"/>
                    </a:cubicBezTo>
                    <a:lnTo>
                      <a:pt x="4140" y="190"/>
                    </a:lnTo>
                    <a:cubicBezTo>
                      <a:pt x="4139" y="191"/>
                      <a:pt x="4137" y="193"/>
                      <a:pt x="4137" y="196"/>
                    </a:cubicBezTo>
                    <a:cubicBezTo>
                      <a:pt x="4136" y="199"/>
                      <a:pt x="4043" y="562"/>
                      <a:pt x="3148" y="596"/>
                    </a:cubicBezTo>
                    <a:cubicBezTo>
                      <a:pt x="3123" y="597"/>
                      <a:pt x="3098" y="597"/>
                      <a:pt x="3075" y="597"/>
                    </a:cubicBezTo>
                    <a:cubicBezTo>
                      <a:pt x="2697" y="597"/>
                      <a:pt x="2566" y="475"/>
                      <a:pt x="2439" y="355"/>
                    </a:cubicBezTo>
                    <a:cubicBezTo>
                      <a:pt x="2322" y="244"/>
                      <a:pt x="2211" y="139"/>
                      <a:pt x="1918" y="139"/>
                    </a:cubicBezTo>
                    <a:cubicBezTo>
                      <a:pt x="1842" y="139"/>
                      <a:pt x="1754" y="147"/>
                      <a:pt x="1650" y="163"/>
                    </a:cubicBezTo>
                    <a:cubicBezTo>
                      <a:pt x="971" y="267"/>
                      <a:pt x="432" y="712"/>
                      <a:pt x="172" y="968"/>
                    </a:cubicBezTo>
                    <a:cubicBezTo>
                      <a:pt x="64" y="1073"/>
                      <a:pt x="6" y="1144"/>
                      <a:pt x="3" y="1147"/>
                    </a:cubicBezTo>
                    <a:cubicBezTo>
                      <a:pt x="0" y="1150"/>
                      <a:pt x="2" y="1155"/>
                      <a:pt x="5" y="1158"/>
                    </a:cubicBezTo>
                    <a:cubicBezTo>
                      <a:pt x="6" y="1159"/>
                      <a:pt x="8" y="1161"/>
                      <a:pt x="9" y="1161"/>
                    </a:cubicBezTo>
                    <a:lnTo>
                      <a:pt x="9" y="1159"/>
                    </a:lnTo>
                    <a:cubicBezTo>
                      <a:pt x="12" y="1159"/>
                      <a:pt x="14" y="1159"/>
                      <a:pt x="16" y="1156"/>
                    </a:cubicBezTo>
                    <a:cubicBezTo>
                      <a:pt x="19" y="1153"/>
                      <a:pt x="76" y="1083"/>
                      <a:pt x="182" y="979"/>
                    </a:cubicBezTo>
                    <a:cubicBezTo>
                      <a:pt x="441" y="725"/>
                      <a:pt x="977" y="282"/>
                      <a:pt x="1651" y="178"/>
                    </a:cubicBezTo>
                    <a:cubicBezTo>
                      <a:pt x="1754" y="162"/>
                      <a:pt x="1840" y="155"/>
                      <a:pt x="1915" y="155"/>
                    </a:cubicBezTo>
                    <a:cubicBezTo>
                      <a:pt x="2205" y="155"/>
                      <a:pt x="2314" y="259"/>
                      <a:pt x="2428" y="367"/>
                    </a:cubicBezTo>
                    <a:cubicBezTo>
                      <a:pt x="2558" y="488"/>
                      <a:pt x="2691" y="612"/>
                      <a:pt x="3074" y="612"/>
                    </a:cubicBezTo>
                    <a:cubicBezTo>
                      <a:pt x="3098" y="612"/>
                      <a:pt x="3122" y="612"/>
                      <a:pt x="3148" y="611"/>
                    </a:cubicBezTo>
                    <a:cubicBezTo>
                      <a:pt x="3990" y="579"/>
                      <a:pt x="4131" y="267"/>
                      <a:pt x="4149" y="208"/>
                    </a:cubicBezTo>
                    <a:cubicBezTo>
                      <a:pt x="4241" y="244"/>
                      <a:pt x="5078" y="567"/>
                      <a:pt x="5894" y="567"/>
                    </a:cubicBezTo>
                    <a:cubicBezTo>
                      <a:pt x="5896" y="567"/>
                      <a:pt x="5898" y="567"/>
                      <a:pt x="5900" y="567"/>
                    </a:cubicBezTo>
                    <a:cubicBezTo>
                      <a:pt x="6417" y="565"/>
                      <a:pt x="6598" y="444"/>
                      <a:pt x="6776" y="326"/>
                    </a:cubicBezTo>
                    <a:cubicBezTo>
                      <a:pt x="6898" y="244"/>
                      <a:pt x="7017" y="167"/>
                      <a:pt x="7241" y="131"/>
                    </a:cubicBezTo>
                    <a:cubicBezTo>
                      <a:pt x="7430" y="99"/>
                      <a:pt x="7624" y="91"/>
                      <a:pt x="7803" y="91"/>
                    </a:cubicBezTo>
                    <a:cubicBezTo>
                      <a:pt x="7900" y="91"/>
                      <a:pt x="7993" y="94"/>
                      <a:pt x="8078" y="96"/>
                    </a:cubicBezTo>
                    <a:cubicBezTo>
                      <a:pt x="8157" y="98"/>
                      <a:pt x="8230" y="100"/>
                      <a:pt x="8295" y="100"/>
                    </a:cubicBezTo>
                    <a:cubicBezTo>
                      <a:pt x="8413" y="100"/>
                      <a:pt x="8508" y="94"/>
                      <a:pt x="8569" y="70"/>
                    </a:cubicBezTo>
                    <a:cubicBezTo>
                      <a:pt x="8595" y="60"/>
                      <a:pt x="8625" y="41"/>
                      <a:pt x="8658" y="16"/>
                    </a:cubicBezTo>
                    <a:cubicBezTo>
                      <a:pt x="8661" y="13"/>
                      <a:pt x="8661" y="7"/>
                      <a:pt x="8660" y="4"/>
                    </a:cubicBezTo>
                    <a:cubicBezTo>
                      <a:pt x="8658" y="2"/>
                      <a:pt x="8655" y="1"/>
                      <a:pt x="86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25"/>
              <p:cNvSpPr/>
              <p:nvPr/>
            </p:nvSpPr>
            <p:spPr>
              <a:xfrm>
                <a:off x="1695425" y="3367325"/>
                <a:ext cx="30150" cy="34150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1366" extrusionOk="0">
                    <a:moveTo>
                      <a:pt x="10" y="0"/>
                    </a:moveTo>
                    <a:cubicBezTo>
                      <a:pt x="9" y="0"/>
                      <a:pt x="8" y="1"/>
                      <a:pt x="8" y="1"/>
                    </a:cubicBezTo>
                    <a:cubicBezTo>
                      <a:pt x="3" y="1"/>
                      <a:pt x="0" y="6"/>
                      <a:pt x="2" y="10"/>
                    </a:cubicBezTo>
                    <a:cubicBezTo>
                      <a:pt x="3" y="15"/>
                      <a:pt x="133" y="427"/>
                      <a:pt x="326" y="663"/>
                    </a:cubicBezTo>
                    <a:cubicBezTo>
                      <a:pt x="401" y="757"/>
                      <a:pt x="453" y="783"/>
                      <a:pt x="524" y="819"/>
                    </a:cubicBezTo>
                    <a:cubicBezTo>
                      <a:pt x="632" y="874"/>
                      <a:pt x="797" y="957"/>
                      <a:pt x="1192" y="1363"/>
                    </a:cubicBezTo>
                    <a:cubicBezTo>
                      <a:pt x="1194" y="1364"/>
                      <a:pt x="1195" y="1366"/>
                      <a:pt x="1198" y="1366"/>
                    </a:cubicBezTo>
                    <a:cubicBezTo>
                      <a:pt x="1200" y="1366"/>
                      <a:pt x="1201" y="1364"/>
                      <a:pt x="1203" y="1363"/>
                    </a:cubicBezTo>
                    <a:cubicBezTo>
                      <a:pt x="1206" y="1360"/>
                      <a:pt x="1206" y="1355"/>
                      <a:pt x="1203" y="1352"/>
                    </a:cubicBezTo>
                    <a:cubicBezTo>
                      <a:pt x="806" y="943"/>
                      <a:pt x="641" y="860"/>
                      <a:pt x="530" y="804"/>
                    </a:cubicBezTo>
                    <a:cubicBezTo>
                      <a:pt x="459" y="767"/>
                      <a:pt x="412" y="745"/>
                      <a:pt x="338" y="652"/>
                    </a:cubicBezTo>
                    <a:cubicBezTo>
                      <a:pt x="149" y="419"/>
                      <a:pt x="18" y="10"/>
                      <a:pt x="17" y="6"/>
                    </a:cubicBezTo>
                    <a:cubicBezTo>
                      <a:pt x="16" y="2"/>
                      <a:pt x="13" y="0"/>
                      <a:pt x="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25"/>
              <p:cNvSpPr/>
              <p:nvPr/>
            </p:nvSpPr>
            <p:spPr>
              <a:xfrm>
                <a:off x="1920000" y="3319800"/>
                <a:ext cx="5362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2145" h="504" extrusionOk="0">
                    <a:moveTo>
                      <a:pt x="2136" y="1"/>
                    </a:moveTo>
                    <a:cubicBezTo>
                      <a:pt x="2135" y="1"/>
                      <a:pt x="2134" y="1"/>
                      <a:pt x="2134" y="1"/>
                    </a:cubicBezTo>
                    <a:cubicBezTo>
                      <a:pt x="1034" y="383"/>
                      <a:pt x="19" y="487"/>
                      <a:pt x="8" y="487"/>
                    </a:cubicBezTo>
                    <a:cubicBezTo>
                      <a:pt x="4" y="489"/>
                      <a:pt x="1" y="492"/>
                      <a:pt x="1" y="496"/>
                    </a:cubicBezTo>
                    <a:cubicBezTo>
                      <a:pt x="2" y="501"/>
                      <a:pt x="5" y="504"/>
                      <a:pt x="10" y="504"/>
                    </a:cubicBezTo>
                    <a:cubicBezTo>
                      <a:pt x="21" y="502"/>
                      <a:pt x="1037" y="398"/>
                      <a:pt x="2138" y="16"/>
                    </a:cubicBezTo>
                    <a:cubicBezTo>
                      <a:pt x="2143" y="15"/>
                      <a:pt x="2144" y="10"/>
                      <a:pt x="2143" y="6"/>
                    </a:cubicBezTo>
                    <a:cubicBezTo>
                      <a:pt x="2142" y="2"/>
                      <a:pt x="2139" y="1"/>
                      <a:pt x="21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25"/>
              <p:cNvSpPr/>
              <p:nvPr/>
            </p:nvSpPr>
            <p:spPr>
              <a:xfrm>
                <a:off x="1932775" y="3363000"/>
                <a:ext cx="52775" cy="13275"/>
              </a:xfrm>
              <a:custGeom>
                <a:avLst/>
                <a:gdLst/>
                <a:ahLst/>
                <a:cxnLst/>
                <a:rect l="l" t="t" r="r" b="b"/>
                <a:pathLst>
                  <a:path w="2111" h="531" extrusionOk="0">
                    <a:moveTo>
                      <a:pt x="2100" y="1"/>
                    </a:moveTo>
                    <a:cubicBezTo>
                      <a:pt x="2099" y="1"/>
                      <a:pt x="2098" y="1"/>
                      <a:pt x="2097" y="1"/>
                    </a:cubicBezTo>
                    <a:cubicBezTo>
                      <a:pt x="2028" y="42"/>
                      <a:pt x="1957" y="97"/>
                      <a:pt x="1883" y="154"/>
                    </a:cubicBezTo>
                    <a:cubicBezTo>
                      <a:pt x="1680" y="310"/>
                      <a:pt x="1451" y="488"/>
                      <a:pt x="1118" y="512"/>
                    </a:cubicBezTo>
                    <a:cubicBezTo>
                      <a:pt x="1094" y="513"/>
                      <a:pt x="1070" y="514"/>
                      <a:pt x="1044" y="514"/>
                    </a:cubicBezTo>
                    <a:cubicBezTo>
                      <a:pt x="808" y="514"/>
                      <a:pt x="484" y="437"/>
                      <a:pt x="158" y="110"/>
                    </a:cubicBezTo>
                    <a:cubicBezTo>
                      <a:pt x="152" y="104"/>
                      <a:pt x="147" y="100"/>
                      <a:pt x="144" y="97"/>
                    </a:cubicBezTo>
                    <a:cubicBezTo>
                      <a:pt x="64" y="21"/>
                      <a:pt x="12" y="15"/>
                      <a:pt x="9" y="13"/>
                    </a:cubicBezTo>
                    <a:cubicBezTo>
                      <a:pt x="6" y="13"/>
                      <a:pt x="2" y="17"/>
                      <a:pt x="2" y="21"/>
                    </a:cubicBezTo>
                    <a:cubicBezTo>
                      <a:pt x="0" y="26"/>
                      <a:pt x="3" y="29"/>
                      <a:pt x="8" y="30"/>
                    </a:cubicBezTo>
                    <a:cubicBezTo>
                      <a:pt x="9" y="30"/>
                      <a:pt x="58" y="38"/>
                      <a:pt x="134" y="109"/>
                    </a:cubicBezTo>
                    <a:cubicBezTo>
                      <a:pt x="137" y="112"/>
                      <a:pt x="141" y="116"/>
                      <a:pt x="147" y="123"/>
                    </a:cubicBezTo>
                    <a:cubicBezTo>
                      <a:pt x="477" y="453"/>
                      <a:pt x="807" y="530"/>
                      <a:pt x="1046" y="530"/>
                    </a:cubicBezTo>
                    <a:cubicBezTo>
                      <a:pt x="1048" y="530"/>
                      <a:pt x="1051" y="530"/>
                      <a:pt x="1053" y="530"/>
                    </a:cubicBezTo>
                    <a:lnTo>
                      <a:pt x="1052" y="530"/>
                    </a:lnTo>
                    <a:cubicBezTo>
                      <a:pt x="1076" y="530"/>
                      <a:pt x="1097" y="528"/>
                      <a:pt x="1118" y="527"/>
                    </a:cubicBezTo>
                    <a:cubicBezTo>
                      <a:pt x="1457" y="503"/>
                      <a:pt x="1689" y="324"/>
                      <a:pt x="1892" y="166"/>
                    </a:cubicBezTo>
                    <a:cubicBezTo>
                      <a:pt x="1966" y="109"/>
                      <a:pt x="2038" y="56"/>
                      <a:pt x="2106" y="15"/>
                    </a:cubicBezTo>
                    <a:cubicBezTo>
                      <a:pt x="2109" y="13"/>
                      <a:pt x="2110" y="9"/>
                      <a:pt x="2109" y="4"/>
                    </a:cubicBezTo>
                    <a:cubicBezTo>
                      <a:pt x="2107" y="2"/>
                      <a:pt x="2104" y="1"/>
                      <a:pt x="21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25"/>
              <p:cNvSpPr/>
              <p:nvPr/>
            </p:nvSpPr>
            <p:spPr>
              <a:xfrm>
                <a:off x="1684025" y="3377750"/>
                <a:ext cx="26025" cy="34800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1392" extrusionOk="0">
                    <a:moveTo>
                      <a:pt x="10" y="0"/>
                    </a:moveTo>
                    <a:cubicBezTo>
                      <a:pt x="8" y="0"/>
                      <a:pt x="5" y="2"/>
                      <a:pt x="3" y="4"/>
                    </a:cubicBezTo>
                    <a:cubicBezTo>
                      <a:pt x="0" y="7"/>
                      <a:pt x="2" y="13"/>
                      <a:pt x="5" y="14"/>
                    </a:cubicBezTo>
                    <a:cubicBezTo>
                      <a:pt x="9" y="17"/>
                      <a:pt x="90" y="79"/>
                      <a:pt x="246" y="603"/>
                    </a:cubicBezTo>
                    <a:cubicBezTo>
                      <a:pt x="385" y="1078"/>
                      <a:pt x="620" y="1312"/>
                      <a:pt x="1030" y="1391"/>
                    </a:cubicBezTo>
                    <a:lnTo>
                      <a:pt x="1032" y="1391"/>
                    </a:lnTo>
                    <a:cubicBezTo>
                      <a:pt x="1036" y="1391"/>
                      <a:pt x="1039" y="1388"/>
                      <a:pt x="1039" y="1385"/>
                    </a:cubicBezTo>
                    <a:cubicBezTo>
                      <a:pt x="1041" y="1381"/>
                      <a:pt x="1038" y="1376"/>
                      <a:pt x="1033" y="1376"/>
                    </a:cubicBezTo>
                    <a:cubicBezTo>
                      <a:pt x="748" y="1321"/>
                      <a:pt x="433" y="1187"/>
                      <a:pt x="261" y="599"/>
                    </a:cubicBezTo>
                    <a:cubicBezTo>
                      <a:pt x="102" y="63"/>
                      <a:pt x="18" y="4"/>
                      <a:pt x="14" y="2"/>
                    </a:cubicBezTo>
                    <a:cubicBezTo>
                      <a:pt x="13" y="1"/>
                      <a:pt x="11" y="0"/>
                      <a:pt x="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25"/>
              <p:cNvSpPr/>
              <p:nvPr/>
            </p:nvSpPr>
            <p:spPr>
              <a:xfrm>
                <a:off x="2045925" y="2457550"/>
                <a:ext cx="102375" cy="39050"/>
              </a:xfrm>
              <a:custGeom>
                <a:avLst/>
                <a:gdLst/>
                <a:ahLst/>
                <a:cxnLst/>
                <a:rect l="l" t="t" r="r" b="b"/>
                <a:pathLst>
                  <a:path w="4095" h="1562" extrusionOk="0">
                    <a:moveTo>
                      <a:pt x="4088" y="1"/>
                    </a:moveTo>
                    <a:cubicBezTo>
                      <a:pt x="4087" y="1"/>
                      <a:pt x="4086" y="1"/>
                      <a:pt x="4085" y="1"/>
                    </a:cubicBezTo>
                    <a:cubicBezTo>
                      <a:pt x="2915" y="153"/>
                      <a:pt x="1868" y="565"/>
                      <a:pt x="1195" y="883"/>
                    </a:cubicBezTo>
                    <a:cubicBezTo>
                      <a:pt x="467" y="1230"/>
                      <a:pt x="9" y="1543"/>
                      <a:pt x="5" y="1546"/>
                    </a:cubicBezTo>
                    <a:cubicBezTo>
                      <a:pt x="2" y="1549"/>
                      <a:pt x="0" y="1554"/>
                      <a:pt x="3" y="1558"/>
                    </a:cubicBezTo>
                    <a:cubicBezTo>
                      <a:pt x="5" y="1560"/>
                      <a:pt x="6" y="1561"/>
                      <a:pt x="9" y="1561"/>
                    </a:cubicBezTo>
                    <a:cubicBezTo>
                      <a:pt x="11" y="1561"/>
                      <a:pt x="12" y="1560"/>
                      <a:pt x="14" y="1560"/>
                    </a:cubicBezTo>
                    <a:cubicBezTo>
                      <a:pt x="18" y="1557"/>
                      <a:pt x="474" y="1243"/>
                      <a:pt x="1203" y="898"/>
                    </a:cubicBezTo>
                    <a:cubicBezTo>
                      <a:pt x="1874" y="578"/>
                      <a:pt x="2919" y="168"/>
                      <a:pt x="4088" y="16"/>
                    </a:cubicBezTo>
                    <a:cubicBezTo>
                      <a:pt x="4091" y="16"/>
                      <a:pt x="4095" y="12"/>
                      <a:pt x="4095" y="7"/>
                    </a:cubicBezTo>
                    <a:cubicBezTo>
                      <a:pt x="4095" y="3"/>
                      <a:pt x="4091" y="1"/>
                      <a:pt x="40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25"/>
              <p:cNvSpPr/>
              <p:nvPr/>
            </p:nvSpPr>
            <p:spPr>
              <a:xfrm>
                <a:off x="2079275" y="2666275"/>
                <a:ext cx="14450" cy="98350"/>
              </a:xfrm>
              <a:custGeom>
                <a:avLst/>
                <a:gdLst/>
                <a:ahLst/>
                <a:cxnLst/>
                <a:rect l="l" t="t" r="r" b="b"/>
                <a:pathLst>
                  <a:path w="578" h="3934" extrusionOk="0">
                    <a:moveTo>
                      <a:pt x="11" y="1"/>
                    </a:moveTo>
                    <a:cubicBezTo>
                      <a:pt x="10" y="1"/>
                      <a:pt x="9" y="1"/>
                      <a:pt x="8" y="1"/>
                    </a:cubicBezTo>
                    <a:cubicBezTo>
                      <a:pt x="4" y="3"/>
                      <a:pt x="1" y="6"/>
                      <a:pt x="2" y="10"/>
                    </a:cubicBezTo>
                    <a:cubicBezTo>
                      <a:pt x="295" y="1215"/>
                      <a:pt x="484" y="2532"/>
                      <a:pt x="563" y="3926"/>
                    </a:cubicBezTo>
                    <a:cubicBezTo>
                      <a:pt x="563" y="3929"/>
                      <a:pt x="566" y="3933"/>
                      <a:pt x="570" y="3933"/>
                    </a:cubicBezTo>
                    <a:cubicBezTo>
                      <a:pt x="575" y="3933"/>
                      <a:pt x="578" y="3929"/>
                      <a:pt x="578" y="3924"/>
                    </a:cubicBezTo>
                    <a:cubicBezTo>
                      <a:pt x="499" y="2529"/>
                      <a:pt x="311" y="1211"/>
                      <a:pt x="17" y="7"/>
                    </a:cubicBezTo>
                    <a:cubicBezTo>
                      <a:pt x="16" y="4"/>
                      <a:pt x="14" y="1"/>
                      <a:pt x="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25"/>
              <p:cNvSpPr/>
              <p:nvPr/>
            </p:nvSpPr>
            <p:spPr>
              <a:xfrm>
                <a:off x="1839150" y="3201550"/>
                <a:ext cx="47550" cy="116050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4642" extrusionOk="0">
                    <a:moveTo>
                      <a:pt x="11" y="1"/>
                    </a:moveTo>
                    <a:cubicBezTo>
                      <a:pt x="10" y="1"/>
                      <a:pt x="8" y="1"/>
                      <a:pt x="7" y="2"/>
                    </a:cubicBezTo>
                    <a:cubicBezTo>
                      <a:pt x="2" y="4"/>
                      <a:pt x="1" y="8"/>
                      <a:pt x="2" y="11"/>
                    </a:cubicBezTo>
                    <a:cubicBezTo>
                      <a:pt x="18" y="49"/>
                      <a:pt x="1519" y="3719"/>
                      <a:pt x="1885" y="4637"/>
                    </a:cubicBezTo>
                    <a:cubicBezTo>
                      <a:pt x="1887" y="4640"/>
                      <a:pt x="1890" y="4642"/>
                      <a:pt x="1893" y="4642"/>
                    </a:cubicBezTo>
                    <a:lnTo>
                      <a:pt x="1896" y="4642"/>
                    </a:lnTo>
                    <a:cubicBezTo>
                      <a:pt x="1900" y="4640"/>
                      <a:pt x="1902" y="4636"/>
                      <a:pt x="1900" y="4631"/>
                    </a:cubicBezTo>
                    <a:cubicBezTo>
                      <a:pt x="1534" y="3713"/>
                      <a:pt x="33" y="43"/>
                      <a:pt x="18" y="5"/>
                    </a:cubicBezTo>
                    <a:cubicBezTo>
                      <a:pt x="17" y="3"/>
                      <a:pt x="14" y="1"/>
                      <a:pt x="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25"/>
              <p:cNvSpPr/>
              <p:nvPr/>
            </p:nvSpPr>
            <p:spPr>
              <a:xfrm>
                <a:off x="1936775" y="3097625"/>
                <a:ext cx="29600" cy="136475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5459" extrusionOk="0">
                    <a:moveTo>
                      <a:pt x="9" y="1"/>
                    </a:moveTo>
                    <a:cubicBezTo>
                      <a:pt x="9" y="1"/>
                      <a:pt x="8" y="1"/>
                      <a:pt x="7" y="1"/>
                    </a:cubicBezTo>
                    <a:cubicBezTo>
                      <a:pt x="4" y="1"/>
                      <a:pt x="1" y="6"/>
                      <a:pt x="1" y="10"/>
                    </a:cubicBezTo>
                    <a:cubicBezTo>
                      <a:pt x="7" y="45"/>
                      <a:pt x="584" y="3588"/>
                      <a:pt x="1167" y="5453"/>
                    </a:cubicBezTo>
                    <a:cubicBezTo>
                      <a:pt x="1169" y="5456"/>
                      <a:pt x="1172" y="5459"/>
                      <a:pt x="1175" y="5459"/>
                    </a:cubicBezTo>
                    <a:cubicBezTo>
                      <a:pt x="1176" y="5459"/>
                      <a:pt x="1176" y="5459"/>
                      <a:pt x="1178" y="5457"/>
                    </a:cubicBezTo>
                    <a:cubicBezTo>
                      <a:pt x="1181" y="5457"/>
                      <a:pt x="1184" y="5453"/>
                      <a:pt x="1182" y="5448"/>
                    </a:cubicBezTo>
                    <a:cubicBezTo>
                      <a:pt x="599" y="3585"/>
                      <a:pt x="22" y="44"/>
                      <a:pt x="16" y="7"/>
                    </a:cubicBezTo>
                    <a:cubicBezTo>
                      <a:pt x="16" y="4"/>
                      <a:pt x="13" y="1"/>
                      <a:pt x="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25"/>
              <p:cNvSpPr/>
              <p:nvPr/>
            </p:nvSpPr>
            <p:spPr>
              <a:xfrm>
                <a:off x="1322875" y="2856800"/>
                <a:ext cx="23775" cy="608575"/>
              </a:xfrm>
              <a:custGeom>
                <a:avLst/>
                <a:gdLst/>
                <a:ahLst/>
                <a:cxnLst/>
                <a:rect l="l" t="t" r="r" b="b"/>
                <a:pathLst>
                  <a:path w="951" h="24343" extrusionOk="0">
                    <a:moveTo>
                      <a:pt x="743" y="1"/>
                    </a:moveTo>
                    <a:lnTo>
                      <a:pt x="0" y="7"/>
                    </a:lnTo>
                    <a:lnTo>
                      <a:pt x="208" y="24342"/>
                    </a:lnTo>
                    <a:lnTo>
                      <a:pt x="950" y="24335"/>
                    </a:lnTo>
                    <a:lnTo>
                      <a:pt x="7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25"/>
              <p:cNvSpPr/>
              <p:nvPr/>
            </p:nvSpPr>
            <p:spPr>
              <a:xfrm>
                <a:off x="1876524" y="2852070"/>
                <a:ext cx="23773" cy="614210"/>
              </a:xfrm>
              <a:custGeom>
                <a:avLst/>
                <a:gdLst/>
                <a:ahLst/>
                <a:cxnLst/>
                <a:rect l="l" t="t" r="r" b="b"/>
                <a:pathLst>
                  <a:path w="951" h="24342" extrusionOk="0">
                    <a:moveTo>
                      <a:pt x="743" y="0"/>
                    </a:moveTo>
                    <a:lnTo>
                      <a:pt x="1" y="8"/>
                    </a:lnTo>
                    <a:lnTo>
                      <a:pt x="208" y="24342"/>
                    </a:lnTo>
                    <a:lnTo>
                      <a:pt x="951" y="24336"/>
                    </a:lnTo>
                    <a:lnTo>
                      <a:pt x="7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25"/>
              <p:cNvSpPr/>
              <p:nvPr/>
            </p:nvSpPr>
            <p:spPr>
              <a:xfrm>
                <a:off x="2056775" y="3415400"/>
                <a:ext cx="43650" cy="43450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738" extrusionOk="0">
                    <a:moveTo>
                      <a:pt x="872" y="0"/>
                    </a:moveTo>
                    <a:cubicBezTo>
                      <a:pt x="870" y="0"/>
                      <a:pt x="868" y="0"/>
                      <a:pt x="866" y="0"/>
                    </a:cubicBezTo>
                    <a:cubicBezTo>
                      <a:pt x="387" y="5"/>
                      <a:pt x="1" y="397"/>
                      <a:pt x="6" y="877"/>
                    </a:cubicBezTo>
                    <a:cubicBezTo>
                      <a:pt x="9" y="1353"/>
                      <a:pt x="396" y="1738"/>
                      <a:pt x="873" y="1738"/>
                    </a:cubicBezTo>
                    <a:cubicBezTo>
                      <a:pt x="875" y="1738"/>
                      <a:pt x="878" y="1738"/>
                      <a:pt x="881" y="1738"/>
                    </a:cubicBezTo>
                    <a:cubicBezTo>
                      <a:pt x="1361" y="1733"/>
                      <a:pt x="1746" y="1342"/>
                      <a:pt x="1743" y="862"/>
                    </a:cubicBezTo>
                    <a:cubicBezTo>
                      <a:pt x="1738" y="384"/>
                      <a:pt x="1349" y="0"/>
                      <a:pt x="8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25"/>
              <p:cNvSpPr/>
              <p:nvPr/>
            </p:nvSpPr>
            <p:spPr>
              <a:xfrm>
                <a:off x="2066225" y="3424775"/>
                <a:ext cx="248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993" h="989" extrusionOk="0">
                    <a:moveTo>
                      <a:pt x="496" y="1"/>
                    </a:moveTo>
                    <a:cubicBezTo>
                      <a:pt x="495" y="1"/>
                      <a:pt x="493" y="1"/>
                      <a:pt x="491" y="1"/>
                    </a:cubicBezTo>
                    <a:cubicBezTo>
                      <a:pt x="218" y="2"/>
                      <a:pt x="0" y="225"/>
                      <a:pt x="2" y="498"/>
                    </a:cubicBezTo>
                    <a:cubicBezTo>
                      <a:pt x="5" y="771"/>
                      <a:pt x="226" y="988"/>
                      <a:pt x="497" y="988"/>
                    </a:cubicBezTo>
                    <a:cubicBezTo>
                      <a:pt x="498" y="988"/>
                      <a:pt x="499" y="988"/>
                      <a:pt x="500" y="988"/>
                    </a:cubicBezTo>
                    <a:cubicBezTo>
                      <a:pt x="773" y="985"/>
                      <a:pt x="992" y="763"/>
                      <a:pt x="989" y="490"/>
                    </a:cubicBezTo>
                    <a:cubicBezTo>
                      <a:pt x="988" y="219"/>
                      <a:pt x="767" y="1"/>
                      <a:pt x="4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25"/>
              <p:cNvSpPr/>
              <p:nvPr/>
            </p:nvSpPr>
            <p:spPr>
              <a:xfrm>
                <a:off x="2191825" y="3194775"/>
                <a:ext cx="27200" cy="209775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8391" extrusionOk="0">
                    <a:moveTo>
                      <a:pt x="1015" y="1"/>
                    </a:moveTo>
                    <a:lnTo>
                      <a:pt x="0" y="10"/>
                    </a:lnTo>
                    <a:lnTo>
                      <a:pt x="72" y="8390"/>
                    </a:lnTo>
                    <a:lnTo>
                      <a:pt x="1088" y="8381"/>
                    </a:lnTo>
                    <a:lnTo>
                      <a:pt x="10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25"/>
              <p:cNvSpPr/>
              <p:nvPr/>
            </p:nvSpPr>
            <p:spPr>
              <a:xfrm>
                <a:off x="2170125" y="3081050"/>
                <a:ext cx="66925" cy="113950"/>
              </a:xfrm>
              <a:custGeom>
                <a:avLst/>
                <a:gdLst/>
                <a:ahLst/>
                <a:cxnLst/>
                <a:rect l="l" t="t" r="r" b="b"/>
                <a:pathLst>
                  <a:path w="2677" h="4558" extrusionOk="0">
                    <a:moveTo>
                      <a:pt x="2677" y="1"/>
                    </a:moveTo>
                    <a:lnTo>
                      <a:pt x="0" y="24"/>
                    </a:lnTo>
                    <a:lnTo>
                      <a:pt x="35" y="369"/>
                    </a:lnTo>
                    <a:lnTo>
                      <a:pt x="449" y="4430"/>
                    </a:lnTo>
                    <a:cubicBezTo>
                      <a:pt x="456" y="4503"/>
                      <a:pt x="519" y="4557"/>
                      <a:pt x="591" y="4557"/>
                    </a:cubicBezTo>
                    <a:lnTo>
                      <a:pt x="2165" y="4543"/>
                    </a:lnTo>
                    <a:cubicBezTo>
                      <a:pt x="2238" y="4543"/>
                      <a:pt x="2298" y="4486"/>
                      <a:pt x="2304" y="4413"/>
                    </a:cubicBezTo>
                    <a:lnTo>
                      <a:pt x="2648" y="346"/>
                    </a:lnTo>
                    <a:lnTo>
                      <a:pt x="267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25"/>
              <p:cNvSpPr/>
              <p:nvPr/>
            </p:nvSpPr>
            <p:spPr>
              <a:xfrm>
                <a:off x="2170125" y="3081050"/>
                <a:ext cx="66925" cy="9225"/>
              </a:xfrm>
              <a:custGeom>
                <a:avLst/>
                <a:gdLst/>
                <a:ahLst/>
                <a:cxnLst/>
                <a:rect l="l" t="t" r="r" b="b"/>
                <a:pathLst>
                  <a:path w="2677" h="369" extrusionOk="0">
                    <a:moveTo>
                      <a:pt x="2677" y="1"/>
                    </a:moveTo>
                    <a:lnTo>
                      <a:pt x="0" y="24"/>
                    </a:lnTo>
                    <a:lnTo>
                      <a:pt x="35" y="369"/>
                    </a:lnTo>
                    <a:lnTo>
                      <a:pt x="2648" y="346"/>
                    </a:lnTo>
                    <a:lnTo>
                      <a:pt x="2677" y="1"/>
                    </a:ln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25"/>
              <p:cNvSpPr/>
              <p:nvPr/>
            </p:nvSpPr>
            <p:spPr>
              <a:xfrm>
                <a:off x="2069100" y="3392175"/>
                <a:ext cx="274975" cy="44650"/>
              </a:xfrm>
              <a:custGeom>
                <a:avLst/>
                <a:gdLst/>
                <a:ahLst/>
                <a:cxnLst/>
                <a:rect l="l" t="t" r="r" b="b"/>
                <a:pathLst>
                  <a:path w="10999" h="1786" extrusionOk="0">
                    <a:moveTo>
                      <a:pt x="8818" y="1"/>
                    </a:moveTo>
                    <a:cubicBezTo>
                      <a:pt x="8812" y="1"/>
                      <a:pt x="8807" y="1"/>
                      <a:pt x="8801" y="1"/>
                    </a:cubicBezTo>
                    <a:lnTo>
                      <a:pt x="5488" y="29"/>
                    </a:lnTo>
                    <a:lnTo>
                      <a:pt x="2174" y="58"/>
                    </a:lnTo>
                    <a:cubicBezTo>
                      <a:pt x="1600" y="64"/>
                      <a:pt x="1061" y="292"/>
                      <a:pt x="658" y="702"/>
                    </a:cubicBezTo>
                    <a:lnTo>
                      <a:pt x="123" y="1246"/>
                    </a:lnTo>
                    <a:cubicBezTo>
                      <a:pt x="0" y="1372"/>
                      <a:pt x="2" y="1571"/>
                      <a:pt x="126" y="1694"/>
                    </a:cubicBezTo>
                    <a:cubicBezTo>
                      <a:pt x="188" y="1755"/>
                      <a:pt x="266" y="1785"/>
                      <a:pt x="346" y="1785"/>
                    </a:cubicBezTo>
                    <a:cubicBezTo>
                      <a:pt x="348" y="1785"/>
                      <a:pt x="350" y="1785"/>
                      <a:pt x="352" y="1785"/>
                    </a:cubicBezTo>
                    <a:cubicBezTo>
                      <a:pt x="433" y="1785"/>
                      <a:pt x="514" y="1753"/>
                      <a:pt x="574" y="1691"/>
                    </a:cubicBezTo>
                    <a:lnTo>
                      <a:pt x="1111" y="1146"/>
                    </a:lnTo>
                    <a:cubicBezTo>
                      <a:pt x="1395" y="857"/>
                      <a:pt x="1774" y="696"/>
                      <a:pt x="2178" y="693"/>
                    </a:cubicBezTo>
                    <a:lnTo>
                      <a:pt x="5493" y="664"/>
                    </a:lnTo>
                    <a:lnTo>
                      <a:pt x="8807" y="635"/>
                    </a:lnTo>
                    <a:cubicBezTo>
                      <a:pt x="8811" y="635"/>
                      <a:pt x="8815" y="635"/>
                      <a:pt x="8818" y="635"/>
                    </a:cubicBezTo>
                    <a:cubicBezTo>
                      <a:pt x="9219" y="635"/>
                      <a:pt x="9597" y="790"/>
                      <a:pt x="9882" y="1070"/>
                    </a:cubicBezTo>
                    <a:lnTo>
                      <a:pt x="10428" y="1606"/>
                    </a:lnTo>
                    <a:cubicBezTo>
                      <a:pt x="10490" y="1667"/>
                      <a:pt x="10571" y="1697"/>
                      <a:pt x="10653" y="1697"/>
                    </a:cubicBezTo>
                    <a:cubicBezTo>
                      <a:pt x="10733" y="1696"/>
                      <a:pt x="10815" y="1664"/>
                      <a:pt x="10876" y="1602"/>
                    </a:cubicBezTo>
                    <a:cubicBezTo>
                      <a:pt x="10999" y="1478"/>
                      <a:pt x="10997" y="1276"/>
                      <a:pt x="10873" y="1153"/>
                    </a:cubicBezTo>
                    <a:lnTo>
                      <a:pt x="10871" y="1153"/>
                    </a:lnTo>
                    <a:lnTo>
                      <a:pt x="10328" y="619"/>
                    </a:lnTo>
                    <a:cubicBezTo>
                      <a:pt x="9921" y="220"/>
                      <a:pt x="9387" y="1"/>
                      <a:pt x="88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25"/>
              <p:cNvSpPr/>
              <p:nvPr/>
            </p:nvSpPr>
            <p:spPr>
              <a:xfrm>
                <a:off x="2311700" y="3413200"/>
                <a:ext cx="43650" cy="43450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738" extrusionOk="0">
                    <a:moveTo>
                      <a:pt x="872" y="0"/>
                    </a:moveTo>
                    <a:cubicBezTo>
                      <a:pt x="870" y="0"/>
                      <a:pt x="868" y="0"/>
                      <a:pt x="866" y="0"/>
                    </a:cubicBezTo>
                    <a:cubicBezTo>
                      <a:pt x="386" y="5"/>
                      <a:pt x="1" y="397"/>
                      <a:pt x="6" y="877"/>
                    </a:cubicBezTo>
                    <a:cubicBezTo>
                      <a:pt x="9" y="1353"/>
                      <a:pt x="396" y="1738"/>
                      <a:pt x="873" y="1738"/>
                    </a:cubicBezTo>
                    <a:cubicBezTo>
                      <a:pt x="875" y="1738"/>
                      <a:pt x="878" y="1738"/>
                      <a:pt x="881" y="1738"/>
                    </a:cubicBezTo>
                    <a:cubicBezTo>
                      <a:pt x="1361" y="1733"/>
                      <a:pt x="1746" y="1342"/>
                      <a:pt x="1743" y="862"/>
                    </a:cubicBezTo>
                    <a:cubicBezTo>
                      <a:pt x="1738" y="384"/>
                      <a:pt x="1349" y="0"/>
                      <a:pt x="8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25"/>
              <p:cNvSpPr/>
              <p:nvPr/>
            </p:nvSpPr>
            <p:spPr>
              <a:xfrm>
                <a:off x="2321100" y="3422575"/>
                <a:ext cx="2487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995" h="989" extrusionOk="0">
                    <a:moveTo>
                      <a:pt x="499" y="1"/>
                    </a:moveTo>
                    <a:cubicBezTo>
                      <a:pt x="497" y="1"/>
                      <a:pt x="495" y="1"/>
                      <a:pt x="493" y="1"/>
                    </a:cubicBezTo>
                    <a:cubicBezTo>
                      <a:pt x="220" y="3"/>
                      <a:pt x="1" y="225"/>
                      <a:pt x="4" y="499"/>
                    </a:cubicBezTo>
                    <a:cubicBezTo>
                      <a:pt x="7" y="771"/>
                      <a:pt x="228" y="989"/>
                      <a:pt x="499" y="989"/>
                    </a:cubicBezTo>
                    <a:cubicBezTo>
                      <a:pt x="500" y="989"/>
                      <a:pt x="501" y="989"/>
                      <a:pt x="502" y="989"/>
                    </a:cubicBezTo>
                    <a:cubicBezTo>
                      <a:pt x="775" y="986"/>
                      <a:pt x="994" y="763"/>
                      <a:pt x="991" y="490"/>
                    </a:cubicBezTo>
                    <a:cubicBezTo>
                      <a:pt x="990" y="219"/>
                      <a:pt x="770" y="1"/>
                      <a:pt x="4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25"/>
              <p:cNvSpPr/>
              <p:nvPr/>
            </p:nvSpPr>
            <p:spPr>
              <a:xfrm>
                <a:off x="2222000" y="3076425"/>
                <a:ext cx="96300" cy="33700"/>
              </a:xfrm>
              <a:custGeom>
                <a:avLst/>
                <a:gdLst/>
                <a:ahLst/>
                <a:cxnLst/>
                <a:rect l="l" t="t" r="r" b="b"/>
                <a:pathLst>
                  <a:path w="3852" h="1348" extrusionOk="0">
                    <a:moveTo>
                      <a:pt x="81" y="1"/>
                    </a:moveTo>
                    <a:cubicBezTo>
                      <a:pt x="66" y="1"/>
                      <a:pt x="50" y="6"/>
                      <a:pt x="37" y="16"/>
                    </a:cubicBezTo>
                    <a:cubicBezTo>
                      <a:pt x="5" y="40"/>
                      <a:pt x="1" y="86"/>
                      <a:pt x="25" y="116"/>
                    </a:cubicBezTo>
                    <a:lnTo>
                      <a:pt x="684" y="930"/>
                    </a:lnTo>
                    <a:cubicBezTo>
                      <a:pt x="900" y="1195"/>
                      <a:pt x="1218" y="1348"/>
                      <a:pt x="1560" y="1348"/>
                    </a:cubicBezTo>
                    <a:cubicBezTo>
                      <a:pt x="1563" y="1348"/>
                      <a:pt x="1567" y="1348"/>
                      <a:pt x="1570" y="1348"/>
                    </a:cubicBezTo>
                    <a:lnTo>
                      <a:pt x="3780" y="1328"/>
                    </a:lnTo>
                    <a:cubicBezTo>
                      <a:pt x="3819" y="1328"/>
                      <a:pt x="3851" y="1296"/>
                      <a:pt x="3851" y="1257"/>
                    </a:cubicBezTo>
                    <a:cubicBezTo>
                      <a:pt x="3851" y="1217"/>
                      <a:pt x="3818" y="1186"/>
                      <a:pt x="3778" y="1186"/>
                    </a:cubicBezTo>
                    <a:lnTo>
                      <a:pt x="1568" y="1204"/>
                    </a:lnTo>
                    <a:cubicBezTo>
                      <a:pt x="1565" y="1204"/>
                      <a:pt x="1562" y="1204"/>
                      <a:pt x="1558" y="1204"/>
                    </a:cubicBezTo>
                    <a:cubicBezTo>
                      <a:pt x="1261" y="1204"/>
                      <a:pt x="983" y="1071"/>
                      <a:pt x="794" y="839"/>
                    </a:cubicBezTo>
                    <a:lnTo>
                      <a:pt x="137" y="27"/>
                    </a:lnTo>
                    <a:cubicBezTo>
                      <a:pt x="122" y="10"/>
                      <a:pt x="102" y="1"/>
                      <a:pt x="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25"/>
              <p:cNvSpPr/>
              <p:nvPr/>
            </p:nvSpPr>
            <p:spPr>
              <a:xfrm>
                <a:off x="2311325" y="3104350"/>
                <a:ext cx="18925" cy="695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278" extrusionOk="0">
                    <a:moveTo>
                      <a:pt x="699" y="0"/>
                    </a:moveTo>
                    <a:lnTo>
                      <a:pt x="57" y="5"/>
                    </a:lnTo>
                    <a:cubicBezTo>
                      <a:pt x="27" y="6"/>
                      <a:pt x="1" y="31"/>
                      <a:pt x="2" y="61"/>
                    </a:cubicBezTo>
                    <a:lnTo>
                      <a:pt x="2" y="223"/>
                    </a:lnTo>
                    <a:cubicBezTo>
                      <a:pt x="4" y="253"/>
                      <a:pt x="28" y="278"/>
                      <a:pt x="58" y="278"/>
                    </a:cubicBezTo>
                    <a:lnTo>
                      <a:pt x="702" y="273"/>
                    </a:lnTo>
                    <a:cubicBezTo>
                      <a:pt x="732" y="273"/>
                      <a:pt x="757" y="247"/>
                      <a:pt x="757" y="217"/>
                    </a:cubicBezTo>
                    <a:lnTo>
                      <a:pt x="755" y="55"/>
                    </a:lnTo>
                    <a:cubicBezTo>
                      <a:pt x="755" y="25"/>
                      <a:pt x="729" y="0"/>
                      <a:pt x="6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25"/>
              <p:cNvSpPr/>
              <p:nvPr/>
            </p:nvSpPr>
            <p:spPr>
              <a:xfrm>
                <a:off x="2043950" y="3039100"/>
                <a:ext cx="318975" cy="43525"/>
              </a:xfrm>
              <a:custGeom>
                <a:avLst/>
                <a:gdLst/>
                <a:ahLst/>
                <a:cxnLst/>
                <a:rect l="l" t="t" r="r" b="b"/>
                <a:pathLst>
                  <a:path w="12759" h="1741" extrusionOk="0">
                    <a:moveTo>
                      <a:pt x="12263" y="1"/>
                    </a:moveTo>
                    <a:cubicBezTo>
                      <a:pt x="12262" y="1"/>
                      <a:pt x="12260" y="1"/>
                      <a:pt x="12259" y="1"/>
                    </a:cubicBezTo>
                    <a:lnTo>
                      <a:pt x="485" y="102"/>
                    </a:lnTo>
                    <a:cubicBezTo>
                      <a:pt x="291" y="104"/>
                      <a:pt x="125" y="219"/>
                      <a:pt x="47" y="382"/>
                    </a:cubicBezTo>
                    <a:cubicBezTo>
                      <a:pt x="17" y="447"/>
                      <a:pt x="0" y="519"/>
                      <a:pt x="0" y="596"/>
                    </a:cubicBezTo>
                    <a:lnTo>
                      <a:pt x="7" y="1256"/>
                    </a:lnTo>
                    <a:cubicBezTo>
                      <a:pt x="10" y="1525"/>
                      <a:pt x="228" y="1741"/>
                      <a:pt x="496" y="1741"/>
                    </a:cubicBezTo>
                    <a:cubicBezTo>
                      <a:pt x="497" y="1741"/>
                      <a:pt x="498" y="1741"/>
                      <a:pt x="499" y="1741"/>
                    </a:cubicBezTo>
                    <a:lnTo>
                      <a:pt x="12273" y="1639"/>
                    </a:lnTo>
                    <a:cubicBezTo>
                      <a:pt x="12542" y="1636"/>
                      <a:pt x="12759" y="1417"/>
                      <a:pt x="12757" y="1147"/>
                    </a:cubicBezTo>
                    <a:lnTo>
                      <a:pt x="12751" y="485"/>
                    </a:lnTo>
                    <a:cubicBezTo>
                      <a:pt x="12750" y="410"/>
                      <a:pt x="12732" y="337"/>
                      <a:pt x="12700" y="273"/>
                    </a:cubicBezTo>
                    <a:cubicBezTo>
                      <a:pt x="12620" y="112"/>
                      <a:pt x="12454" y="1"/>
                      <a:pt x="122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25"/>
              <p:cNvSpPr/>
              <p:nvPr/>
            </p:nvSpPr>
            <p:spPr>
              <a:xfrm>
                <a:off x="2045125" y="3039100"/>
                <a:ext cx="316375" cy="9575"/>
              </a:xfrm>
              <a:custGeom>
                <a:avLst/>
                <a:gdLst/>
                <a:ahLst/>
                <a:cxnLst/>
                <a:rect l="l" t="t" r="r" b="b"/>
                <a:pathLst>
                  <a:path w="12655" h="383" extrusionOk="0">
                    <a:moveTo>
                      <a:pt x="12216" y="1"/>
                    </a:moveTo>
                    <a:cubicBezTo>
                      <a:pt x="12215" y="1"/>
                      <a:pt x="12213" y="1"/>
                      <a:pt x="12212" y="1"/>
                    </a:cubicBezTo>
                    <a:lnTo>
                      <a:pt x="438" y="102"/>
                    </a:lnTo>
                    <a:cubicBezTo>
                      <a:pt x="244" y="104"/>
                      <a:pt x="79" y="219"/>
                      <a:pt x="0" y="382"/>
                    </a:cubicBezTo>
                    <a:lnTo>
                      <a:pt x="12654" y="273"/>
                    </a:lnTo>
                    <a:cubicBezTo>
                      <a:pt x="12575" y="112"/>
                      <a:pt x="12408" y="1"/>
                      <a:pt x="122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25"/>
              <p:cNvSpPr/>
              <p:nvPr/>
            </p:nvSpPr>
            <p:spPr>
              <a:xfrm>
                <a:off x="2190425" y="3329625"/>
                <a:ext cx="31525" cy="52250"/>
              </a:xfrm>
              <a:custGeom>
                <a:avLst/>
                <a:gdLst/>
                <a:ahLst/>
                <a:cxnLst/>
                <a:rect l="l" t="t" r="r" b="b"/>
                <a:pathLst>
                  <a:path w="1261" h="2090" extrusionOk="0">
                    <a:moveTo>
                      <a:pt x="1120" y="0"/>
                    </a:moveTo>
                    <a:lnTo>
                      <a:pt x="105" y="9"/>
                    </a:lnTo>
                    <a:cubicBezTo>
                      <a:pt x="87" y="9"/>
                      <a:pt x="73" y="23"/>
                      <a:pt x="72" y="41"/>
                    </a:cubicBezTo>
                    <a:lnTo>
                      <a:pt x="0" y="2089"/>
                    </a:lnTo>
                    <a:lnTo>
                      <a:pt x="1261" y="2079"/>
                    </a:lnTo>
                    <a:lnTo>
                      <a:pt x="1155" y="32"/>
                    </a:lnTo>
                    <a:cubicBezTo>
                      <a:pt x="1153" y="14"/>
                      <a:pt x="1138" y="0"/>
                      <a:pt x="11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25"/>
              <p:cNvSpPr/>
              <p:nvPr/>
            </p:nvSpPr>
            <p:spPr>
              <a:xfrm>
                <a:off x="2186325" y="3381550"/>
                <a:ext cx="39800" cy="11575"/>
              </a:xfrm>
              <a:custGeom>
                <a:avLst/>
                <a:gdLst/>
                <a:ahLst/>
                <a:cxnLst/>
                <a:rect l="l" t="t" r="r" b="b"/>
                <a:pathLst>
                  <a:path w="1592" h="463" extrusionOk="0">
                    <a:moveTo>
                      <a:pt x="1520" y="0"/>
                    </a:moveTo>
                    <a:lnTo>
                      <a:pt x="67" y="14"/>
                    </a:lnTo>
                    <a:cubicBezTo>
                      <a:pt x="31" y="14"/>
                      <a:pt x="1" y="44"/>
                      <a:pt x="1" y="82"/>
                    </a:cubicBezTo>
                    <a:lnTo>
                      <a:pt x="5" y="462"/>
                    </a:lnTo>
                    <a:lnTo>
                      <a:pt x="1591" y="448"/>
                    </a:lnTo>
                    <a:lnTo>
                      <a:pt x="1588" y="68"/>
                    </a:lnTo>
                    <a:cubicBezTo>
                      <a:pt x="1588" y="30"/>
                      <a:pt x="1558" y="0"/>
                      <a:pt x="15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25"/>
              <p:cNvSpPr/>
              <p:nvPr/>
            </p:nvSpPr>
            <p:spPr>
              <a:xfrm>
                <a:off x="2166800" y="2684700"/>
                <a:ext cx="254650" cy="175925"/>
              </a:xfrm>
              <a:custGeom>
                <a:avLst/>
                <a:gdLst/>
                <a:ahLst/>
                <a:cxnLst/>
                <a:rect l="l" t="t" r="r" b="b"/>
                <a:pathLst>
                  <a:path w="10186" h="7037" extrusionOk="0">
                    <a:moveTo>
                      <a:pt x="9435" y="0"/>
                    </a:moveTo>
                    <a:cubicBezTo>
                      <a:pt x="9433" y="0"/>
                      <a:pt x="9431" y="0"/>
                      <a:pt x="9429" y="0"/>
                    </a:cubicBezTo>
                    <a:lnTo>
                      <a:pt x="697" y="76"/>
                    </a:lnTo>
                    <a:cubicBezTo>
                      <a:pt x="311" y="79"/>
                      <a:pt x="0" y="394"/>
                      <a:pt x="3" y="780"/>
                    </a:cubicBezTo>
                    <a:lnTo>
                      <a:pt x="52" y="6344"/>
                    </a:lnTo>
                    <a:cubicBezTo>
                      <a:pt x="55" y="6727"/>
                      <a:pt x="368" y="7036"/>
                      <a:pt x="750" y="7036"/>
                    </a:cubicBezTo>
                    <a:cubicBezTo>
                      <a:pt x="752" y="7036"/>
                      <a:pt x="754" y="7036"/>
                      <a:pt x="756" y="7036"/>
                    </a:cubicBezTo>
                    <a:lnTo>
                      <a:pt x="9488" y="6960"/>
                    </a:lnTo>
                    <a:lnTo>
                      <a:pt x="9488" y="6962"/>
                    </a:lnTo>
                    <a:cubicBezTo>
                      <a:pt x="9875" y="6957"/>
                      <a:pt x="10185" y="6642"/>
                      <a:pt x="10182" y="6256"/>
                    </a:cubicBezTo>
                    <a:lnTo>
                      <a:pt x="10134" y="693"/>
                    </a:lnTo>
                    <a:cubicBezTo>
                      <a:pt x="10131" y="310"/>
                      <a:pt x="9817" y="0"/>
                      <a:pt x="943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25"/>
              <p:cNvSpPr/>
              <p:nvPr/>
            </p:nvSpPr>
            <p:spPr>
              <a:xfrm>
                <a:off x="2187725" y="2684500"/>
                <a:ext cx="254650" cy="175925"/>
              </a:xfrm>
              <a:custGeom>
                <a:avLst/>
                <a:gdLst/>
                <a:ahLst/>
                <a:cxnLst/>
                <a:rect l="l" t="t" r="r" b="b"/>
                <a:pathLst>
                  <a:path w="10186" h="7037" extrusionOk="0">
                    <a:moveTo>
                      <a:pt x="9435" y="1"/>
                    </a:moveTo>
                    <a:cubicBezTo>
                      <a:pt x="9434" y="1"/>
                      <a:pt x="9432" y="1"/>
                      <a:pt x="9430" y="1"/>
                    </a:cubicBezTo>
                    <a:lnTo>
                      <a:pt x="698" y="77"/>
                    </a:lnTo>
                    <a:cubicBezTo>
                      <a:pt x="311" y="80"/>
                      <a:pt x="1" y="395"/>
                      <a:pt x="4" y="781"/>
                    </a:cubicBezTo>
                    <a:lnTo>
                      <a:pt x="52" y="6344"/>
                    </a:lnTo>
                    <a:cubicBezTo>
                      <a:pt x="55" y="6729"/>
                      <a:pt x="367" y="7037"/>
                      <a:pt x="751" y="7037"/>
                    </a:cubicBezTo>
                    <a:cubicBezTo>
                      <a:pt x="753" y="7037"/>
                      <a:pt x="755" y="7037"/>
                      <a:pt x="757" y="7037"/>
                    </a:cubicBezTo>
                    <a:lnTo>
                      <a:pt x="9489" y="6962"/>
                    </a:lnTo>
                    <a:cubicBezTo>
                      <a:pt x="9875" y="6959"/>
                      <a:pt x="10186" y="6643"/>
                      <a:pt x="10183" y="6257"/>
                    </a:cubicBezTo>
                    <a:lnTo>
                      <a:pt x="10134" y="695"/>
                    </a:lnTo>
                    <a:cubicBezTo>
                      <a:pt x="10131" y="310"/>
                      <a:pt x="9818" y="1"/>
                      <a:pt x="943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25"/>
              <p:cNvSpPr/>
              <p:nvPr/>
            </p:nvSpPr>
            <p:spPr>
              <a:xfrm>
                <a:off x="2187550" y="2684325"/>
                <a:ext cx="255025" cy="176325"/>
              </a:xfrm>
              <a:custGeom>
                <a:avLst/>
                <a:gdLst/>
                <a:ahLst/>
                <a:cxnLst/>
                <a:rect l="l" t="t" r="r" b="b"/>
                <a:pathLst>
                  <a:path w="10201" h="7053" extrusionOk="0">
                    <a:moveTo>
                      <a:pt x="9442" y="15"/>
                    </a:moveTo>
                    <a:cubicBezTo>
                      <a:pt x="9820" y="15"/>
                      <a:pt x="10131" y="322"/>
                      <a:pt x="10134" y="700"/>
                    </a:cubicBezTo>
                    <a:lnTo>
                      <a:pt x="10181" y="6264"/>
                    </a:lnTo>
                    <a:cubicBezTo>
                      <a:pt x="10185" y="6645"/>
                      <a:pt x="9878" y="6957"/>
                      <a:pt x="9496" y="6960"/>
                    </a:cubicBezTo>
                    <a:lnTo>
                      <a:pt x="765" y="7036"/>
                    </a:lnTo>
                    <a:cubicBezTo>
                      <a:pt x="763" y="7036"/>
                      <a:pt x="761" y="7036"/>
                      <a:pt x="760" y="7036"/>
                    </a:cubicBezTo>
                    <a:cubicBezTo>
                      <a:pt x="380" y="7036"/>
                      <a:pt x="71" y="6730"/>
                      <a:pt x="67" y="6351"/>
                    </a:cubicBezTo>
                    <a:lnTo>
                      <a:pt x="20" y="788"/>
                    </a:lnTo>
                    <a:cubicBezTo>
                      <a:pt x="17" y="406"/>
                      <a:pt x="324" y="94"/>
                      <a:pt x="705" y="91"/>
                    </a:cubicBezTo>
                    <a:lnTo>
                      <a:pt x="9437" y="15"/>
                    </a:lnTo>
                    <a:cubicBezTo>
                      <a:pt x="9439" y="15"/>
                      <a:pt x="9441" y="15"/>
                      <a:pt x="9442" y="15"/>
                    </a:cubicBezTo>
                    <a:close/>
                    <a:moveTo>
                      <a:pt x="9441" y="0"/>
                    </a:moveTo>
                    <a:cubicBezTo>
                      <a:pt x="9439" y="0"/>
                      <a:pt x="9437" y="0"/>
                      <a:pt x="9435" y="0"/>
                    </a:cubicBezTo>
                    <a:lnTo>
                      <a:pt x="705" y="74"/>
                    </a:lnTo>
                    <a:cubicBezTo>
                      <a:pt x="315" y="79"/>
                      <a:pt x="0" y="399"/>
                      <a:pt x="3" y="788"/>
                    </a:cubicBezTo>
                    <a:lnTo>
                      <a:pt x="52" y="6351"/>
                    </a:lnTo>
                    <a:cubicBezTo>
                      <a:pt x="55" y="6739"/>
                      <a:pt x="371" y="7053"/>
                      <a:pt x="760" y="7053"/>
                    </a:cubicBezTo>
                    <a:cubicBezTo>
                      <a:pt x="761" y="7053"/>
                      <a:pt x="763" y="7053"/>
                      <a:pt x="765" y="7053"/>
                    </a:cubicBezTo>
                    <a:lnTo>
                      <a:pt x="9496" y="6977"/>
                    </a:lnTo>
                    <a:cubicBezTo>
                      <a:pt x="9885" y="6974"/>
                      <a:pt x="10200" y="6654"/>
                      <a:pt x="10197" y="6264"/>
                    </a:cubicBezTo>
                    <a:lnTo>
                      <a:pt x="10149" y="702"/>
                    </a:lnTo>
                    <a:cubicBezTo>
                      <a:pt x="10146" y="313"/>
                      <a:pt x="9829" y="0"/>
                      <a:pt x="94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25"/>
              <p:cNvSpPr/>
              <p:nvPr/>
            </p:nvSpPr>
            <p:spPr>
              <a:xfrm>
                <a:off x="2269950" y="2768200"/>
                <a:ext cx="61525" cy="295800"/>
              </a:xfrm>
              <a:custGeom>
                <a:avLst/>
                <a:gdLst/>
                <a:ahLst/>
                <a:cxnLst/>
                <a:rect l="l" t="t" r="r" b="b"/>
                <a:pathLst>
                  <a:path w="2461" h="11832" extrusionOk="0">
                    <a:moveTo>
                      <a:pt x="2460" y="0"/>
                    </a:moveTo>
                    <a:lnTo>
                      <a:pt x="1550" y="8"/>
                    </a:lnTo>
                    <a:cubicBezTo>
                      <a:pt x="1327" y="9"/>
                      <a:pt x="1148" y="193"/>
                      <a:pt x="1150" y="415"/>
                    </a:cubicBezTo>
                    <a:lnTo>
                      <a:pt x="1235" y="10266"/>
                    </a:lnTo>
                    <a:cubicBezTo>
                      <a:pt x="1241" y="10905"/>
                      <a:pt x="764" y="11435"/>
                      <a:pt x="144" y="11512"/>
                    </a:cubicBezTo>
                    <a:cubicBezTo>
                      <a:pt x="103" y="11517"/>
                      <a:pt x="67" y="11536"/>
                      <a:pt x="41" y="11565"/>
                    </a:cubicBezTo>
                    <a:cubicBezTo>
                      <a:pt x="15" y="11595"/>
                      <a:pt x="0" y="11633"/>
                      <a:pt x="2" y="11676"/>
                    </a:cubicBezTo>
                    <a:cubicBezTo>
                      <a:pt x="3" y="11764"/>
                      <a:pt x="81" y="11832"/>
                      <a:pt x="168" y="11832"/>
                    </a:cubicBezTo>
                    <a:lnTo>
                      <a:pt x="406" y="11829"/>
                    </a:lnTo>
                    <a:cubicBezTo>
                      <a:pt x="750" y="11826"/>
                      <a:pt x="1061" y="11685"/>
                      <a:pt x="1283" y="11456"/>
                    </a:cubicBezTo>
                    <a:cubicBezTo>
                      <a:pt x="1507" y="11229"/>
                      <a:pt x="1644" y="10917"/>
                      <a:pt x="1641" y="10573"/>
                    </a:cubicBezTo>
                    <a:lnTo>
                      <a:pt x="1557" y="865"/>
                    </a:lnTo>
                    <a:lnTo>
                      <a:pt x="2254" y="836"/>
                    </a:lnTo>
                    <a:lnTo>
                      <a:pt x="2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5"/>
              <p:cNvSpPr/>
              <p:nvPr/>
            </p:nvSpPr>
            <p:spPr>
              <a:xfrm>
                <a:off x="2280050" y="2768125"/>
                <a:ext cx="75550" cy="295850"/>
              </a:xfrm>
              <a:custGeom>
                <a:avLst/>
                <a:gdLst/>
                <a:ahLst/>
                <a:cxnLst/>
                <a:rect l="l" t="t" r="r" b="b"/>
                <a:pathLst>
                  <a:path w="3022" h="11834" extrusionOk="0">
                    <a:moveTo>
                      <a:pt x="2336" y="0"/>
                    </a:moveTo>
                    <a:cubicBezTo>
                      <a:pt x="2335" y="0"/>
                      <a:pt x="2334" y="0"/>
                      <a:pt x="2333" y="0"/>
                    </a:cubicBezTo>
                    <a:lnTo>
                      <a:pt x="1737" y="6"/>
                    </a:lnTo>
                    <a:cubicBezTo>
                      <a:pt x="1411" y="9"/>
                      <a:pt x="1149" y="276"/>
                      <a:pt x="1150" y="602"/>
                    </a:cubicBezTo>
                    <a:lnTo>
                      <a:pt x="1237" y="10576"/>
                    </a:lnTo>
                    <a:cubicBezTo>
                      <a:pt x="1240" y="10920"/>
                      <a:pt x="1103" y="11232"/>
                      <a:pt x="879" y="11461"/>
                    </a:cubicBezTo>
                    <a:cubicBezTo>
                      <a:pt x="655" y="11687"/>
                      <a:pt x="347" y="11830"/>
                      <a:pt x="2" y="11833"/>
                    </a:cubicBezTo>
                    <a:lnTo>
                      <a:pt x="2" y="11833"/>
                    </a:lnTo>
                    <a:lnTo>
                      <a:pt x="1779" y="11817"/>
                    </a:lnTo>
                    <a:cubicBezTo>
                      <a:pt x="2468" y="11810"/>
                      <a:pt x="3021" y="11249"/>
                      <a:pt x="3015" y="10561"/>
                    </a:cubicBezTo>
                    <a:lnTo>
                      <a:pt x="2929" y="586"/>
                    </a:lnTo>
                    <a:cubicBezTo>
                      <a:pt x="2926" y="260"/>
                      <a:pt x="2661" y="0"/>
                      <a:pt x="2336" y="0"/>
                    </a:cubicBezTo>
                    <a:close/>
                    <a:moveTo>
                      <a:pt x="2" y="11833"/>
                    </a:moveTo>
                    <a:lnTo>
                      <a:pt x="1" y="11833"/>
                    </a:lnTo>
                    <a:cubicBezTo>
                      <a:pt x="1" y="11833"/>
                      <a:pt x="2" y="11833"/>
                      <a:pt x="2" y="118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5"/>
              <p:cNvSpPr/>
              <p:nvPr/>
            </p:nvSpPr>
            <p:spPr>
              <a:xfrm>
                <a:off x="2269725" y="2767925"/>
                <a:ext cx="86050" cy="296275"/>
              </a:xfrm>
              <a:custGeom>
                <a:avLst/>
                <a:gdLst/>
                <a:ahLst/>
                <a:cxnLst/>
                <a:rect l="l" t="t" r="r" b="b"/>
                <a:pathLst>
                  <a:path w="3442" h="11851" extrusionOk="0">
                    <a:moveTo>
                      <a:pt x="2752" y="17"/>
                    </a:moveTo>
                    <a:cubicBezTo>
                      <a:pt x="3071" y="17"/>
                      <a:pt x="3331" y="275"/>
                      <a:pt x="3334" y="594"/>
                    </a:cubicBezTo>
                    <a:lnTo>
                      <a:pt x="3420" y="10569"/>
                    </a:lnTo>
                    <a:cubicBezTo>
                      <a:pt x="3425" y="11250"/>
                      <a:pt x="2875" y="11811"/>
                      <a:pt x="2192" y="11817"/>
                    </a:cubicBezTo>
                    <a:lnTo>
                      <a:pt x="177" y="11835"/>
                    </a:lnTo>
                    <a:cubicBezTo>
                      <a:pt x="93" y="11835"/>
                      <a:pt x="20" y="11768"/>
                      <a:pt x="18" y="11687"/>
                    </a:cubicBezTo>
                    <a:cubicBezTo>
                      <a:pt x="17" y="11649"/>
                      <a:pt x="30" y="11611"/>
                      <a:pt x="56" y="11582"/>
                    </a:cubicBezTo>
                    <a:cubicBezTo>
                      <a:pt x="82" y="11553"/>
                      <a:pt x="117" y="11535"/>
                      <a:pt x="153" y="11531"/>
                    </a:cubicBezTo>
                    <a:cubicBezTo>
                      <a:pt x="785" y="11453"/>
                      <a:pt x="1257" y="10914"/>
                      <a:pt x="1251" y="10277"/>
                    </a:cubicBezTo>
                    <a:lnTo>
                      <a:pt x="1167" y="426"/>
                    </a:lnTo>
                    <a:cubicBezTo>
                      <a:pt x="1165" y="208"/>
                      <a:pt x="1341" y="29"/>
                      <a:pt x="1559" y="28"/>
                    </a:cubicBezTo>
                    <a:lnTo>
                      <a:pt x="1559" y="26"/>
                    </a:lnTo>
                    <a:lnTo>
                      <a:pt x="2746" y="17"/>
                    </a:lnTo>
                    <a:cubicBezTo>
                      <a:pt x="2748" y="17"/>
                      <a:pt x="2750" y="17"/>
                      <a:pt x="2752" y="17"/>
                    </a:cubicBezTo>
                    <a:close/>
                    <a:moveTo>
                      <a:pt x="2752" y="1"/>
                    </a:moveTo>
                    <a:cubicBezTo>
                      <a:pt x="2750" y="1"/>
                      <a:pt x="2748" y="1"/>
                      <a:pt x="2746" y="1"/>
                    </a:cubicBezTo>
                    <a:lnTo>
                      <a:pt x="1559" y="11"/>
                    </a:lnTo>
                    <a:cubicBezTo>
                      <a:pt x="1332" y="13"/>
                      <a:pt x="1148" y="199"/>
                      <a:pt x="1151" y="426"/>
                    </a:cubicBezTo>
                    <a:lnTo>
                      <a:pt x="1236" y="10277"/>
                    </a:lnTo>
                    <a:cubicBezTo>
                      <a:pt x="1241" y="10905"/>
                      <a:pt x="774" y="11438"/>
                      <a:pt x="152" y="11516"/>
                    </a:cubicBezTo>
                    <a:cubicBezTo>
                      <a:pt x="111" y="11520"/>
                      <a:pt x="71" y="11540"/>
                      <a:pt x="44" y="11572"/>
                    </a:cubicBezTo>
                    <a:cubicBezTo>
                      <a:pt x="15" y="11603"/>
                      <a:pt x="0" y="11644"/>
                      <a:pt x="2" y="11688"/>
                    </a:cubicBezTo>
                    <a:cubicBezTo>
                      <a:pt x="5" y="11778"/>
                      <a:pt x="82" y="11850"/>
                      <a:pt x="175" y="11850"/>
                    </a:cubicBezTo>
                    <a:cubicBezTo>
                      <a:pt x="175" y="11850"/>
                      <a:pt x="176" y="11850"/>
                      <a:pt x="177" y="11850"/>
                    </a:cubicBezTo>
                    <a:lnTo>
                      <a:pt x="2192" y="11834"/>
                    </a:lnTo>
                    <a:cubicBezTo>
                      <a:pt x="2884" y="11828"/>
                      <a:pt x="3442" y="11260"/>
                      <a:pt x="3436" y="10569"/>
                    </a:cubicBezTo>
                    <a:lnTo>
                      <a:pt x="3349" y="594"/>
                    </a:lnTo>
                    <a:cubicBezTo>
                      <a:pt x="3346" y="266"/>
                      <a:pt x="3080" y="1"/>
                      <a:pt x="27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5"/>
              <p:cNvSpPr/>
              <p:nvPr/>
            </p:nvSpPr>
            <p:spPr>
              <a:xfrm>
                <a:off x="2317950" y="2776875"/>
                <a:ext cx="24075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963" h="1299" extrusionOk="0">
                    <a:moveTo>
                      <a:pt x="810" y="0"/>
                    </a:moveTo>
                    <a:lnTo>
                      <a:pt x="477" y="3"/>
                    </a:lnTo>
                    <a:cubicBezTo>
                      <a:pt x="213" y="5"/>
                      <a:pt x="1" y="297"/>
                      <a:pt x="4" y="655"/>
                    </a:cubicBezTo>
                    <a:cubicBezTo>
                      <a:pt x="7" y="1012"/>
                      <a:pt x="221" y="1298"/>
                      <a:pt x="485" y="1298"/>
                    </a:cubicBezTo>
                    <a:cubicBezTo>
                      <a:pt x="486" y="1298"/>
                      <a:pt x="487" y="1298"/>
                      <a:pt x="489" y="1298"/>
                    </a:cubicBezTo>
                    <a:lnTo>
                      <a:pt x="822" y="1297"/>
                    </a:lnTo>
                    <a:lnTo>
                      <a:pt x="820" y="1113"/>
                    </a:lnTo>
                    <a:cubicBezTo>
                      <a:pt x="908" y="994"/>
                      <a:pt x="963" y="829"/>
                      <a:pt x="961" y="647"/>
                    </a:cubicBezTo>
                    <a:cubicBezTo>
                      <a:pt x="960" y="464"/>
                      <a:pt x="902" y="300"/>
                      <a:pt x="811" y="183"/>
                    </a:cubicBez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5"/>
              <p:cNvSpPr/>
              <p:nvPr/>
            </p:nvSpPr>
            <p:spPr>
              <a:xfrm>
                <a:off x="2326300" y="2776875"/>
                <a:ext cx="24100" cy="32425"/>
              </a:xfrm>
              <a:custGeom>
                <a:avLst/>
                <a:gdLst/>
                <a:ahLst/>
                <a:cxnLst/>
                <a:rect l="l" t="t" r="r" b="b"/>
                <a:pathLst>
                  <a:path w="964" h="1297" extrusionOk="0">
                    <a:moveTo>
                      <a:pt x="480" y="0"/>
                    </a:moveTo>
                    <a:cubicBezTo>
                      <a:pt x="479" y="0"/>
                      <a:pt x="477" y="0"/>
                      <a:pt x="476" y="0"/>
                    </a:cubicBezTo>
                    <a:cubicBezTo>
                      <a:pt x="212" y="2"/>
                      <a:pt x="0" y="294"/>
                      <a:pt x="3" y="653"/>
                    </a:cubicBezTo>
                    <a:cubicBezTo>
                      <a:pt x="6" y="1010"/>
                      <a:pt x="222" y="1297"/>
                      <a:pt x="486" y="1297"/>
                    </a:cubicBezTo>
                    <a:cubicBezTo>
                      <a:pt x="487" y="1297"/>
                      <a:pt x="487" y="1297"/>
                      <a:pt x="488" y="1297"/>
                    </a:cubicBezTo>
                    <a:cubicBezTo>
                      <a:pt x="751" y="1294"/>
                      <a:pt x="964" y="1001"/>
                      <a:pt x="960" y="644"/>
                    </a:cubicBezTo>
                    <a:cubicBezTo>
                      <a:pt x="957" y="288"/>
                      <a:pt x="743" y="0"/>
                      <a:pt x="4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5"/>
              <p:cNvSpPr/>
              <p:nvPr/>
            </p:nvSpPr>
            <p:spPr>
              <a:xfrm>
                <a:off x="2317775" y="2776675"/>
                <a:ext cx="32825" cy="32900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1316" extrusionOk="0">
                    <a:moveTo>
                      <a:pt x="819" y="16"/>
                    </a:moveTo>
                    <a:cubicBezTo>
                      <a:pt x="1078" y="16"/>
                      <a:pt x="1291" y="300"/>
                      <a:pt x="1294" y="652"/>
                    </a:cubicBezTo>
                    <a:cubicBezTo>
                      <a:pt x="1297" y="1005"/>
                      <a:pt x="1088" y="1294"/>
                      <a:pt x="829" y="1296"/>
                    </a:cubicBezTo>
                    <a:lnTo>
                      <a:pt x="496" y="1299"/>
                    </a:lnTo>
                    <a:cubicBezTo>
                      <a:pt x="494" y="1299"/>
                      <a:pt x="493" y="1299"/>
                      <a:pt x="492" y="1299"/>
                    </a:cubicBezTo>
                    <a:cubicBezTo>
                      <a:pt x="233" y="1299"/>
                      <a:pt x="22" y="1014"/>
                      <a:pt x="19" y="663"/>
                    </a:cubicBezTo>
                    <a:cubicBezTo>
                      <a:pt x="15" y="310"/>
                      <a:pt x="225" y="22"/>
                      <a:pt x="484" y="19"/>
                    </a:cubicBezTo>
                    <a:lnTo>
                      <a:pt x="817" y="16"/>
                    </a:lnTo>
                    <a:cubicBezTo>
                      <a:pt x="817" y="16"/>
                      <a:pt x="818" y="16"/>
                      <a:pt x="819" y="16"/>
                    </a:cubicBezTo>
                    <a:close/>
                    <a:moveTo>
                      <a:pt x="821" y="1"/>
                    </a:moveTo>
                    <a:cubicBezTo>
                      <a:pt x="820" y="1"/>
                      <a:pt x="818" y="1"/>
                      <a:pt x="817" y="1"/>
                    </a:cubicBezTo>
                    <a:lnTo>
                      <a:pt x="484" y="4"/>
                    </a:lnTo>
                    <a:cubicBezTo>
                      <a:pt x="215" y="5"/>
                      <a:pt x="0" y="302"/>
                      <a:pt x="3" y="663"/>
                    </a:cubicBezTo>
                    <a:cubicBezTo>
                      <a:pt x="6" y="1024"/>
                      <a:pt x="226" y="1315"/>
                      <a:pt x="494" y="1315"/>
                    </a:cubicBezTo>
                    <a:cubicBezTo>
                      <a:pt x="494" y="1315"/>
                      <a:pt x="495" y="1315"/>
                      <a:pt x="496" y="1315"/>
                    </a:cubicBezTo>
                    <a:lnTo>
                      <a:pt x="829" y="1312"/>
                    </a:lnTo>
                    <a:cubicBezTo>
                      <a:pt x="1097" y="1309"/>
                      <a:pt x="1312" y="1014"/>
                      <a:pt x="1309" y="652"/>
                    </a:cubicBezTo>
                    <a:cubicBezTo>
                      <a:pt x="1306" y="292"/>
                      <a:pt x="108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5"/>
              <p:cNvSpPr/>
              <p:nvPr/>
            </p:nvSpPr>
            <p:spPr>
              <a:xfrm>
                <a:off x="2191850" y="3194700"/>
                <a:ext cx="26575" cy="134975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5399" extrusionOk="0">
                    <a:moveTo>
                      <a:pt x="1017" y="0"/>
                    </a:moveTo>
                    <a:lnTo>
                      <a:pt x="1" y="8"/>
                    </a:lnTo>
                    <a:lnTo>
                      <a:pt x="4" y="270"/>
                    </a:lnTo>
                    <a:lnTo>
                      <a:pt x="4" y="272"/>
                    </a:lnTo>
                    <a:lnTo>
                      <a:pt x="62" y="270"/>
                    </a:lnTo>
                    <a:cubicBezTo>
                      <a:pt x="63" y="270"/>
                      <a:pt x="65" y="270"/>
                      <a:pt x="67" y="270"/>
                    </a:cubicBezTo>
                    <a:cubicBezTo>
                      <a:pt x="451" y="270"/>
                      <a:pt x="764" y="579"/>
                      <a:pt x="767" y="964"/>
                    </a:cubicBezTo>
                    <a:lnTo>
                      <a:pt x="805" y="5399"/>
                    </a:lnTo>
                    <a:lnTo>
                      <a:pt x="1063" y="5397"/>
                    </a:lnTo>
                    <a:lnTo>
                      <a:pt x="1017" y="0"/>
                    </a:ln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25"/>
              <p:cNvSpPr/>
              <p:nvPr/>
            </p:nvSpPr>
            <p:spPr>
              <a:xfrm>
                <a:off x="2043675" y="2684325"/>
                <a:ext cx="398900" cy="774725"/>
              </a:xfrm>
              <a:custGeom>
                <a:avLst/>
                <a:gdLst/>
                <a:ahLst/>
                <a:cxnLst/>
                <a:rect l="l" t="t" r="r" b="b"/>
                <a:pathLst>
                  <a:path w="15956" h="30989" extrusionOk="0">
                    <a:moveTo>
                      <a:pt x="15200" y="15"/>
                    </a:moveTo>
                    <a:cubicBezTo>
                      <a:pt x="15577" y="15"/>
                      <a:pt x="15886" y="321"/>
                      <a:pt x="15889" y="700"/>
                    </a:cubicBezTo>
                    <a:lnTo>
                      <a:pt x="15937" y="6264"/>
                    </a:lnTo>
                    <a:cubicBezTo>
                      <a:pt x="15940" y="6644"/>
                      <a:pt x="15633" y="6957"/>
                      <a:pt x="15251" y="6960"/>
                    </a:cubicBezTo>
                    <a:lnTo>
                      <a:pt x="12411" y="6985"/>
                    </a:lnTo>
                    <a:cubicBezTo>
                      <a:pt x="12406" y="6985"/>
                      <a:pt x="12403" y="6988"/>
                      <a:pt x="12403" y="6992"/>
                    </a:cubicBezTo>
                    <a:lnTo>
                      <a:pt x="12462" y="13911"/>
                    </a:lnTo>
                    <a:cubicBezTo>
                      <a:pt x="12462" y="14014"/>
                      <a:pt x="12450" y="14117"/>
                      <a:pt x="12426" y="14217"/>
                    </a:cubicBezTo>
                    <a:cubicBezTo>
                      <a:pt x="12426" y="14220"/>
                      <a:pt x="12428" y="14225"/>
                      <a:pt x="12432" y="14226"/>
                    </a:cubicBezTo>
                    <a:cubicBezTo>
                      <a:pt x="12623" y="14293"/>
                      <a:pt x="12753" y="14473"/>
                      <a:pt x="12755" y="14676"/>
                    </a:cubicBezTo>
                    <a:lnTo>
                      <a:pt x="12759" y="15337"/>
                    </a:lnTo>
                    <a:cubicBezTo>
                      <a:pt x="12762" y="15602"/>
                      <a:pt x="12549" y="15820"/>
                      <a:pt x="12284" y="15821"/>
                    </a:cubicBezTo>
                    <a:lnTo>
                      <a:pt x="7735" y="15861"/>
                    </a:lnTo>
                    <a:cubicBezTo>
                      <a:pt x="7732" y="15861"/>
                      <a:pt x="7727" y="15864"/>
                      <a:pt x="7727" y="15868"/>
                    </a:cubicBezTo>
                    <a:lnTo>
                      <a:pt x="7696" y="16245"/>
                    </a:lnTo>
                    <a:cubicBezTo>
                      <a:pt x="7696" y="16247"/>
                      <a:pt x="7696" y="16249"/>
                      <a:pt x="7697" y="16252"/>
                    </a:cubicBezTo>
                    <a:lnTo>
                      <a:pt x="7921" y="16527"/>
                    </a:lnTo>
                    <a:cubicBezTo>
                      <a:pt x="8112" y="16761"/>
                      <a:pt x="8392" y="16895"/>
                      <a:pt x="8693" y="16895"/>
                    </a:cubicBezTo>
                    <a:cubicBezTo>
                      <a:pt x="8696" y="16895"/>
                      <a:pt x="8700" y="16895"/>
                      <a:pt x="8703" y="16895"/>
                    </a:cubicBezTo>
                    <a:lnTo>
                      <a:pt x="10708" y="16879"/>
                    </a:lnTo>
                    <a:cubicBezTo>
                      <a:pt x="10713" y="16879"/>
                      <a:pt x="10716" y="16876"/>
                      <a:pt x="10716" y="16871"/>
                    </a:cubicBezTo>
                    <a:lnTo>
                      <a:pt x="10716" y="16862"/>
                    </a:lnTo>
                    <a:cubicBezTo>
                      <a:pt x="10716" y="16836"/>
                      <a:pt x="10737" y="16815"/>
                      <a:pt x="10763" y="16814"/>
                    </a:cubicBezTo>
                    <a:lnTo>
                      <a:pt x="11405" y="16809"/>
                    </a:lnTo>
                    <a:cubicBezTo>
                      <a:pt x="11432" y="16809"/>
                      <a:pt x="11454" y="16830"/>
                      <a:pt x="11454" y="16856"/>
                    </a:cubicBezTo>
                    <a:lnTo>
                      <a:pt x="11455" y="17016"/>
                    </a:lnTo>
                    <a:cubicBezTo>
                      <a:pt x="11455" y="17044"/>
                      <a:pt x="11434" y="17065"/>
                      <a:pt x="11408" y="17065"/>
                    </a:cubicBezTo>
                    <a:lnTo>
                      <a:pt x="10764" y="17071"/>
                    </a:lnTo>
                    <a:cubicBezTo>
                      <a:pt x="10739" y="17071"/>
                      <a:pt x="10717" y="17050"/>
                      <a:pt x="10717" y="17024"/>
                    </a:cubicBezTo>
                    <a:lnTo>
                      <a:pt x="10717" y="17013"/>
                    </a:lnTo>
                    <a:cubicBezTo>
                      <a:pt x="10717" y="17009"/>
                      <a:pt x="10713" y="17004"/>
                      <a:pt x="10710" y="17004"/>
                    </a:cubicBezTo>
                    <a:lnTo>
                      <a:pt x="8703" y="17023"/>
                    </a:lnTo>
                    <a:cubicBezTo>
                      <a:pt x="8700" y="17023"/>
                      <a:pt x="8696" y="17023"/>
                      <a:pt x="8693" y="17023"/>
                    </a:cubicBezTo>
                    <a:cubicBezTo>
                      <a:pt x="8354" y="17023"/>
                      <a:pt x="8037" y="16871"/>
                      <a:pt x="7823" y="16608"/>
                    </a:cubicBezTo>
                    <a:lnTo>
                      <a:pt x="7693" y="16445"/>
                    </a:lnTo>
                    <a:cubicBezTo>
                      <a:pt x="7692" y="16444"/>
                      <a:pt x="7690" y="16443"/>
                      <a:pt x="7688" y="16443"/>
                    </a:cubicBezTo>
                    <a:cubicBezTo>
                      <a:pt x="7687" y="16443"/>
                      <a:pt x="7686" y="16443"/>
                      <a:pt x="7685" y="16444"/>
                    </a:cubicBezTo>
                    <a:cubicBezTo>
                      <a:pt x="7680" y="16444"/>
                      <a:pt x="7679" y="16447"/>
                      <a:pt x="7679" y="16450"/>
                    </a:cubicBezTo>
                    <a:lnTo>
                      <a:pt x="7355" y="20281"/>
                    </a:lnTo>
                    <a:cubicBezTo>
                      <a:pt x="7349" y="20350"/>
                      <a:pt x="7293" y="20403"/>
                      <a:pt x="7223" y="20403"/>
                    </a:cubicBezTo>
                    <a:lnTo>
                      <a:pt x="6944" y="20406"/>
                    </a:lnTo>
                    <a:cubicBezTo>
                      <a:pt x="6940" y="20406"/>
                      <a:pt x="6937" y="20409"/>
                      <a:pt x="6937" y="20414"/>
                    </a:cubicBezTo>
                    <a:lnTo>
                      <a:pt x="6982" y="25812"/>
                    </a:lnTo>
                    <a:cubicBezTo>
                      <a:pt x="6982" y="25815"/>
                      <a:pt x="6987" y="25820"/>
                      <a:pt x="6990" y="25820"/>
                    </a:cubicBezTo>
                    <a:cubicBezTo>
                      <a:pt x="7003" y="25820"/>
                      <a:pt x="7016" y="25831"/>
                      <a:pt x="7017" y="25844"/>
                    </a:cubicBezTo>
                    <a:lnTo>
                      <a:pt x="7123" y="27891"/>
                    </a:lnTo>
                    <a:cubicBezTo>
                      <a:pt x="7123" y="27895"/>
                      <a:pt x="7126" y="27898"/>
                      <a:pt x="7131" y="27898"/>
                    </a:cubicBezTo>
                    <a:lnTo>
                      <a:pt x="7226" y="27897"/>
                    </a:lnTo>
                    <a:cubicBezTo>
                      <a:pt x="7259" y="27897"/>
                      <a:pt x="7287" y="27924"/>
                      <a:pt x="7287" y="27956"/>
                    </a:cubicBezTo>
                    <a:lnTo>
                      <a:pt x="7290" y="28336"/>
                    </a:lnTo>
                    <a:cubicBezTo>
                      <a:pt x="7290" y="28342"/>
                      <a:pt x="7294" y="28345"/>
                      <a:pt x="7297" y="28345"/>
                    </a:cubicBezTo>
                    <a:lnTo>
                      <a:pt x="9818" y="28324"/>
                    </a:lnTo>
                    <a:cubicBezTo>
                      <a:pt x="9825" y="28324"/>
                      <a:pt x="9833" y="28324"/>
                      <a:pt x="9841" y="28324"/>
                    </a:cubicBezTo>
                    <a:cubicBezTo>
                      <a:pt x="10405" y="28324"/>
                      <a:pt x="10937" y="28541"/>
                      <a:pt x="11338" y="28937"/>
                    </a:cubicBezTo>
                    <a:lnTo>
                      <a:pt x="11567" y="29161"/>
                    </a:lnTo>
                    <a:cubicBezTo>
                      <a:pt x="11569" y="29163"/>
                      <a:pt x="11570" y="29164"/>
                      <a:pt x="11572" y="29164"/>
                    </a:cubicBezTo>
                    <a:lnTo>
                      <a:pt x="11579" y="29164"/>
                    </a:lnTo>
                    <a:cubicBezTo>
                      <a:pt x="11582" y="29163"/>
                      <a:pt x="11584" y="29163"/>
                      <a:pt x="11587" y="29163"/>
                    </a:cubicBezTo>
                    <a:cubicBezTo>
                      <a:pt x="11589" y="29163"/>
                      <a:pt x="11591" y="29163"/>
                      <a:pt x="11593" y="29163"/>
                    </a:cubicBezTo>
                    <a:cubicBezTo>
                      <a:pt x="12066" y="29163"/>
                      <a:pt x="12452" y="29543"/>
                      <a:pt x="12455" y="30017"/>
                    </a:cubicBezTo>
                    <a:cubicBezTo>
                      <a:pt x="12459" y="30491"/>
                      <a:pt x="12076" y="30881"/>
                      <a:pt x="11602" y="30885"/>
                    </a:cubicBezTo>
                    <a:cubicBezTo>
                      <a:pt x="11599" y="30885"/>
                      <a:pt x="11596" y="30885"/>
                      <a:pt x="11594" y="30885"/>
                    </a:cubicBezTo>
                    <a:cubicBezTo>
                      <a:pt x="11123" y="30885"/>
                      <a:pt x="10739" y="30504"/>
                      <a:pt x="10734" y="30031"/>
                    </a:cubicBezTo>
                    <a:cubicBezTo>
                      <a:pt x="10733" y="29813"/>
                      <a:pt x="10813" y="29604"/>
                      <a:pt x="10960" y="29443"/>
                    </a:cubicBezTo>
                    <a:cubicBezTo>
                      <a:pt x="10963" y="29440"/>
                      <a:pt x="10963" y="29436"/>
                      <a:pt x="10960" y="29433"/>
                    </a:cubicBezTo>
                    <a:lnTo>
                      <a:pt x="10905" y="29378"/>
                    </a:lnTo>
                    <a:cubicBezTo>
                      <a:pt x="10617" y="29096"/>
                      <a:pt x="10239" y="28942"/>
                      <a:pt x="9836" y="28942"/>
                    </a:cubicBezTo>
                    <a:cubicBezTo>
                      <a:pt x="9832" y="28942"/>
                      <a:pt x="9828" y="28942"/>
                      <a:pt x="9824" y="28942"/>
                    </a:cubicBezTo>
                    <a:lnTo>
                      <a:pt x="3195" y="28999"/>
                    </a:lnTo>
                    <a:lnTo>
                      <a:pt x="3195" y="28998"/>
                    </a:lnTo>
                    <a:cubicBezTo>
                      <a:pt x="2789" y="29001"/>
                      <a:pt x="2408" y="29163"/>
                      <a:pt x="2121" y="29454"/>
                    </a:cubicBezTo>
                    <a:lnTo>
                      <a:pt x="2044" y="29533"/>
                    </a:lnTo>
                    <a:cubicBezTo>
                      <a:pt x="2041" y="29536"/>
                      <a:pt x="2041" y="29540"/>
                      <a:pt x="2044" y="29543"/>
                    </a:cubicBezTo>
                    <a:cubicBezTo>
                      <a:pt x="2181" y="29698"/>
                      <a:pt x="2256" y="29898"/>
                      <a:pt x="2259" y="30104"/>
                    </a:cubicBezTo>
                    <a:cubicBezTo>
                      <a:pt x="2262" y="30578"/>
                      <a:pt x="1881" y="30967"/>
                      <a:pt x="1405" y="30972"/>
                    </a:cubicBezTo>
                    <a:cubicBezTo>
                      <a:pt x="1402" y="30972"/>
                      <a:pt x="1399" y="30972"/>
                      <a:pt x="1397" y="30972"/>
                    </a:cubicBezTo>
                    <a:cubicBezTo>
                      <a:pt x="926" y="30972"/>
                      <a:pt x="542" y="30590"/>
                      <a:pt x="537" y="30119"/>
                    </a:cubicBezTo>
                    <a:cubicBezTo>
                      <a:pt x="533" y="29645"/>
                      <a:pt x="916" y="29255"/>
                      <a:pt x="1390" y="29251"/>
                    </a:cubicBezTo>
                    <a:cubicBezTo>
                      <a:pt x="1408" y="29251"/>
                      <a:pt x="1426" y="29251"/>
                      <a:pt x="1449" y="29252"/>
                    </a:cubicBezTo>
                    <a:cubicBezTo>
                      <a:pt x="1452" y="29252"/>
                      <a:pt x="1453" y="29251"/>
                      <a:pt x="1455" y="29249"/>
                    </a:cubicBezTo>
                    <a:lnTo>
                      <a:pt x="1681" y="29021"/>
                    </a:lnTo>
                    <a:cubicBezTo>
                      <a:pt x="2082" y="28612"/>
                      <a:pt x="2618" y="28384"/>
                      <a:pt x="3191" y="28380"/>
                    </a:cubicBezTo>
                    <a:lnTo>
                      <a:pt x="5711" y="28357"/>
                    </a:lnTo>
                    <a:cubicBezTo>
                      <a:pt x="5716" y="28357"/>
                      <a:pt x="5719" y="28354"/>
                      <a:pt x="5719" y="28350"/>
                    </a:cubicBezTo>
                    <a:lnTo>
                      <a:pt x="5716" y="27969"/>
                    </a:lnTo>
                    <a:cubicBezTo>
                      <a:pt x="5716" y="27936"/>
                      <a:pt x="5742" y="27909"/>
                      <a:pt x="5775" y="27909"/>
                    </a:cubicBezTo>
                    <a:lnTo>
                      <a:pt x="5870" y="27909"/>
                    </a:lnTo>
                    <a:cubicBezTo>
                      <a:pt x="5875" y="27909"/>
                      <a:pt x="5879" y="27904"/>
                      <a:pt x="5879" y="27901"/>
                    </a:cubicBezTo>
                    <a:lnTo>
                      <a:pt x="5949" y="25853"/>
                    </a:lnTo>
                    <a:cubicBezTo>
                      <a:pt x="5951" y="25840"/>
                      <a:pt x="5961" y="25829"/>
                      <a:pt x="5975" y="25828"/>
                    </a:cubicBezTo>
                    <a:cubicBezTo>
                      <a:pt x="5979" y="25828"/>
                      <a:pt x="5982" y="25825"/>
                      <a:pt x="5982" y="25820"/>
                    </a:cubicBezTo>
                    <a:lnTo>
                      <a:pt x="5937" y="20423"/>
                    </a:lnTo>
                    <a:cubicBezTo>
                      <a:pt x="5937" y="20419"/>
                      <a:pt x="5932" y="20415"/>
                      <a:pt x="5929" y="20415"/>
                    </a:cubicBezTo>
                    <a:lnTo>
                      <a:pt x="5651" y="20417"/>
                    </a:lnTo>
                    <a:cubicBezTo>
                      <a:pt x="5650" y="20417"/>
                      <a:pt x="5649" y="20417"/>
                      <a:pt x="5648" y="20417"/>
                    </a:cubicBezTo>
                    <a:cubicBezTo>
                      <a:pt x="5579" y="20417"/>
                      <a:pt x="5523" y="20365"/>
                      <a:pt x="5516" y="20297"/>
                    </a:cubicBezTo>
                    <a:lnTo>
                      <a:pt x="5068" y="15891"/>
                    </a:lnTo>
                    <a:cubicBezTo>
                      <a:pt x="5066" y="15887"/>
                      <a:pt x="5063" y="15883"/>
                      <a:pt x="5058" y="15883"/>
                    </a:cubicBezTo>
                    <a:lnTo>
                      <a:pt x="511" y="15923"/>
                    </a:lnTo>
                    <a:cubicBezTo>
                      <a:pt x="510" y="15923"/>
                      <a:pt x="509" y="15923"/>
                      <a:pt x="509" y="15923"/>
                    </a:cubicBezTo>
                    <a:cubicBezTo>
                      <a:pt x="245" y="15923"/>
                      <a:pt x="28" y="15710"/>
                      <a:pt x="27" y="15447"/>
                    </a:cubicBezTo>
                    <a:lnTo>
                      <a:pt x="21" y="14785"/>
                    </a:lnTo>
                    <a:cubicBezTo>
                      <a:pt x="18" y="14520"/>
                      <a:pt x="231" y="14302"/>
                      <a:pt x="496" y="14301"/>
                    </a:cubicBezTo>
                    <a:lnTo>
                      <a:pt x="10143" y="14217"/>
                    </a:lnTo>
                    <a:cubicBezTo>
                      <a:pt x="10146" y="14217"/>
                      <a:pt x="10149" y="14216"/>
                      <a:pt x="10149" y="14213"/>
                    </a:cubicBezTo>
                    <a:cubicBezTo>
                      <a:pt x="10246" y="14031"/>
                      <a:pt x="10296" y="13825"/>
                      <a:pt x="10295" y="13619"/>
                    </a:cubicBezTo>
                    <a:lnTo>
                      <a:pt x="10237" y="7010"/>
                    </a:lnTo>
                    <a:cubicBezTo>
                      <a:pt x="10237" y="7007"/>
                      <a:pt x="10234" y="7003"/>
                      <a:pt x="10230" y="7003"/>
                    </a:cubicBezTo>
                    <a:lnTo>
                      <a:pt x="5683" y="7042"/>
                    </a:lnTo>
                    <a:cubicBezTo>
                      <a:pt x="5681" y="7042"/>
                      <a:pt x="5679" y="7042"/>
                      <a:pt x="5677" y="7042"/>
                    </a:cubicBezTo>
                    <a:cubicBezTo>
                      <a:pt x="5298" y="7042"/>
                      <a:pt x="4989" y="6736"/>
                      <a:pt x="4986" y="6357"/>
                    </a:cubicBezTo>
                    <a:lnTo>
                      <a:pt x="4937" y="794"/>
                    </a:lnTo>
                    <a:cubicBezTo>
                      <a:pt x="4934" y="414"/>
                      <a:pt x="5242" y="100"/>
                      <a:pt x="5622" y="97"/>
                    </a:cubicBezTo>
                    <a:lnTo>
                      <a:pt x="15192" y="15"/>
                    </a:lnTo>
                    <a:cubicBezTo>
                      <a:pt x="15195" y="15"/>
                      <a:pt x="15197" y="15"/>
                      <a:pt x="15200" y="15"/>
                    </a:cubicBezTo>
                    <a:close/>
                    <a:moveTo>
                      <a:pt x="15199" y="0"/>
                    </a:moveTo>
                    <a:cubicBezTo>
                      <a:pt x="15196" y="0"/>
                      <a:pt x="15193" y="0"/>
                      <a:pt x="15190" y="0"/>
                    </a:cubicBezTo>
                    <a:lnTo>
                      <a:pt x="5620" y="82"/>
                    </a:lnTo>
                    <a:cubicBezTo>
                      <a:pt x="5231" y="85"/>
                      <a:pt x="4916" y="405"/>
                      <a:pt x="4921" y="795"/>
                    </a:cubicBezTo>
                    <a:lnTo>
                      <a:pt x="4968" y="6359"/>
                    </a:lnTo>
                    <a:cubicBezTo>
                      <a:pt x="4972" y="6746"/>
                      <a:pt x="5289" y="7059"/>
                      <a:pt x="5675" y="7059"/>
                    </a:cubicBezTo>
                    <a:cubicBezTo>
                      <a:pt x="5677" y="7059"/>
                      <a:pt x="5679" y="7059"/>
                      <a:pt x="5681" y="7059"/>
                    </a:cubicBezTo>
                    <a:lnTo>
                      <a:pt x="10221" y="7019"/>
                    </a:lnTo>
                    <a:lnTo>
                      <a:pt x="10277" y="13621"/>
                    </a:lnTo>
                    <a:cubicBezTo>
                      <a:pt x="10280" y="13822"/>
                      <a:pt x="10231" y="14023"/>
                      <a:pt x="10137" y="14202"/>
                    </a:cubicBezTo>
                    <a:lnTo>
                      <a:pt x="496" y="14285"/>
                    </a:lnTo>
                    <a:cubicBezTo>
                      <a:pt x="222" y="14288"/>
                      <a:pt x="1" y="14513"/>
                      <a:pt x="4" y="14785"/>
                    </a:cubicBezTo>
                    <a:lnTo>
                      <a:pt x="10" y="15447"/>
                    </a:lnTo>
                    <a:cubicBezTo>
                      <a:pt x="11" y="15720"/>
                      <a:pt x="234" y="15940"/>
                      <a:pt x="507" y="15940"/>
                    </a:cubicBezTo>
                    <a:cubicBezTo>
                      <a:pt x="508" y="15940"/>
                      <a:pt x="509" y="15940"/>
                      <a:pt x="510" y="15940"/>
                    </a:cubicBezTo>
                    <a:lnTo>
                      <a:pt x="5051" y="15900"/>
                    </a:lnTo>
                    <a:lnTo>
                      <a:pt x="5499" y="20299"/>
                    </a:lnTo>
                    <a:cubicBezTo>
                      <a:pt x="5507" y="20375"/>
                      <a:pt x="5570" y="20434"/>
                      <a:pt x="5646" y="20434"/>
                    </a:cubicBezTo>
                    <a:cubicBezTo>
                      <a:pt x="5647" y="20434"/>
                      <a:pt x="5648" y="20434"/>
                      <a:pt x="5649" y="20434"/>
                    </a:cubicBezTo>
                    <a:lnTo>
                      <a:pt x="5920" y="20432"/>
                    </a:lnTo>
                    <a:lnTo>
                      <a:pt x="5966" y="25814"/>
                    </a:lnTo>
                    <a:cubicBezTo>
                      <a:pt x="5948" y="25818"/>
                      <a:pt x="5934" y="25834"/>
                      <a:pt x="5934" y="25853"/>
                    </a:cubicBezTo>
                    <a:lnTo>
                      <a:pt x="5863" y="27894"/>
                    </a:lnTo>
                    <a:lnTo>
                      <a:pt x="5773" y="27894"/>
                    </a:lnTo>
                    <a:cubicBezTo>
                      <a:pt x="5733" y="27895"/>
                      <a:pt x="5699" y="27928"/>
                      <a:pt x="5699" y="27971"/>
                    </a:cubicBezTo>
                    <a:lnTo>
                      <a:pt x="5702" y="28343"/>
                    </a:lnTo>
                    <a:lnTo>
                      <a:pt x="3189" y="28365"/>
                    </a:lnTo>
                    <a:cubicBezTo>
                      <a:pt x="2614" y="28369"/>
                      <a:pt x="2073" y="28599"/>
                      <a:pt x="1669" y="29010"/>
                    </a:cubicBezTo>
                    <a:lnTo>
                      <a:pt x="1446" y="29237"/>
                    </a:lnTo>
                    <a:cubicBezTo>
                      <a:pt x="1425" y="29236"/>
                      <a:pt x="1407" y="29236"/>
                      <a:pt x="1390" y="29236"/>
                    </a:cubicBezTo>
                    <a:cubicBezTo>
                      <a:pt x="907" y="29240"/>
                      <a:pt x="517" y="29637"/>
                      <a:pt x="520" y="30120"/>
                    </a:cubicBezTo>
                    <a:cubicBezTo>
                      <a:pt x="525" y="30601"/>
                      <a:pt x="917" y="30988"/>
                      <a:pt x="1397" y="30988"/>
                    </a:cubicBezTo>
                    <a:cubicBezTo>
                      <a:pt x="1399" y="30988"/>
                      <a:pt x="1402" y="30988"/>
                      <a:pt x="1405" y="30988"/>
                    </a:cubicBezTo>
                    <a:cubicBezTo>
                      <a:pt x="1888" y="30985"/>
                      <a:pt x="2279" y="30588"/>
                      <a:pt x="2274" y="30105"/>
                    </a:cubicBezTo>
                    <a:cubicBezTo>
                      <a:pt x="2273" y="29896"/>
                      <a:pt x="2197" y="29696"/>
                      <a:pt x="2061" y="29539"/>
                    </a:cubicBezTo>
                    <a:lnTo>
                      <a:pt x="2134" y="29466"/>
                    </a:lnTo>
                    <a:cubicBezTo>
                      <a:pt x="2415" y="29178"/>
                      <a:pt x="2792" y="29018"/>
                      <a:pt x="3195" y="29015"/>
                    </a:cubicBezTo>
                    <a:lnTo>
                      <a:pt x="9824" y="28957"/>
                    </a:lnTo>
                    <a:cubicBezTo>
                      <a:pt x="9828" y="28957"/>
                      <a:pt x="9832" y="28957"/>
                      <a:pt x="9835" y="28957"/>
                    </a:cubicBezTo>
                    <a:cubicBezTo>
                      <a:pt x="10234" y="28957"/>
                      <a:pt x="10610" y="29111"/>
                      <a:pt x="10895" y="29390"/>
                    </a:cubicBezTo>
                    <a:lnTo>
                      <a:pt x="10943" y="29439"/>
                    </a:lnTo>
                    <a:cubicBezTo>
                      <a:pt x="10796" y="29602"/>
                      <a:pt x="10716" y="29813"/>
                      <a:pt x="10719" y="30032"/>
                    </a:cubicBezTo>
                    <a:cubicBezTo>
                      <a:pt x="10722" y="30513"/>
                      <a:pt x="11114" y="30900"/>
                      <a:pt x="11594" y="30900"/>
                    </a:cubicBezTo>
                    <a:cubicBezTo>
                      <a:pt x="11596" y="30900"/>
                      <a:pt x="11599" y="30900"/>
                      <a:pt x="11602" y="30900"/>
                    </a:cubicBezTo>
                    <a:cubicBezTo>
                      <a:pt x="12085" y="30897"/>
                      <a:pt x="12475" y="30500"/>
                      <a:pt x="12470" y="30017"/>
                    </a:cubicBezTo>
                    <a:cubicBezTo>
                      <a:pt x="12467" y="29537"/>
                      <a:pt x="12075" y="29148"/>
                      <a:pt x="11595" y="29148"/>
                    </a:cubicBezTo>
                    <a:cubicBezTo>
                      <a:pt x="11592" y="29148"/>
                      <a:pt x="11590" y="29148"/>
                      <a:pt x="11587" y="29148"/>
                    </a:cubicBezTo>
                    <a:lnTo>
                      <a:pt x="11575" y="29148"/>
                    </a:lnTo>
                    <a:lnTo>
                      <a:pt x="11349" y="28927"/>
                    </a:lnTo>
                    <a:cubicBezTo>
                      <a:pt x="10943" y="28526"/>
                      <a:pt x="10404" y="28307"/>
                      <a:pt x="9835" y="28307"/>
                    </a:cubicBezTo>
                    <a:cubicBezTo>
                      <a:pt x="9829" y="28307"/>
                      <a:pt x="9824" y="28307"/>
                      <a:pt x="9818" y="28307"/>
                    </a:cubicBezTo>
                    <a:lnTo>
                      <a:pt x="7305" y="28328"/>
                    </a:lnTo>
                    <a:lnTo>
                      <a:pt x="7302" y="27957"/>
                    </a:lnTo>
                    <a:cubicBezTo>
                      <a:pt x="7302" y="27915"/>
                      <a:pt x="7267" y="27881"/>
                      <a:pt x="7226" y="27881"/>
                    </a:cubicBezTo>
                    <a:lnTo>
                      <a:pt x="7137" y="27883"/>
                    </a:lnTo>
                    <a:lnTo>
                      <a:pt x="7031" y="25844"/>
                    </a:lnTo>
                    <a:cubicBezTo>
                      <a:pt x="7031" y="25825"/>
                      <a:pt x="7016" y="25809"/>
                      <a:pt x="6997" y="25805"/>
                    </a:cubicBezTo>
                    <a:lnTo>
                      <a:pt x="6952" y="20423"/>
                    </a:lnTo>
                    <a:lnTo>
                      <a:pt x="7222" y="20420"/>
                    </a:lnTo>
                    <a:cubicBezTo>
                      <a:pt x="7299" y="20420"/>
                      <a:pt x="7362" y="20361"/>
                      <a:pt x="7370" y="20284"/>
                    </a:cubicBezTo>
                    <a:lnTo>
                      <a:pt x="7691" y="16471"/>
                    </a:lnTo>
                    <a:lnTo>
                      <a:pt x="7811" y="16618"/>
                    </a:lnTo>
                    <a:cubicBezTo>
                      <a:pt x="8027" y="16887"/>
                      <a:pt x="8348" y="17039"/>
                      <a:pt x="8693" y="17039"/>
                    </a:cubicBezTo>
                    <a:cubicBezTo>
                      <a:pt x="8696" y="17039"/>
                      <a:pt x="8700" y="17039"/>
                      <a:pt x="8703" y="17039"/>
                    </a:cubicBezTo>
                    <a:lnTo>
                      <a:pt x="10701" y="17021"/>
                    </a:lnTo>
                    <a:lnTo>
                      <a:pt x="10701" y="17024"/>
                    </a:lnTo>
                    <a:cubicBezTo>
                      <a:pt x="10701" y="17059"/>
                      <a:pt x="10730" y="17088"/>
                      <a:pt x="10764" y="17088"/>
                    </a:cubicBezTo>
                    <a:lnTo>
                      <a:pt x="11407" y="17082"/>
                    </a:lnTo>
                    <a:cubicBezTo>
                      <a:pt x="11441" y="17082"/>
                      <a:pt x="11470" y="17053"/>
                      <a:pt x="11470" y="17018"/>
                    </a:cubicBezTo>
                    <a:lnTo>
                      <a:pt x="11469" y="16856"/>
                    </a:lnTo>
                    <a:cubicBezTo>
                      <a:pt x="11469" y="16821"/>
                      <a:pt x="11440" y="16794"/>
                      <a:pt x="11405" y="16794"/>
                    </a:cubicBezTo>
                    <a:lnTo>
                      <a:pt x="10761" y="16798"/>
                    </a:lnTo>
                    <a:cubicBezTo>
                      <a:pt x="10727" y="16800"/>
                      <a:pt x="10699" y="16829"/>
                      <a:pt x="10699" y="16863"/>
                    </a:cubicBezTo>
                    <a:lnTo>
                      <a:pt x="8701" y="16880"/>
                    </a:lnTo>
                    <a:cubicBezTo>
                      <a:pt x="8698" y="16880"/>
                      <a:pt x="8695" y="16880"/>
                      <a:pt x="8691" y="16880"/>
                    </a:cubicBezTo>
                    <a:cubicBezTo>
                      <a:pt x="8395" y="16880"/>
                      <a:pt x="8121" y="16749"/>
                      <a:pt x="7933" y="16518"/>
                    </a:cubicBezTo>
                    <a:lnTo>
                      <a:pt x="7711" y="16244"/>
                    </a:lnTo>
                    <a:lnTo>
                      <a:pt x="7743" y="15877"/>
                    </a:lnTo>
                    <a:lnTo>
                      <a:pt x="12284" y="15838"/>
                    </a:lnTo>
                    <a:cubicBezTo>
                      <a:pt x="12556" y="15837"/>
                      <a:pt x="12777" y="15611"/>
                      <a:pt x="12774" y="15338"/>
                    </a:cubicBezTo>
                    <a:lnTo>
                      <a:pt x="12770" y="14676"/>
                    </a:lnTo>
                    <a:cubicBezTo>
                      <a:pt x="12767" y="14470"/>
                      <a:pt x="12637" y="14285"/>
                      <a:pt x="12443" y="14214"/>
                    </a:cubicBezTo>
                    <a:cubicBezTo>
                      <a:pt x="12467" y="14116"/>
                      <a:pt x="12478" y="14014"/>
                      <a:pt x="12478" y="13913"/>
                    </a:cubicBezTo>
                    <a:lnTo>
                      <a:pt x="12417" y="7001"/>
                    </a:lnTo>
                    <a:lnTo>
                      <a:pt x="15251" y="6977"/>
                    </a:lnTo>
                    <a:cubicBezTo>
                      <a:pt x="15640" y="6974"/>
                      <a:pt x="15955" y="6653"/>
                      <a:pt x="15951" y="6264"/>
                    </a:cubicBezTo>
                    <a:lnTo>
                      <a:pt x="15904" y="700"/>
                    </a:lnTo>
                    <a:cubicBezTo>
                      <a:pt x="15899" y="314"/>
                      <a:pt x="15584" y="0"/>
                      <a:pt x="151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25"/>
              <p:cNvSpPr/>
              <p:nvPr/>
            </p:nvSpPr>
            <p:spPr>
              <a:xfrm>
                <a:off x="2191675" y="3194475"/>
                <a:ext cx="25800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27" extrusionOk="0">
                    <a:moveTo>
                      <a:pt x="1023" y="0"/>
                    </a:moveTo>
                    <a:lnTo>
                      <a:pt x="8" y="9"/>
                    </a:lnTo>
                    <a:cubicBezTo>
                      <a:pt x="3" y="9"/>
                      <a:pt x="0" y="14"/>
                      <a:pt x="0" y="17"/>
                    </a:cubicBezTo>
                    <a:cubicBezTo>
                      <a:pt x="0" y="22"/>
                      <a:pt x="3" y="26"/>
                      <a:pt x="8" y="26"/>
                    </a:cubicBezTo>
                    <a:lnTo>
                      <a:pt x="1024" y="17"/>
                    </a:lnTo>
                    <a:lnTo>
                      <a:pt x="1023" y="17"/>
                    </a:lnTo>
                    <a:cubicBezTo>
                      <a:pt x="1027" y="17"/>
                      <a:pt x="1032" y="13"/>
                      <a:pt x="1032" y="8"/>
                    </a:cubicBezTo>
                    <a:cubicBezTo>
                      <a:pt x="1032" y="5"/>
                      <a:pt x="1027" y="0"/>
                      <a:pt x="1023" y="0"/>
                    </a:cubicBezTo>
                    <a:close/>
                  </a:path>
                </a:pathLst>
              </a:custGeom>
              <a:solidFill>
                <a:srgbClr val="312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25"/>
              <p:cNvSpPr/>
              <p:nvPr/>
            </p:nvSpPr>
            <p:spPr>
              <a:xfrm>
                <a:off x="2192850" y="3329425"/>
                <a:ext cx="25775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26" extrusionOk="0">
                    <a:moveTo>
                      <a:pt x="1023" y="1"/>
                    </a:moveTo>
                    <a:lnTo>
                      <a:pt x="8" y="10"/>
                    </a:lnTo>
                    <a:cubicBezTo>
                      <a:pt x="3" y="10"/>
                      <a:pt x="0" y="13"/>
                      <a:pt x="0" y="17"/>
                    </a:cubicBezTo>
                    <a:cubicBezTo>
                      <a:pt x="0" y="22"/>
                      <a:pt x="3" y="25"/>
                      <a:pt x="8" y="25"/>
                    </a:cubicBezTo>
                    <a:lnTo>
                      <a:pt x="1023" y="16"/>
                    </a:lnTo>
                    <a:cubicBezTo>
                      <a:pt x="1027" y="16"/>
                      <a:pt x="1030" y="13"/>
                      <a:pt x="1030" y="8"/>
                    </a:cubicBezTo>
                    <a:cubicBezTo>
                      <a:pt x="1030" y="4"/>
                      <a:pt x="1027" y="1"/>
                      <a:pt x="1023" y="1"/>
                    </a:cubicBezTo>
                    <a:close/>
                  </a:path>
                </a:pathLst>
              </a:custGeom>
              <a:solidFill>
                <a:srgbClr val="312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25"/>
              <p:cNvSpPr/>
              <p:nvPr/>
            </p:nvSpPr>
            <p:spPr>
              <a:xfrm>
                <a:off x="2190225" y="3381400"/>
                <a:ext cx="31925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26" extrusionOk="0">
                    <a:moveTo>
                      <a:pt x="1269" y="0"/>
                    </a:moveTo>
                    <a:lnTo>
                      <a:pt x="8" y="11"/>
                    </a:lnTo>
                    <a:cubicBezTo>
                      <a:pt x="4" y="11"/>
                      <a:pt x="1" y="14"/>
                      <a:pt x="1" y="18"/>
                    </a:cubicBezTo>
                    <a:cubicBezTo>
                      <a:pt x="1" y="23"/>
                      <a:pt x="4" y="26"/>
                      <a:pt x="8" y="26"/>
                    </a:cubicBezTo>
                    <a:lnTo>
                      <a:pt x="1269" y="15"/>
                    </a:lnTo>
                    <a:cubicBezTo>
                      <a:pt x="1273" y="15"/>
                      <a:pt x="1276" y="12"/>
                      <a:pt x="1276" y="8"/>
                    </a:cubicBezTo>
                    <a:cubicBezTo>
                      <a:pt x="1276" y="3"/>
                      <a:pt x="1273" y="0"/>
                      <a:pt x="12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25"/>
              <p:cNvSpPr/>
              <p:nvPr/>
            </p:nvSpPr>
            <p:spPr>
              <a:xfrm>
                <a:off x="2186225" y="3392525"/>
                <a:ext cx="40125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1605" h="31" extrusionOk="0">
                    <a:moveTo>
                      <a:pt x="1595" y="0"/>
                    </a:moveTo>
                    <a:lnTo>
                      <a:pt x="9" y="14"/>
                    </a:lnTo>
                    <a:cubicBezTo>
                      <a:pt x="5" y="14"/>
                      <a:pt x="0" y="19"/>
                      <a:pt x="0" y="23"/>
                    </a:cubicBezTo>
                    <a:cubicBezTo>
                      <a:pt x="0" y="28"/>
                      <a:pt x="5" y="31"/>
                      <a:pt x="9" y="31"/>
                    </a:cubicBezTo>
                    <a:lnTo>
                      <a:pt x="1595" y="17"/>
                    </a:lnTo>
                    <a:lnTo>
                      <a:pt x="1597" y="17"/>
                    </a:lnTo>
                    <a:cubicBezTo>
                      <a:pt x="1600" y="17"/>
                      <a:pt x="1604" y="14"/>
                      <a:pt x="1604" y="9"/>
                    </a:cubicBezTo>
                    <a:cubicBezTo>
                      <a:pt x="1604" y="5"/>
                      <a:pt x="1600" y="0"/>
                      <a:pt x="15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3" name="Google Shape;433;p25"/>
            <p:cNvGrpSpPr/>
            <p:nvPr/>
          </p:nvGrpSpPr>
          <p:grpSpPr>
            <a:xfrm>
              <a:off x="6350950" y="729700"/>
              <a:ext cx="576232" cy="320112"/>
              <a:chOff x="315275" y="3124950"/>
              <a:chExt cx="658175" cy="365675"/>
            </a:xfrm>
          </p:grpSpPr>
          <p:sp>
            <p:nvSpPr>
              <p:cNvPr id="434" name="Google Shape;434;p25"/>
              <p:cNvSpPr/>
              <p:nvPr/>
            </p:nvSpPr>
            <p:spPr>
              <a:xfrm>
                <a:off x="315275" y="3124950"/>
                <a:ext cx="634175" cy="365675"/>
              </a:xfrm>
              <a:custGeom>
                <a:avLst/>
                <a:gdLst/>
                <a:ahLst/>
                <a:cxnLst/>
                <a:rect l="l" t="t" r="r" b="b"/>
                <a:pathLst>
                  <a:path w="25367" h="14627" extrusionOk="0">
                    <a:moveTo>
                      <a:pt x="763" y="0"/>
                    </a:moveTo>
                    <a:cubicBezTo>
                      <a:pt x="342" y="0"/>
                      <a:pt x="1" y="341"/>
                      <a:pt x="1" y="762"/>
                    </a:cubicBezTo>
                    <a:lnTo>
                      <a:pt x="1" y="11111"/>
                    </a:lnTo>
                    <a:cubicBezTo>
                      <a:pt x="1" y="11532"/>
                      <a:pt x="342" y="11873"/>
                      <a:pt x="763" y="11873"/>
                    </a:cubicBezTo>
                    <a:lnTo>
                      <a:pt x="22394" y="11873"/>
                    </a:lnTo>
                    <a:lnTo>
                      <a:pt x="25366" y="14626"/>
                    </a:lnTo>
                    <a:lnTo>
                      <a:pt x="25366" y="762"/>
                    </a:lnTo>
                    <a:cubicBezTo>
                      <a:pt x="25366" y="341"/>
                      <a:pt x="25026" y="0"/>
                      <a:pt x="246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25"/>
              <p:cNvSpPr/>
              <p:nvPr/>
            </p:nvSpPr>
            <p:spPr>
              <a:xfrm>
                <a:off x="875125" y="3421750"/>
                <a:ext cx="98325" cy="68875"/>
              </a:xfrm>
              <a:custGeom>
                <a:avLst/>
                <a:gdLst/>
                <a:ahLst/>
                <a:cxnLst/>
                <a:rect l="l" t="t" r="r" b="b"/>
                <a:pathLst>
                  <a:path w="3933" h="2755" extrusionOk="0">
                    <a:moveTo>
                      <a:pt x="0" y="1"/>
                    </a:moveTo>
                    <a:lnTo>
                      <a:pt x="2972" y="2754"/>
                    </a:lnTo>
                    <a:lnTo>
                      <a:pt x="3933" y="2754"/>
                    </a:lnTo>
                    <a:lnTo>
                      <a:pt x="9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25"/>
              <p:cNvSpPr/>
              <p:nvPr/>
            </p:nvSpPr>
            <p:spPr>
              <a:xfrm>
                <a:off x="339300" y="3124950"/>
                <a:ext cx="634150" cy="365675"/>
              </a:xfrm>
              <a:custGeom>
                <a:avLst/>
                <a:gdLst/>
                <a:ahLst/>
                <a:cxnLst/>
                <a:rect l="l" t="t" r="r" b="b"/>
                <a:pathLst>
                  <a:path w="25366" h="14627" extrusionOk="0">
                    <a:moveTo>
                      <a:pt x="764" y="0"/>
                    </a:moveTo>
                    <a:cubicBezTo>
                      <a:pt x="343" y="0"/>
                      <a:pt x="0" y="341"/>
                      <a:pt x="0" y="762"/>
                    </a:cubicBezTo>
                    <a:lnTo>
                      <a:pt x="0" y="11111"/>
                    </a:lnTo>
                    <a:cubicBezTo>
                      <a:pt x="0" y="11532"/>
                      <a:pt x="343" y="11873"/>
                      <a:pt x="764" y="11873"/>
                    </a:cubicBezTo>
                    <a:lnTo>
                      <a:pt x="22394" y="11873"/>
                    </a:lnTo>
                    <a:lnTo>
                      <a:pt x="25366" y="14626"/>
                    </a:lnTo>
                    <a:lnTo>
                      <a:pt x="25366" y="762"/>
                    </a:lnTo>
                    <a:cubicBezTo>
                      <a:pt x="25366" y="341"/>
                      <a:pt x="25025" y="0"/>
                      <a:pt x="246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25"/>
              <p:cNvSpPr/>
              <p:nvPr/>
            </p:nvSpPr>
            <p:spPr>
              <a:xfrm>
                <a:off x="792825" y="3237950"/>
                <a:ext cx="73725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948" extrusionOk="0">
                    <a:moveTo>
                      <a:pt x="1475" y="0"/>
                    </a:moveTo>
                    <a:cubicBezTo>
                      <a:pt x="661" y="0"/>
                      <a:pt x="1" y="661"/>
                      <a:pt x="1" y="1474"/>
                    </a:cubicBezTo>
                    <a:cubicBezTo>
                      <a:pt x="1" y="2288"/>
                      <a:pt x="661" y="2948"/>
                      <a:pt x="1475" y="2948"/>
                    </a:cubicBezTo>
                    <a:cubicBezTo>
                      <a:pt x="2288" y="2948"/>
                      <a:pt x="2949" y="2288"/>
                      <a:pt x="2949" y="1474"/>
                    </a:cubicBezTo>
                    <a:cubicBezTo>
                      <a:pt x="2949" y="661"/>
                      <a:pt x="2288" y="0"/>
                      <a:pt x="14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25"/>
              <p:cNvSpPr/>
              <p:nvPr/>
            </p:nvSpPr>
            <p:spPr>
              <a:xfrm>
                <a:off x="619550" y="3237950"/>
                <a:ext cx="73675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2947" h="2948" extrusionOk="0">
                    <a:moveTo>
                      <a:pt x="1473" y="0"/>
                    </a:moveTo>
                    <a:cubicBezTo>
                      <a:pt x="660" y="0"/>
                      <a:pt x="1" y="661"/>
                      <a:pt x="1" y="1474"/>
                    </a:cubicBezTo>
                    <a:cubicBezTo>
                      <a:pt x="1" y="2288"/>
                      <a:pt x="660" y="2948"/>
                      <a:pt x="1473" y="2948"/>
                    </a:cubicBezTo>
                    <a:cubicBezTo>
                      <a:pt x="2286" y="2948"/>
                      <a:pt x="2947" y="2288"/>
                      <a:pt x="2947" y="1474"/>
                    </a:cubicBezTo>
                    <a:cubicBezTo>
                      <a:pt x="2947" y="661"/>
                      <a:pt x="2286" y="0"/>
                      <a:pt x="14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25"/>
              <p:cNvSpPr/>
              <p:nvPr/>
            </p:nvSpPr>
            <p:spPr>
              <a:xfrm>
                <a:off x="446225" y="3237950"/>
                <a:ext cx="73675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2947" h="2948" extrusionOk="0">
                    <a:moveTo>
                      <a:pt x="1475" y="0"/>
                    </a:moveTo>
                    <a:cubicBezTo>
                      <a:pt x="660" y="0"/>
                      <a:pt x="1" y="661"/>
                      <a:pt x="1" y="1474"/>
                    </a:cubicBezTo>
                    <a:cubicBezTo>
                      <a:pt x="1" y="2288"/>
                      <a:pt x="660" y="2948"/>
                      <a:pt x="1475" y="2948"/>
                    </a:cubicBezTo>
                    <a:cubicBezTo>
                      <a:pt x="2288" y="2948"/>
                      <a:pt x="2947" y="2288"/>
                      <a:pt x="2947" y="1474"/>
                    </a:cubicBezTo>
                    <a:cubicBezTo>
                      <a:pt x="2947" y="661"/>
                      <a:pt x="2288" y="0"/>
                      <a:pt x="14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440" name="Google Shape;440;p25"/>
          <p:cNvCxnSpPr/>
          <p:nvPr/>
        </p:nvCxnSpPr>
        <p:spPr>
          <a:xfrm>
            <a:off x="5110450" y="4608500"/>
            <a:ext cx="445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8" name="Google Shape;1788;p36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4144" y="1003905"/>
            <a:ext cx="5787004" cy="357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9" name="Google Shape;1789;p3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Pesquisa de Privacidade do Consumidor </a:t>
            </a:r>
            <a:br>
              <a:rPr lang="pt-BR" dirty="0"/>
            </a:br>
            <a:r>
              <a:rPr lang="pt-BR" dirty="0"/>
              <a:t>Cisco 2022</a:t>
            </a:r>
          </a:p>
        </p:txBody>
      </p:sp>
      <p:grpSp>
        <p:nvGrpSpPr>
          <p:cNvPr id="1790" name="Google Shape;1790;p36"/>
          <p:cNvGrpSpPr/>
          <p:nvPr/>
        </p:nvGrpSpPr>
        <p:grpSpPr>
          <a:xfrm>
            <a:off x="3399250" y="2001240"/>
            <a:ext cx="2476793" cy="1818370"/>
            <a:chOff x="242150" y="238125"/>
            <a:chExt cx="7135675" cy="5238750"/>
          </a:xfrm>
        </p:grpSpPr>
        <p:sp>
          <p:nvSpPr>
            <p:cNvPr id="1791" name="Google Shape;1791;p36"/>
            <p:cNvSpPr/>
            <p:nvPr/>
          </p:nvSpPr>
          <p:spPr>
            <a:xfrm>
              <a:off x="242150" y="5063675"/>
              <a:ext cx="7135675" cy="413200"/>
            </a:xfrm>
            <a:custGeom>
              <a:avLst/>
              <a:gdLst/>
              <a:ahLst/>
              <a:cxnLst/>
              <a:rect l="l" t="t" r="r" b="b"/>
              <a:pathLst>
                <a:path w="285427" h="16528" extrusionOk="0">
                  <a:moveTo>
                    <a:pt x="135356" y="0"/>
                  </a:moveTo>
                  <a:lnTo>
                    <a:pt x="128129" y="26"/>
                  </a:lnTo>
                  <a:lnTo>
                    <a:pt x="120979" y="78"/>
                  </a:lnTo>
                  <a:lnTo>
                    <a:pt x="113958" y="156"/>
                  </a:lnTo>
                  <a:lnTo>
                    <a:pt x="107042" y="259"/>
                  </a:lnTo>
                  <a:lnTo>
                    <a:pt x="100280" y="363"/>
                  </a:lnTo>
                  <a:lnTo>
                    <a:pt x="93648" y="492"/>
                  </a:lnTo>
                  <a:lnTo>
                    <a:pt x="87146" y="648"/>
                  </a:lnTo>
                  <a:lnTo>
                    <a:pt x="80825" y="803"/>
                  </a:lnTo>
                  <a:lnTo>
                    <a:pt x="74686" y="985"/>
                  </a:lnTo>
                  <a:lnTo>
                    <a:pt x="68701" y="1192"/>
                  </a:lnTo>
                  <a:lnTo>
                    <a:pt x="62925" y="1399"/>
                  </a:lnTo>
                  <a:lnTo>
                    <a:pt x="57329" y="1632"/>
                  </a:lnTo>
                  <a:lnTo>
                    <a:pt x="51941" y="1891"/>
                  </a:lnTo>
                  <a:lnTo>
                    <a:pt x="46759" y="2150"/>
                  </a:lnTo>
                  <a:lnTo>
                    <a:pt x="41786" y="2409"/>
                  </a:lnTo>
                  <a:lnTo>
                    <a:pt x="37071" y="2694"/>
                  </a:lnTo>
                  <a:lnTo>
                    <a:pt x="32589" y="3005"/>
                  </a:lnTo>
                  <a:lnTo>
                    <a:pt x="28341" y="3316"/>
                  </a:lnTo>
                  <a:lnTo>
                    <a:pt x="24377" y="3653"/>
                  </a:lnTo>
                  <a:lnTo>
                    <a:pt x="20647" y="3990"/>
                  </a:lnTo>
                  <a:lnTo>
                    <a:pt x="17227" y="4326"/>
                  </a:lnTo>
                  <a:lnTo>
                    <a:pt x="14067" y="4689"/>
                  </a:lnTo>
                  <a:lnTo>
                    <a:pt x="11217" y="5052"/>
                  </a:lnTo>
                  <a:lnTo>
                    <a:pt x="8652" y="5415"/>
                  </a:lnTo>
                  <a:lnTo>
                    <a:pt x="6399" y="5803"/>
                  </a:lnTo>
                  <a:lnTo>
                    <a:pt x="5414" y="6010"/>
                  </a:lnTo>
                  <a:lnTo>
                    <a:pt x="4482" y="6192"/>
                  </a:lnTo>
                  <a:lnTo>
                    <a:pt x="3653" y="6399"/>
                  </a:lnTo>
                  <a:lnTo>
                    <a:pt x="2901" y="6606"/>
                  </a:lnTo>
                  <a:lnTo>
                    <a:pt x="2228" y="6813"/>
                  </a:lnTo>
                  <a:lnTo>
                    <a:pt x="1632" y="6995"/>
                  </a:lnTo>
                  <a:lnTo>
                    <a:pt x="1140" y="7202"/>
                  </a:lnTo>
                  <a:lnTo>
                    <a:pt x="725" y="7409"/>
                  </a:lnTo>
                  <a:lnTo>
                    <a:pt x="414" y="7642"/>
                  </a:lnTo>
                  <a:lnTo>
                    <a:pt x="285" y="7746"/>
                  </a:lnTo>
                  <a:lnTo>
                    <a:pt x="181" y="7850"/>
                  </a:lnTo>
                  <a:lnTo>
                    <a:pt x="104" y="7953"/>
                  </a:lnTo>
                  <a:lnTo>
                    <a:pt x="26" y="8057"/>
                  </a:lnTo>
                  <a:lnTo>
                    <a:pt x="0" y="8161"/>
                  </a:lnTo>
                  <a:lnTo>
                    <a:pt x="0" y="8264"/>
                  </a:lnTo>
                  <a:lnTo>
                    <a:pt x="0" y="8368"/>
                  </a:lnTo>
                  <a:lnTo>
                    <a:pt x="26" y="8471"/>
                  </a:lnTo>
                  <a:lnTo>
                    <a:pt x="104" y="8575"/>
                  </a:lnTo>
                  <a:lnTo>
                    <a:pt x="181" y="8705"/>
                  </a:lnTo>
                  <a:lnTo>
                    <a:pt x="285" y="8808"/>
                  </a:lnTo>
                  <a:lnTo>
                    <a:pt x="414" y="8912"/>
                  </a:lnTo>
                  <a:lnTo>
                    <a:pt x="725" y="9119"/>
                  </a:lnTo>
                  <a:lnTo>
                    <a:pt x="1140" y="9326"/>
                  </a:lnTo>
                  <a:lnTo>
                    <a:pt x="1632" y="9534"/>
                  </a:lnTo>
                  <a:lnTo>
                    <a:pt x="2228" y="9741"/>
                  </a:lnTo>
                  <a:lnTo>
                    <a:pt x="2901" y="9922"/>
                  </a:lnTo>
                  <a:lnTo>
                    <a:pt x="3653" y="10129"/>
                  </a:lnTo>
                  <a:lnTo>
                    <a:pt x="4482" y="10337"/>
                  </a:lnTo>
                  <a:lnTo>
                    <a:pt x="5414" y="10544"/>
                  </a:lnTo>
                  <a:lnTo>
                    <a:pt x="6399" y="10725"/>
                  </a:lnTo>
                  <a:lnTo>
                    <a:pt x="8652" y="11114"/>
                  </a:lnTo>
                  <a:lnTo>
                    <a:pt x="11217" y="11476"/>
                  </a:lnTo>
                  <a:lnTo>
                    <a:pt x="14067" y="11865"/>
                  </a:lnTo>
                  <a:lnTo>
                    <a:pt x="17227" y="12202"/>
                  </a:lnTo>
                  <a:lnTo>
                    <a:pt x="20647" y="12564"/>
                  </a:lnTo>
                  <a:lnTo>
                    <a:pt x="24377" y="12901"/>
                  </a:lnTo>
                  <a:lnTo>
                    <a:pt x="28341" y="13212"/>
                  </a:lnTo>
                  <a:lnTo>
                    <a:pt x="32589" y="13523"/>
                  </a:lnTo>
                  <a:lnTo>
                    <a:pt x="37071" y="13834"/>
                  </a:lnTo>
                  <a:lnTo>
                    <a:pt x="41786" y="14119"/>
                  </a:lnTo>
                  <a:lnTo>
                    <a:pt x="46759" y="14404"/>
                  </a:lnTo>
                  <a:lnTo>
                    <a:pt x="51941" y="14663"/>
                  </a:lnTo>
                  <a:lnTo>
                    <a:pt x="57329" y="14896"/>
                  </a:lnTo>
                  <a:lnTo>
                    <a:pt x="62925" y="15129"/>
                  </a:lnTo>
                  <a:lnTo>
                    <a:pt x="68701" y="15336"/>
                  </a:lnTo>
                  <a:lnTo>
                    <a:pt x="74686" y="15544"/>
                  </a:lnTo>
                  <a:lnTo>
                    <a:pt x="80825" y="15725"/>
                  </a:lnTo>
                  <a:lnTo>
                    <a:pt x="87146" y="15880"/>
                  </a:lnTo>
                  <a:lnTo>
                    <a:pt x="93648" y="16036"/>
                  </a:lnTo>
                  <a:lnTo>
                    <a:pt x="100280" y="16165"/>
                  </a:lnTo>
                  <a:lnTo>
                    <a:pt x="107042" y="16269"/>
                  </a:lnTo>
                  <a:lnTo>
                    <a:pt x="113958" y="16373"/>
                  </a:lnTo>
                  <a:lnTo>
                    <a:pt x="120979" y="16450"/>
                  </a:lnTo>
                  <a:lnTo>
                    <a:pt x="128129" y="16502"/>
                  </a:lnTo>
                  <a:lnTo>
                    <a:pt x="135356" y="16528"/>
                  </a:lnTo>
                  <a:lnTo>
                    <a:pt x="150045" y="16528"/>
                  </a:lnTo>
                  <a:lnTo>
                    <a:pt x="157298" y="16502"/>
                  </a:lnTo>
                  <a:lnTo>
                    <a:pt x="164448" y="16450"/>
                  </a:lnTo>
                  <a:lnTo>
                    <a:pt x="171469" y="16373"/>
                  </a:lnTo>
                  <a:lnTo>
                    <a:pt x="178385" y="16269"/>
                  </a:lnTo>
                  <a:lnTo>
                    <a:pt x="185147" y="16165"/>
                  </a:lnTo>
                  <a:lnTo>
                    <a:pt x="191779" y="16036"/>
                  </a:lnTo>
                  <a:lnTo>
                    <a:pt x="198255" y="15880"/>
                  </a:lnTo>
                  <a:lnTo>
                    <a:pt x="204576" y="15725"/>
                  </a:lnTo>
                  <a:lnTo>
                    <a:pt x="210741" y="15544"/>
                  </a:lnTo>
                  <a:lnTo>
                    <a:pt x="216726" y="15336"/>
                  </a:lnTo>
                  <a:lnTo>
                    <a:pt x="222503" y="15129"/>
                  </a:lnTo>
                  <a:lnTo>
                    <a:pt x="228098" y="14896"/>
                  </a:lnTo>
                  <a:lnTo>
                    <a:pt x="233486" y="14663"/>
                  </a:lnTo>
                  <a:lnTo>
                    <a:pt x="238668" y="14404"/>
                  </a:lnTo>
                  <a:lnTo>
                    <a:pt x="243641" y="14119"/>
                  </a:lnTo>
                  <a:lnTo>
                    <a:pt x="248356" y="13834"/>
                  </a:lnTo>
                  <a:lnTo>
                    <a:pt x="252838" y="13523"/>
                  </a:lnTo>
                  <a:lnTo>
                    <a:pt x="257086" y="13212"/>
                  </a:lnTo>
                  <a:lnTo>
                    <a:pt x="261050" y="12901"/>
                  </a:lnTo>
                  <a:lnTo>
                    <a:pt x="264780" y="12564"/>
                  </a:lnTo>
                  <a:lnTo>
                    <a:pt x="268200" y="12202"/>
                  </a:lnTo>
                  <a:lnTo>
                    <a:pt x="271360" y="11865"/>
                  </a:lnTo>
                  <a:lnTo>
                    <a:pt x="274210" y="11476"/>
                  </a:lnTo>
                  <a:lnTo>
                    <a:pt x="276775" y="11114"/>
                  </a:lnTo>
                  <a:lnTo>
                    <a:pt x="279028" y="10725"/>
                  </a:lnTo>
                  <a:lnTo>
                    <a:pt x="280013" y="10544"/>
                  </a:lnTo>
                  <a:lnTo>
                    <a:pt x="280945" y="10337"/>
                  </a:lnTo>
                  <a:lnTo>
                    <a:pt x="281774" y="10129"/>
                  </a:lnTo>
                  <a:lnTo>
                    <a:pt x="282526" y="9922"/>
                  </a:lnTo>
                  <a:lnTo>
                    <a:pt x="283199" y="9741"/>
                  </a:lnTo>
                  <a:lnTo>
                    <a:pt x="283795" y="9534"/>
                  </a:lnTo>
                  <a:lnTo>
                    <a:pt x="284287" y="9326"/>
                  </a:lnTo>
                  <a:lnTo>
                    <a:pt x="284702" y="9119"/>
                  </a:lnTo>
                  <a:lnTo>
                    <a:pt x="285013" y="8912"/>
                  </a:lnTo>
                  <a:lnTo>
                    <a:pt x="285142" y="8808"/>
                  </a:lnTo>
                  <a:lnTo>
                    <a:pt x="285246" y="8705"/>
                  </a:lnTo>
                  <a:lnTo>
                    <a:pt x="285323" y="8575"/>
                  </a:lnTo>
                  <a:lnTo>
                    <a:pt x="285375" y="8471"/>
                  </a:lnTo>
                  <a:lnTo>
                    <a:pt x="285427" y="8368"/>
                  </a:lnTo>
                  <a:lnTo>
                    <a:pt x="285427" y="8264"/>
                  </a:lnTo>
                  <a:lnTo>
                    <a:pt x="285427" y="8161"/>
                  </a:lnTo>
                  <a:lnTo>
                    <a:pt x="285375" y="8057"/>
                  </a:lnTo>
                  <a:lnTo>
                    <a:pt x="285323" y="7953"/>
                  </a:lnTo>
                  <a:lnTo>
                    <a:pt x="285246" y="7850"/>
                  </a:lnTo>
                  <a:lnTo>
                    <a:pt x="285142" y="7746"/>
                  </a:lnTo>
                  <a:lnTo>
                    <a:pt x="285013" y="7642"/>
                  </a:lnTo>
                  <a:lnTo>
                    <a:pt x="284702" y="7409"/>
                  </a:lnTo>
                  <a:lnTo>
                    <a:pt x="284287" y="7202"/>
                  </a:lnTo>
                  <a:lnTo>
                    <a:pt x="283795" y="6995"/>
                  </a:lnTo>
                  <a:lnTo>
                    <a:pt x="283199" y="6813"/>
                  </a:lnTo>
                  <a:lnTo>
                    <a:pt x="282526" y="6606"/>
                  </a:lnTo>
                  <a:lnTo>
                    <a:pt x="281774" y="6399"/>
                  </a:lnTo>
                  <a:lnTo>
                    <a:pt x="280945" y="6192"/>
                  </a:lnTo>
                  <a:lnTo>
                    <a:pt x="280013" y="6010"/>
                  </a:lnTo>
                  <a:lnTo>
                    <a:pt x="279028" y="5803"/>
                  </a:lnTo>
                  <a:lnTo>
                    <a:pt x="276775" y="5415"/>
                  </a:lnTo>
                  <a:lnTo>
                    <a:pt x="274210" y="5052"/>
                  </a:lnTo>
                  <a:lnTo>
                    <a:pt x="271360" y="4689"/>
                  </a:lnTo>
                  <a:lnTo>
                    <a:pt x="268200" y="4326"/>
                  </a:lnTo>
                  <a:lnTo>
                    <a:pt x="264780" y="3990"/>
                  </a:lnTo>
                  <a:lnTo>
                    <a:pt x="261050" y="3653"/>
                  </a:lnTo>
                  <a:lnTo>
                    <a:pt x="257086" y="3316"/>
                  </a:lnTo>
                  <a:lnTo>
                    <a:pt x="252838" y="3005"/>
                  </a:lnTo>
                  <a:lnTo>
                    <a:pt x="248356" y="2694"/>
                  </a:lnTo>
                  <a:lnTo>
                    <a:pt x="243641" y="2409"/>
                  </a:lnTo>
                  <a:lnTo>
                    <a:pt x="238668" y="2150"/>
                  </a:lnTo>
                  <a:lnTo>
                    <a:pt x="233486" y="1891"/>
                  </a:lnTo>
                  <a:lnTo>
                    <a:pt x="228098" y="1632"/>
                  </a:lnTo>
                  <a:lnTo>
                    <a:pt x="222503" y="1399"/>
                  </a:lnTo>
                  <a:lnTo>
                    <a:pt x="216726" y="1192"/>
                  </a:lnTo>
                  <a:lnTo>
                    <a:pt x="210741" y="985"/>
                  </a:lnTo>
                  <a:lnTo>
                    <a:pt x="204576" y="803"/>
                  </a:lnTo>
                  <a:lnTo>
                    <a:pt x="198255" y="648"/>
                  </a:lnTo>
                  <a:lnTo>
                    <a:pt x="191779" y="492"/>
                  </a:lnTo>
                  <a:lnTo>
                    <a:pt x="185147" y="363"/>
                  </a:lnTo>
                  <a:lnTo>
                    <a:pt x="178385" y="259"/>
                  </a:lnTo>
                  <a:lnTo>
                    <a:pt x="171469" y="156"/>
                  </a:lnTo>
                  <a:lnTo>
                    <a:pt x="164448" y="78"/>
                  </a:lnTo>
                  <a:lnTo>
                    <a:pt x="157298" y="26"/>
                  </a:lnTo>
                  <a:lnTo>
                    <a:pt x="150045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6"/>
            <p:cNvSpPr/>
            <p:nvPr/>
          </p:nvSpPr>
          <p:spPr>
            <a:xfrm>
              <a:off x="722025" y="238125"/>
              <a:ext cx="6175925" cy="4126775"/>
            </a:xfrm>
            <a:custGeom>
              <a:avLst/>
              <a:gdLst/>
              <a:ahLst/>
              <a:cxnLst/>
              <a:rect l="l" t="t" r="r" b="b"/>
              <a:pathLst>
                <a:path w="247037" h="165071" extrusionOk="0">
                  <a:moveTo>
                    <a:pt x="6141" y="0"/>
                  </a:moveTo>
                  <a:lnTo>
                    <a:pt x="5804" y="26"/>
                  </a:lnTo>
                  <a:lnTo>
                    <a:pt x="5467" y="52"/>
                  </a:lnTo>
                  <a:lnTo>
                    <a:pt x="5156" y="130"/>
                  </a:lnTo>
                  <a:lnTo>
                    <a:pt x="4845" y="181"/>
                  </a:lnTo>
                  <a:lnTo>
                    <a:pt x="4534" y="285"/>
                  </a:lnTo>
                  <a:lnTo>
                    <a:pt x="4249" y="389"/>
                  </a:lnTo>
                  <a:lnTo>
                    <a:pt x="3939" y="492"/>
                  </a:lnTo>
                  <a:lnTo>
                    <a:pt x="3395" y="777"/>
                  </a:lnTo>
                  <a:lnTo>
                    <a:pt x="2851" y="1088"/>
                  </a:lnTo>
                  <a:lnTo>
                    <a:pt x="2358" y="1451"/>
                  </a:lnTo>
                  <a:lnTo>
                    <a:pt x="1892" y="1891"/>
                  </a:lnTo>
                  <a:lnTo>
                    <a:pt x="1478" y="2332"/>
                  </a:lnTo>
                  <a:lnTo>
                    <a:pt x="1115" y="2824"/>
                  </a:lnTo>
                  <a:lnTo>
                    <a:pt x="778" y="3368"/>
                  </a:lnTo>
                  <a:lnTo>
                    <a:pt x="519" y="3938"/>
                  </a:lnTo>
                  <a:lnTo>
                    <a:pt x="390" y="4223"/>
                  </a:lnTo>
                  <a:lnTo>
                    <a:pt x="286" y="4533"/>
                  </a:lnTo>
                  <a:lnTo>
                    <a:pt x="208" y="4818"/>
                  </a:lnTo>
                  <a:lnTo>
                    <a:pt x="131" y="5155"/>
                  </a:lnTo>
                  <a:lnTo>
                    <a:pt x="79" y="5466"/>
                  </a:lnTo>
                  <a:lnTo>
                    <a:pt x="27" y="5777"/>
                  </a:lnTo>
                  <a:lnTo>
                    <a:pt x="27" y="6114"/>
                  </a:lnTo>
                  <a:lnTo>
                    <a:pt x="1" y="6450"/>
                  </a:lnTo>
                  <a:lnTo>
                    <a:pt x="1" y="158620"/>
                  </a:lnTo>
                  <a:lnTo>
                    <a:pt x="27" y="158956"/>
                  </a:lnTo>
                  <a:lnTo>
                    <a:pt x="27" y="159267"/>
                  </a:lnTo>
                  <a:lnTo>
                    <a:pt x="79" y="159604"/>
                  </a:lnTo>
                  <a:lnTo>
                    <a:pt x="131" y="159915"/>
                  </a:lnTo>
                  <a:lnTo>
                    <a:pt x="208" y="160226"/>
                  </a:lnTo>
                  <a:lnTo>
                    <a:pt x="286" y="160537"/>
                  </a:lnTo>
                  <a:lnTo>
                    <a:pt x="390" y="160848"/>
                  </a:lnTo>
                  <a:lnTo>
                    <a:pt x="519" y="161133"/>
                  </a:lnTo>
                  <a:lnTo>
                    <a:pt x="778" y="161702"/>
                  </a:lnTo>
                  <a:lnTo>
                    <a:pt x="1115" y="162221"/>
                  </a:lnTo>
                  <a:lnTo>
                    <a:pt x="1478" y="162713"/>
                  </a:lnTo>
                  <a:lnTo>
                    <a:pt x="1892" y="163179"/>
                  </a:lnTo>
                  <a:lnTo>
                    <a:pt x="2358" y="163594"/>
                  </a:lnTo>
                  <a:lnTo>
                    <a:pt x="2851" y="163982"/>
                  </a:lnTo>
                  <a:lnTo>
                    <a:pt x="3395" y="164293"/>
                  </a:lnTo>
                  <a:lnTo>
                    <a:pt x="3939" y="164578"/>
                  </a:lnTo>
                  <a:lnTo>
                    <a:pt x="4249" y="164682"/>
                  </a:lnTo>
                  <a:lnTo>
                    <a:pt x="4534" y="164785"/>
                  </a:lnTo>
                  <a:lnTo>
                    <a:pt x="4845" y="164863"/>
                  </a:lnTo>
                  <a:lnTo>
                    <a:pt x="5156" y="164941"/>
                  </a:lnTo>
                  <a:lnTo>
                    <a:pt x="5467" y="164992"/>
                  </a:lnTo>
                  <a:lnTo>
                    <a:pt x="5804" y="165044"/>
                  </a:lnTo>
                  <a:lnTo>
                    <a:pt x="6141" y="165070"/>
                  </a:lnTo>
                  <a:lnTo>
                    <a:pt x="240896" y="165070"/>
                  </a:lnTo>
                  <a:lnTo>
                    <a:pt x="241233" y="165044"/>
                  </a:lnTo>
                  <a:lnTo>
                    <a:pt x="241544" y="164992"/>
                  </a:lnTo>
                  <a:lnTo>
                    <a:pt x="241881" y="164941"/>
                  </a:lnTo>
                  <a:lnTo>
                    <a:pt x="242192" y="164863"/>
                  </a:lnTo>
                  <a:lnTo>
                    <a:pt x="242503" y="164785"/>
                  </a:lnTo>
                  <a:lnTo>
                    <a:pt x="242788" y="164682"/>
                  </a:lnTo>
                  <a:lnTo>
                    <a:pt x="243072" y="164578"/>
                  </a:lnTo>
                  <a:lnTo>
                    <a:pt x="243642" y="164293"/>
                  </a:lnTo>
                  <a:lnTo>
                    <a:pt x="244186" y="163982"/>
                  </a:lnTo>
                  <a:lnTo>
                    <a:pt x="244679" y="163594"/>
                  </a:lnTo>
                  <a:lnTo>
                    <a:pt x="245145" y="163179"/>
                  </a:lnTo>
                  <a:lnTo>
                    <a:pt x="245559" y="162713"/>
                  </a:lnTo>
                  <a:lnTo>
                    <a:pt x="245922" y="162221"/>
                  </a:lnTo>
                  <a:lnTo>
                    <a:pt x="246259" y="161702"/>
                  </a:lnTo>
                  <a:lnTo>
                    <a:pt x="246518" y="161133"/>
                  </a:lnTo>
                  <a:lnTo>
                    <a:pt x="246647" y="160848"/>
                  </a:lnTo>
                  <a:lnTo>
                    <a:pt x="246725" y="160537"/>
                  </a:lnTo>
                  <a:lnTo>
                    <a:pt x="246829" y="160226"/>
                  </a:lnTo>
                  <a:lnTo>
                    <a:pt x="246906" y="159915"/>
                  </a:lnTo>
                  <a:lnTo>
                    <a:pt x="246958" y="159604"/>
                  </a:lnTo>
                  <a:lnTo>
                    <a:pt x="246984" y="159267"/>
                  </a:lnTo>
                  <a:lnTo>
                    <a:pt x="247010" y="158956"/>
                  </a:lnTo>
                  <a:lnTo>
                    <a:pt x="247036" y="158620"/>
                  </a:lnTo>
                  <a:lnTo>
                    <a:pt x="247036" y="6450"/>
                  </a:lnTo>
                  <a:lnTo>
                    <a:pt x="247010" y="6114"/>
                  </a:lnTo>
                  <a:lnTo>
                    <a:pt x="246984" y="5777"/>
                  </a:lnTo>
                  <a:lnTo>
                    <a:pt x="246958" y="5466"/>
                  </a:lnTo>
                  <a:lnTo>
                    <a:pt x="246906" y="5155"/>
                  </a:lnTo>
                  <a:lnTo>
                    <a:pt x="246829" y="4818"/>
                  </a:lnTo>
                  <a:lnTo>
                    <a:pt x="246725" y="4533"/>
                  </a:lnTo>
                  <a:lnTo>
                    <a:pt x="246647" y="4223"/>
                  </a:lnTo>
                  <a:lnTo>
                    <a:pt x="246518" y="3938"/>
                  </a:lnTo>
                  <a:lnTo>
                    <a:pt x="246259" y="3368"/>
                  </a:lnTo>
                  <a:lnTo>
                    <a:pt x="245922" y="2824"/>
                  </a:lnTo>
                  <a:lnTo>
                    <a:pt x="245559" y="2332"/>
                  </a:lnTo>
                  <a:lnTo>
                    <a:pt x="245145" y="1891"/>
                  </a:lnTo>
                  <a:lnTo>
                    <a:pt x="244679" y="1451"/>
                  </a:lnTo>
                  <a:lnTo>
                    <a:pt x="244186" y="1088"/>
                  </a:lnTo>
                  <a:lnTo>
                    <a:pt x="243642" y="777"/>
                  </a:lnTo>
                  <a:lnTo>
                    <a:pt x="243072" y="492"/>
                  </a:lnTo>
                  <a:lnTo>
                    <a:pt x="242788" y="389"/>
                  </a:lnTo>
                  <a:lnTo>
                    <a:pt x="242503" y="285"/>
                  </a:lnTo>
                  <a:lnTo>
                    <a:pt x="242192" y="181"/>
                  </a:lnTo>
                  <a:lnTo>
                    <a:pt x="241881" y="130"/>
                  </a:lnTo>
                  <a:lnTo>
                    <a:pt x="241544" y="52"/>
                  </a:lnTo>
                  <a:lnTo>
                    <a:pt x="241233" y="26"/>
                  </a:lnTo>
                  <a:lnTo>
                    <a:pt x="2408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6"/>
            <p:cNvSpPr/>
            <p:nvPr/>
          </p:nvSpPr>
          <p:spPr>
            <a:xfrm>
              <a:off x="860625" y="376050"/>
              <a:ext cx="5898725" cy="3304300"/>
            </a:xfrm>
            <a:custGeom>
              <a:avLst/>
              <a:gdLst/>
              <a:ahLst/>
              <a:cxnLst/>
              <a:rect l="l" t="t" r="r" b="b"/>
              <a:pathLst>
                <a:path w="235949" h="132172" extrusionOk="0">
                  <a:moveTo>
                    <a:pt x="2151" y="1"/>
                  </a:moveTo>
                  <a:lnTo>
                    <a:pt x="1918" y="53"/>
                  </a:lnTo>
                  <a:lnTo>
                    <a:pt x="1685" y="105"/>
                  </a:lnTo>
                  <a:lnTo>
                    <a:pt x="1477" y="182"/>
                  </a:lnTo>
                  <a:lnTo>
                    <a:pt x="1270" y="286"/>
                  </a:lnTo>
                  <a:lnTo>
                    <a:pt x="1063" y="415"/>
                  </a:lnTo>
                  <a:lnTo>
                    <a:pt x="882" y="545"/>
                  </a:lnTo>
                  <a:lnTo>
                    <a:pt x="700" y="700"/>
                  </a:lnTo>
                  <a:lnTo>
                    <a:pt x="545" y="882"/>
                  </a:lnTo>
                  <a:lnTo>
                    <a:pt x="415" y="1063"/>
                  </a:lnTo>
                  <a:lnTo>
                    <a:pt x="286" y="1270"/>
                  </a:lnTo>
                  <a:lnTo>
                    <a:pt x="182" y="1477"/>
                  </a:lnTo>
                  <a:lnTo>
                    <a:pt x="104" y="1711"/>
                  </a:lnTo>
                  <a:lnTo>
                    <a:pt x="53" y="1944"/>
                  </a:lnTo>
                  <a:lnTo>
                    <a:pt x="1" y="2177"/>
                  </a:lnTo>
                  <a:lnTo>
                    <a:pt x="1" y="2410"/>
                  </a:lnTo>
                  <a:lnTo>
                    <a:pt x="1" y="129736"/>
                  </a:lnTo>
                  <a:lnTo>
                    <a:pt x="1" y="129995"/>
                  </a:lnTo>
                  <a:lnTo>
                    <a:pt x="53" y="130228"/>
                  </a:lnTo>
                  <a:lnTo>
                    <a:pt x="104" y="130461"/>
                  </a:lnTo>
                  <a:lnTo>
                    <a:pt x="182" y="130694"/>
                  </a:lnTo>
                  <a:lnTo>
                    <a:pt x="286" y="130902"/>
                  </a:lnTo>
                  <a:lnTo>
                    <a:pt x="415" y="131109"/>
                  </a:lnTo>
                  <a:lnTo>
                    <a:pt x="545" y="131290"/>
                  </a:lnTo>
                  <a:lnTo>
                    <a:pt x="700" y="131472"/>
                  </a:lnTo>
                  <a:lnTo>
                    <a:pt x="882" y="131627"/>
                  </a:lnTo>
                  <a:lnTo>
                    <a:pt x="1063" y="131757"/>
                  </a:lnTo>
                  <a:lnTo>
                    <a:pt x="1270" y="131886"/>
                  </a:lnTo>
                  <a:lnTo>
                    <a:pt x="1477" y="131990"/>
                  </a:lnTo>
                  <a:lnTo>
                    <a:pt x="1685" y="132067"/>
                  </a:lnTo>
                  <a:lnTo>
                    <a:pt x="1918" y="132119"/>
                  </a:lnTo>
                  <a:lnTo>
                    <a:pt x="2151" y="132145"/>
                  </a:lnTo>
                  <a:lnTo>
                    <a:pt x="2410" y="132171"/>
                  </a:lnTo>
                  <a:lnTo>
                    <a:pt x="233539" y="132171"/>
                  </a:lnTo>
                  <a:lnTo>
                    <a:pt x="233772" y="132145"/>
                  </a:lnTo>
                  <a:lnTo>
                    <a:pt x="234031" y="132119"/>
                  </a:lnTo>
                  <a:lnTo>
                    <a:pt x="234264" y="132067"/>
                  </a:lnTo>
                  <a:lnTo>
                    <a:pt x="234472" y="131990"/>
                  </a:lnTo>
                  <a:lnTo>
                    <a:pt x="234679" y="131886"/>
                  </a:lnTo>
                  <a:lnTo>
                    <a:pt x="234886" y="131757"/>
                  </a:lnTo>
                  <a:lnTo>
                    <a:pt x="235067" y="131627"/>
                  </a:lnTo>
                  <a:lnTo>
                    <a:pt x="235249" y="131472"/>
                  </a:lnTo>
                  <a:lnTo>
                    <a:pt x="235404" y="131290"/>
                  </a:lnTo>
                  <a:lnTo>
                    <a:pt x="235534" y="131109"/>
                  </a:lnTo>
                  <a:lnTo>
                    <a:pt x="235663" y="130902"/>
                  </a:lnTo>
                  <a:lnTo>
                    <a:pt x="235767" y="130694"/>
                  </a:lnTo>
                  <a:lnTo>
                    <a:pt x="235845" y="130461"/>
                  </a:lnTo>
                  <a:lnTo>
                    <a:pt x="235896" y="130228"/>
                  </a:lnTo>
                  <a:lnTo>
                    <a:pt x="235948" y="129995"/>
                  </a:lnTo>
                  <a:lnTo>
                    <a:pt x="235948" y="129736"/>
                  </a:lnTo>
                  <a:lnTo>
                    <a:pt x="235948" y="2410"/>
                  </a:lnTo>
                  <a:lnTo>
                    <a:pt x="235948" y="2177"/>
                  </a:lnTo>
                  <a:lnTo>
                    <a:pt x="235896" y="1944"/>
                  </a:lnTo>
                  <a:lnTo>
                    <a:pt x="235845" y="1711"/>
                  </a:lnTo>
                  <a:lnTo>
                    <a:pt x="235767" y="1477"/>
                  </a:lnTo>
                  <a:lnTo>
                    <a:pt x="235663" y="1270"/>
                  </a:lnTo>
                  <a:lnTo>
                    <a:pt x="235534" y="1063"/>
                  </a:lnTo>
                  <a:lnTo>
                    <a:pt x="235404" y="882"/>
                  </a:lnTo>
                  <a:lnTo>
                    <a:pt x="235249" y="700"/>
                  </a:lnTo>
                  <a:lnTo>
                    <a:pt x="235067" y="545"/>
                  </a:lnTo>
                  <a:lnTo>
                    <a:pt x="234886" y="415"/>
                  </a:lnTo>
                  <a:lnTo>
                    <a:pt x="234679" y="286"/>
                  </a:lnTo>
                  <a:lnTo>
                    <a:pt x="234472" y="182"/>
                  </a:lnTo>
                  <a:lnTo>
                    <a:pt x="234264" y="105"/>
                  </a:lnTo>
                  <a:lnTo>
                    <a:pt x="234031" y="53"/>
                  </a:lnTo>
                  <a:lnTo>
                    <a:pt x="2337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6"/>
            <p:cNvSpPr/>
            <p:nvPr/>
          </p:nvSpPr>
          <p:spPr>
            <a:xfrm>
              <a:off x="2714825" y="5112250"/>
              <a:ext cx="2190325" cy="158050"/>
            </a:xfrm>
            <a:custGeom>
              <a:avLst/>
              <a:gdLst/>
              <a:ahLst/>
              <a:cxnLst/>
              <a:rect l="l" t="t" r="r" b="b"/>
              <a:pathLst>
                <a:path w="87613" h="6322" extrusionOk="0">
                  <a:moveTo>
                    <a:pt x="3161" y="0"/>
                  </a:moveTo>
                  <a:lnTo>
                    <a:pt x="2824" y="26"/>
                  </a:lnTo>
                  <a:lnTo>
                    <a:pt x="2513" y="78"/>
                  </a:lnTo>
                  <a:lnTo>
                    <a:pt x="2228" y="156"/>
                  </a:lnTo>
                  <a:lnTo>
                    <a:pt x="1943" y="259"/>
                  </a:lnTo>
                  <a:lnTo>
                    <a:pt x="1658" y="389"/>
                  </a:lnTo>
                  <a:lnTo>
                    <a:pt x="1399" y="544"/>
                  </a:lnTo>
                  <a:lnTo>
                    <a:pt x="1140" y="726"/>
                  </a:lnTo>
                  <a:lnTo>
                    <a:pt x="933" y="933"/>
                  </a:lnTo>
                  <a:lnTo>
                    <a:pt x="726" y="1166"/>
                  </a:lnTo>
                  <a:lnTo>
                    <a:pt x="544" y="1399"/>
                  </a:lnTo>
                  <a:lnTo>
                    <a:pt x="389" y="1658"/>
                  </a:lnTo>
                  <a:lnTo>
                    <a:pt x="259" y="1943"/>
                  </a:lnTo>
                  <a:lnTo>
                    <a:pt x="130" y="2228"/>
                  </a:lnTo>
                  <a:lnTo>
                    <a:pt x="52" y="2539"/>
                  </a:lnTo>
                  <a:lnTo>
                    <a:pt x="26" y="2850"/>
                  </a:lnTo>
                  <a:lnTo>
                    <a:pt x="0" y="3161"/>
                  </a:lnTo>
                  <a:lnTo>
                    <a:pt x="26" y="3497"/>
                  </a:lnTo>
                  <a:lnTo>
                    <a:pt x="52" y="3808"/>
                  </a:lnTo>
                  <a:lnTo>
                    <a:pt x="130" y="4093"/>
                  </a:lnTo>
                  <a:lnTo>
                    <a:pt x="259" y="4404"/>
                  </a:lnTo>
                  <a:lnTo>
                    <a:pt x="389" y="4663"/>
                  </a:lnTo>
                  <a:lnTo>
                    <a:pt x="544" y="4922"/>
                  </a:lnTo>
                  <a:lnTo>
                    <a:pt x="726" y="5181"/>
                  </a:lnTo>
                  <a:lnTo>
                    <a:pt x="933" y="5389"/>
                  </a:lnTo>
                  <a:lnTo>
                    <a:pt x="1140" y="5596"/>
                  </a:lnTo>
                  <a:lnTo>
                    <a:pt x="1399" y="5777"/>
                  </a:lnTo>
                  <a:lnTo>
                    <a:pt x="1658" y="5933"/>
                  </a:lnTo>
                  <a:lnTo>
                    <a:pt x="1943" y="6062"/>
                  </a:lnTo>
                  <a:lnTo>
                    <a:pt x="2228" y="6192"/>
                  </a:lnTo>
                  <a:lnTo>
                    <a:pt x="2513" y="6269"/>
                  </a:lnTo>
                  <a:lnTo>
                    <a:pt x="2824" y="6295"/>
                  </a:lnTo>
                  <a:lnTo>
                    <a:pt x="3161" y="6321"/>
                  </a:lnTo>
                  <a:lnTo>
                    <a:pt x="84452" y="6321"/>
                  </a:lnTo>
                  <a:lnTo>
                    <a:pt x="84763" y="6295"/>
                  </a:lnTo>
                  <a:lnTo>
                    <a:pt x="85074" y="6269"/>
                  </a:lnTo>
                  <a:lnTo>
                    <a:pt x="85385" y="6192"/>
                  </a:lnTo>
                  <a:lnTo>
                    <a:pt x="85670" y="6062"/>
                  </a:lnTo>
                  <a:lnTo>
                    <a:pt x="85955" y="5933"/>
                  </a:lnTo>
                  <a:lnTo>
                    <a:pt x="86214" y="5777"/>
                  </a:lnTo>
                  <a:lnTo>
                    <a:pt x="86447" y="5596"/>
                  </a:lnTo>
                  <a:lnTo>
                    <a:pt x="86680" y="5389"/>
                  </a:lnTo>
                  <a:lnTo>
                    <a:pt x="86887" y="5181"/>
                  </a:lnTo>
                  <a:lnTo>
                    <a:pt x="87069" y="4922"/>
                  </a:lnTo>
                  <a:lnTo>
                    <a:pt x="87224" y="4663"/>
                  </a:lnTo>
                  <a:lnTo>
                    <a:pt x="87354" y="4404"/>
                  </a:lnTo>
                  <a:lnTo>
                    <a:pt x="87457" y="4093"/>
                  </a:lnTo>
                  <a:lnTo>
                    <a:pt x="87535" y="3808"/>
                  </a:lnTo>
                  <a:lnTo>
                    <a:pt x="87587" y="3497"/>
                  </a:lnTo>
                  <a:lnTo>
                    <a:pt x="87613" y="3161"/>
                  </a:lnTo>
                  <a:lnTo>
                    <a:pt x="87587" y="2850"/>
                  </a:lnTo>
                  <a:lnTo>
                    <a:pt x="87535" y="2539"/>
                  </a:lnTo>
                  <a:lnTo>
                    <a:pt x="87457" y="2228"/>
                  </a:lnTo>
                  <a:lnTo>
                    <a:pt x="87354" y="1943"/>
                  </a:lnTo>
                  <a:lnTo>
                    <a:pt x="87224" y="1658"/>
                  </a:lnTo>
                  <a:lnTo>
                    <a:pt x="87069" y="1399"/>
                  </a:lnTo>
                  <a:lnTo>
                    <a:pt x="86887" y="1166"/>
                  </a:lnTo>
                  <a:lnTo>
                    <a:pt x="86680" y="933"/>
                  </a:lnTo>
                  <a:lnTo>
                    <a:pt x="86447" y="726"/>
                  </a:lnTo>
                  <a:lnTo>
                    <a:pt x="86214" y="544"/>
                  </a:lnTo>
                  <a:lnTo>
                    <a:pt x="85955" y="389"/>
                  </a:lnTo>
                  <a:lnTo>
                    <a:pt x="85670" y="259"/>
                  </a:lnTo>
                  <a:lnTo>
                    <a:pt x="85385" y="156"/>
                  </a:lnTo>
                  <a:lnTo>
                    <a:pt x="85074" y="78"/>
                  </a:lnTo>
                  <a:lnTo>
                    <a:pt x="84763" y="26"/>
                  </a:lnTo>
                  <a:lnTo>
                    <a:pt x="844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6"/>
            <p:cNvSpPr/>
            <p:nvPr/>
          </p:nvSpPr>
          <p:spPr>
            <a:xfrm>
              <a:off x="2916875" y="4364875"/>
              <a:ext cx="1786225" cy="747400"/>
            </a:xfrm>
            <a:custGeom>
              <a:avLst/>
              <a:gdLst/>
              <a:ahLst/>
              <a:cxnLst/>
              <a:rect l="l" t="t" r="r" b="b"/>
              <a:pathLst>
                <a:path w="71449" h="29896" extrusionOk="0">
                  <a:moveTo>
                    <a:pt x="15363" y="0"/>
                  </a:moveTo>
                  <a:lnTo>
                    <a:pt x="15363" y="1943"/>
                  </a:lnTo>
                  <a:lnTo>
                    <a:pt x="15337" y="4067"/>
                  </a:lnTo>
                  <a:lnTo>
                    <a:pt x="15259" y="6347"/>
                  </a:lnTo>
                  <a:lnTo>
                    <a:pt x="15207" y="7539"/>
                  </a:lnTo>
                  <a:lnTo>
                    <a:pt x="15104" y="8756"/>
                  </a:lnTo>
                  <a:lnTo>
                    <a:pt x="15000" y="10000"/>
                  </a:lnTo>
                  <a:lnTo>
                    <a:pt x="14871" y="11217"/>
                  </a:lnTo>
                  <a:lnTo>
                    <a:pt x="14715" y="12487"/>
                  </a:lnTo>
                  <a:lnTo>
                    <a:pt x="14508" y="13730"/>
                  </a:lnTo>
                  <a:lnTo>
                    <a:pt x="14275" y="14948"/>
                  </a:lnTo>
                  <a:lnTo>
                    <a:pt x="14016" y="16191"/>
                  </a:lnTo>
                  <a:lnTo>
                    <a:pt x="13705" y="17409"/>
                  </a:lnTo>
                  <a:lnTo>
                    <a:pt x="13342" y="18574"/>
                  </a:lnTo>
                  <a:lnTo>
                    <a:pt x="12954" y="19740"/>
                  </a:lnTo>
                  <a:lnTo>
                    <a:pt x="12720" y="20310"/>
                  </a:lnTo>
                  <a:lnTo>
                    <a:pt x="12487" y="20880"/>
                  </a:lnTo>
                  <a:lnTo>
                    <a:pt x="12254" y="21424"/>
                  </a:lnTo>
                  <a:lnTo>
                    <a:pt x="11995" y="21968"/>
                  </a:lnTo>
                  <a:lnTo>
                    <a:pt x="11710" y="22486"/>
                  </a:lnTo>
                  <a:lnTo>
                    <a:pt x="11425" y="23004"/>
                  </a:lnTo>
                  <a:lnTo>
                    <a:pt x="11140" y="23497"/>
                  </a:lnTo>
                  <a:lnTo>
                    <a:pt x="10803" y="23989"/>
                  </a:lnTo>
                  <a:lnTo>
                    <a:pt x="10467" y="24455"/>
                  </a:lnTo>
                  <a:lnTo>
                    <a:pt x="10130" y="24921"/>
                  </a:lnTo>
                  <a:lnTo>
                    <a:pt x="9767" y="25362"/>
                  </a:lnTo>
                  <a:lnTo>
                    <a:pt x="9379" y="25802"/>
                  </a:lnTo>
                  <a:lnTo>
                    <a:pt x="8990" y="26191"/>
                  </a:lnTo>
                  <a:lnTo>
                    <a:pt x="8576" y="26605"/>
                  </a:lnTo>
                  <a:lnTo>
                    <a:pt x="8135" y="26968"/>
                  </a:lnTo>
                  <a:lnTo>
                    <a:pt x="7695" y="27331"/>
                  </a:lnTo>
                  <a:lnTo>
                    <a:pt x="7203" y="27667"/>
                  </a:lnTo>
                  <a:lnTo>
                    <a:pt x="6736" y="27978"/>
                  </a:lnTo>
                  <a:lnTo>
                    <a:pt x="6218" y="28263"/>
                  </a:lnTo>
                  <a:lnTo>
                    <a:pt x="5700" y="28548"/>
                  </a:lnTo>
                  <a:lnTo>
                    <a:pt x="5130" y="28781"/>
                  </a:lnTo>
                  <a:lnTo>
                    <a:pt x="4560" y="29014"/>
                  </a:lnTo>
                  <a:lnTo>
                    <a:pt x="3990" y="29222"/>
                  </a:lnTo>
                  <a:lnTo>
                    <a:pt x="3369" y="29403"/>
                  </a:lnTo>
                  <a:lnTo>
                    <a:pt x="2747" y="29558"/>
                  </a:lnTo>
                  <a:lnTo>
                    <a:pt x="2099" y="29662"/>
                  </a:lnTo>
                  <a:lnTo>
                    <a:pt x="1426" y="29766"/>
                  </a:lnTo>
                  <a:lnTo>
                    <a:pt x="726" y="29843"/>
                  </a:lnTo>
                  <a:lnTo>
                    <a:pt x="1" y="29895"/>
                  </a:lnTo>
                  <a:lnTo>
                    <a:pt x="71448" y="29895"/>
                  </a:lnTo>
                  <a:lnTo>
                    <a:pt x="70723" y="29843"/>
                  </a:lnTo>
                  <a:lnTo>
                    <a:pt x="70023" y="29766"/>
                  </a:lnTo>
                  <a:lnTo>
                    <a:pt x="69350" y="29662"/>
                  </a:lnTo>
                  <a:lnTo>
                    <a:pt x="68702" y="29558"/>
                  </a:lnTo>
                  <a:lnTo>
                    <a:pt x="68081" y="29403"/>
                  </a:lnTo>
                  <a:lnTo>
                    <a:pt x="67459" y="29222"/>
                  </a:lnTo>
                  <a:lnTo>
                    <a:pt x="66863" y="29014"/>
                  </a:lnTo>
                  <a:lnTo>
                    <a:pt x="66293" y="28781"/>
                  </a:lnTo>
                  <a:lnTo>
                    <a:pt x="65749" y="28548"/>
                  </a:lnTo>
                  <a:lnTo>
                    <a:pt x="65231" y="28263"/>
                  </a:lnTo>
                  <a:lnTo>
                    <a:pt x="64713" y="27978"/>
                  </a:lnTo>
                  <a:lnTo>
                    <a:pt x="64221" y="27667"/>
                  </a:lnTo>
                  <a:lnTo>
                    <a:pt x="63754" y="27331"/>
                  </a:lnTo>
                  <a:lnTo>
                    <a:pt x="63314" y="26968"/>
                  </a:lnTo>
                  <a:lnTo>
                    <a:pt x="62873" y="26605"/>
                  </a:lnTo>
                  <a:lnTo>
                    <a:pt x="62459" y="26191"/>
                  </a:lnTo>
                  <a:lnTo>
                    <a:pt x="62070" y="25802"/>
                  </a:lnTo>
                  <a:lnTo>
                    <a:pt x="61682" y="25362"/>
                  </a:lnTo>
                  <a:lnTo>
                    <a:pt x="61319" y="24921"/>
                  </a:lnTo>
                  <a:lnTo>
                    <a:pt x="60956" y="24455"/>
                  </a:lnTo>
                  <a:lnTo>
                    <a:pt x="60646" y="23989"/>
                  </a:lnTo>
                  <a:lnTo>
                    <a:pt x="60309" y="23497"/>
                  </a:lnTo>
                  <a:lnTo>
                    <a:pt x="60024" y="23004"/>
                  </a:lnTo>
                  <a:lnTo>
                    <a:pt x="59739" y="22486"/>
                  </a:lnTo>
                  <a:lnTo>
                    <a:pt x="59454" y="21968"/>
                  </a:lnTo>
                  <a:lnTo>
                    <a:pt x="59195" y="21424"/>
                  </a:lnTo>
                  <a:lnTo>
                    <a:pt x="58936" y="20880"/>
                  </a:lnTo>
                  <a:lnTo>
                    <a:pt x="58729" y="20310"/>
                  </a:lnTo>
                  <a:lnTo>
                    <a:pt x="58495" y="19740"/>
                  </a:lnTo>
                  <a:lnTo>
                    <a:pt x="58107" y="18574"/>
                  </a:lnTo>
                  <a:lnTo>
                    <a:pt x="57744" y="17409"/>
                  </a:lnTo>
                  <a:lnTo>
                    <a:pt x="57433" y="16191"/>
                  </a:lnTo>
                  <a:lnTo>
                    <a:pt x="57148" y="14948"/>
                  </a:lnTo>
                  <a:lnTo>
                    <a:pt x="56941" y="13730"/>
                  </a:lnTo>
                  <a:lnTo>
                    <a:pt x="56734" y="12487"/>
                  </a:lnTo>
                  <a:lnTo>
                    <a:pt x="56578" y="11217"/>
                  </a:lnTo>
                  <a:lnTo>
                    <a:pt x="56449" y="10000"/>
                  </a:lnTo>
                  <a:lnTo>
                    <a:pt x="56345" y="8756"/>
                  </a:lnTo>
                  <a:lnTo>
                    <a:pt x="56242" y="7539"/>
                  </a:lnTo>
                  <a:lnTo>
                    <a:pt x="56190" y="6347"/>
                  </a:lnTo>
                  <a:lnTo>
                    <a:pt x="56112" y="4067"/>
                  </a:lnTo>
                  <a:lnTo>
                    <a:pt x="56086" y="1943"/>
                  </a:lnTo>
                  <a:lnTo>
                    <a:pt x="56086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6"/>
            <p:cNvSpPr/>
            <p:nvPr/>
          </p:nvSpPr>
          <p:spPr>
            <a:xfrm>
              <a:off x="3651300" y="3864250"/>
              <a:ext cx="317375" cy="317350"/>
            </a:xfrm>
            <a:custGeom>
              <a:avLst/>
              <a:gdLst/>
              <a:ahLst/>
              <a:cxnLst/>
              <a:rect l="l" t="t" r="r" b="b"/>
              <a:pathLst>
                <a:path w="12695" h="12694" extrusionOk="0">
                  <a:moveTo>
                    <a:pt x="6011" y="0"/>
                  </a:moveTo>
                  <a:lnTo>
                    <a:pt x="5700" y="26"/>
                  </a:lnTo>
                  <a:lnTo>
                    <a:pt x="5389" y="52"/>
                  </a:lnTo>
                  <a:lnTo>
                    <a:pt x="5078" y="130"/>
                  </a:lnTo>
                  <a:lnTo>
                    <a:pt x="4767" y="182"/>
                  </a:lnTo>
                  <a:lnTo>
                    <a:pt x="4456" y="285"/>
                  </a:lnTo>
                  <a:lnTo>
                    <a:pt x="3886" y="492"/>
                  </a:lnTo>
                  <a:lnTo>
                    <a:pt x="3317" y="751"/>
                  </a:lnTo>
                  <a:lnTo>
                    <a:pt x="2798" y="1062"/>
                  </a:lnTo>
                  <a:lnTo>
                    <a:pt x="2306" y="1425"/>
                  </a:lnTo>
                  <a:lnTo>
                    <a:pt x="1866" y="1839"/>
                  </a:lnTo>
                  <a:lnTo>
                    <a:pt x="1451" y="2306"/>
                  </a:lnTo>
                  <a:lnTo>
                    <a:pt x="1089" y="2798"/>
                  </a:lnTo>
                  <a:lnTo>
                    <a:pt x="778" y="3316"/>
                  </a:lnTo>
                  <a:lnTo>
                    <a:pt x="493" y="3860"/>
                  </a:lnTo>
                  <a:lnTo>
                    <a:pt x="286" y="4456"/>
                  </a:lnTo>
                  <a:lnTo>
                    <a:pt x="208" y="4741"/>
                  </a:lnTo>
                  <a:lnTo>
                    <a:pt x="130" y="5052"/>
                  </a:lnTo>
                  <a:lnTo>
                    <a:pt x="78" y="5363"/>
                  </a:lnTo>
                  <a:lnTo>
                    <a:pt x="27" y="5674"/>
                  </a:lnTo>
                  <a:lnTo>
                    <a:pt x="1" y="6010"/>
                  </a:lnTo>
                  <a:lnTo>
                    <a:pt x="1" y="6347"/>
                  </a:lnTo>
                  <a:lnTo>
                    <a:pt x="1" y="6658"/>
                  </a:lnTo>
                  <a:lnTo>
                    <a:pt x="27" y="6995"/>
                  </a:lnTo>
                  <a:lnTo>
                    <a:pt x="78" y="7306"/>
                  </a:lnTo>
                  <a:lnTo>
                    <a:pt x="130" y="7616"/>
                  </a:lnTo>
                  <a:lnTo>
                    <a:pt x="208" y="7927"/>
                  </a:lnTo>
                  <a:lnTo>
                    <a:pt x="286" y="8212"/>
                  </a:lnTo>
                  <a:lnTo>
                    <a:pt x="493" y="8808"/>
                  </a:lnTo>
                  <a:lnTo>
                    <a:pt x="778" y="9352"/>
                  </a:lnTo>
                  <a:lnTo>
                    <a:pt x="1089" y="9870"/>
                  </a:lnTo>
                  <a:lnTo>
                    <a:pt x="1451" y="10362"/>
                  </a:lnTo>
                  <a:lnTo>
                    <a:pt x="1866" y="10829"/>
                  </a:lnTo>
                  <a:lnTo>
                    <a:pt x="2306" y="11243"/>
                  </a:lnTo>
                  <a:lnTo>
                    <a:pt x="2798" y="11606"/>
                  </a:lnTo>
                  <a:lnTo>
                    <a:pt x="3317" y="11917"/>
                  </a:lnTo>
                  <a:lnTo>
                    <a:pt x="3886" y="12176"/>
                  </a:lnTo>
                  <a:lnTo>
                    <a:pt x="4456" y="12383"/>
                  </a:lnTo>
                  <a:lnTo>
                    <a:pt x="4767" y="12487"/>
                  </a:lnTo>
                  <a:lnTo>
                    <a:pt x="5078" y="12564"/>
                  </a:lnTo>
                  <a:lnTo>
                    <a:pt x="5389" y="12616"/>
                  </a:lnTo>
                  <a:lnTo>
                    <a:pt x="5700" y="12642"/>
                  </a:lnTo>
                  <a:lnTo>
                    <a:pt x="6011" y="12668"/>
                  </a:lnTo>
                  <a:lnTo>
                    <a:pt x="6348" y="12694"/>
                  </a:lnTo>
                  <a:lnTo>
                    <a:pt x="6684" y="12668"/>
                  </a:lnTo>
                  <a:lnTo>
                    <a:pt x="6995" y="12642"/>
                  </a:lnTo>
                  <a:lnTo>
                    <a:pt x="7306" y="12616"/>
                  </a:lnTo>
                  <a:lnTo>
                    <a:pt x="7617" y="12564"/>
                  </a:lnTo>
                  <a:lnTo>
                    <a:pt x="7928" y="12487"/>
                  </a:lnTo>
                  <a:lnTo>
                    <a:pt x="8239" y="12383"/>
                  </a:lnTo>
                  <a:lnTo>
                    <a:pt x="8809" y="12176"/>
                  </a:lnTo>
                  <a:lnTo>
                    <a:pt x="9378" y="11917"/>
                  </a:lnTo>
                  <a:lnTo>
                    <a:pt x="9897" y="11606"/>
                  </a:lnTo>
                  <a:lnTo>
                    <a:pt x="10389" y="11243"/>
                  </a:lnTo>
                  <a:lnTo>
                    <a:pt x="10829" y="10829"/>
                  </a:lnTo>
                  <a:lnTo>
                    <a:pt x="11244" y="10362"/>
                  </a:lnTo>
                  <a:lnTo>
                    <a:pt x="11606" y="9870"/>
                  </a:lnTo>
                  <a:lnTo>
                    <a:pt x="11917" y="9352"/>
                  </a:lnTo>
                  <a:lnTo>
                    <a:pt x="12202" y="8808"/>
                  </a:lnTo>
                  <a:lnTo>
                    <a:pt x="12409" y="8212"/>
                  </a:lnTo>
                  <a:lnTo>
                    <a:pt x="12487" y="7927"/>
                  </a:lnTo>
                  <a:lnTo>
                    <a:pt x="12565" y="7616"/>
                  </a:lnTo>
                  <a:lnTo>
                    <a:pt x="12617" y="7306"/>
                  </a:lnTo>
                  <a:lnTo>
                    <a:pt x="12668" y="6995"/>
                  </a:lnTo>
                  <a:lnTo>
                    <a:pt x="12694" y="6658"/>
                  </a:lnTo>
                  <a:lnTo>
                    <a:pt x="12694" y="6347"/>
                  </a:lnTo>
                  <a:lnTo>
                    <a:pt x="12694" y="6010"/>
                  </a:lnTo>
                  <a:lnTo>
                    <a:pt x="12668" y="5674"/>
                  </a:lnTo>
                  <a:lnTo>
                    <a:pt x="12617" y="5363"/>
                  </a:lnTo>
                  <a:lnTo>
                    <a:pt x="12565" y="5052"/>
                  </a:lnTo>
                  <a:lnTo>
                    <a:pt x="12487" y="4741"/>
                  </a:lnTo>
                  <a:lnTo>
                    <a:pt x="12409" y="4456"/>
                  </a:lnTo>
                  <a:lnTo>
                    <a:pt x="12202" y="3860"/>
                  </a:lnTo>
                  <a:lnTo>
                    <a:pt x="11917" y="3316"/>
                  </a:lnTo>
                  <a:lnTo>
                    <a:pt x="11606" y="2798"/>
                  </a:lnTo>
                  <a:lnTo>
                    <a:pt x="11244" y="2306"/>
                  </a:lnTo>
                  <a:lnTo>
                    <a:pt x="10829" y="1839"/>
                  </a:lnTo>
                  <a:lnTo>
                    <a:pt x="10389" y="1425"/>
                  </a:lnTo>
                  <a:lnTo>
                    <a:pt x="9897" y="1062"/>
                  </a:lnTo>
                  <a:lnTo>
                    <a:pt x="9378" y="751"/>
                  </a:lnTo>
                  <a:lnTo>
                    <a:pt x="8809" y="492"/>
                  </a:lnTo>
                  <a:lnTo>
                    <a:pt x="8239" y="285"/>
                  </a:lnTo>
                  <a:lnTo>
                    <a:pt x="7928" y="182"/>
                  </a:lnTo>
                  <a:lnTo>
                    <a:pt x="7617" y="130"/>
                  </a:lnTo>
                  <a:lnTo>
                    <a:pt x="7306" y="52"/>
                  </a:lnTo>
                  <a:lnTo>
                    <a:pt x="6995" y="26"/>
                  </a:lnTo>
                  <a:lnTo>
                    <a:pt x="66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6"/>
            <p:cNvSpPr/>
            <p:nvPr/>
          </p:nvSpPr>
          <p:spPr>
            <a:xfrm>
              <a:off x="3091424" y="1022726"/>
              <a:ext cx="1437125" cy="2131400"/>
            </a:xfrm>
            <a:custGeom>
              <a:avLst/>
              <a:gdLst/>
              <a:ahLst/>
              <a:cxnLst/>
              <a:rect l="l" t="t" r="r" b="b"/>
              <a:pathLst>
                <a:path w="57485" h="85256" extrusionOk="0">
                  <a:moveTo>
                    <a:pt x="28756" y="3057"/>
                  </a:moveTo>
                  <a:lnTo>
                    <a:pt x="29377" y="3083"/>
                  </a:lnTo>
                  <a:lnTo>
                    <a:pt x="29999" y="3135"/>
                  </a:lnTo>
                  <a:lnTo>
                    <a:pt x="30621" y="3213"/>
                  </a:lnTo>
                  <a:lnTo>
                    <a:pt x="31217" y="3316"/>
                  </a:lnTo>
                  <a:lnTo>
                    <a:pt x="31812" y="3446"/>
                  </a:lnTo>
                  <a:lnTo>
                    <a:pt x="32382" y="3601"/>
                  </a:lnTo>
                  <a:lnTo>
                    <a:pt x="32952" y="3809"/>
                  </a:lnTo>
                  <a:lnTo>
                    <a:pt x="33496" y="4016"/>
                  </a:lnTo>
                  <a:lnTo>
                    <a:pt x="34040" y="4275"/>
                  </a:lnTo>
                  <a:lnTo>
                    <a:pt x="34584" y="4534"/>
                  </a:lnTo>
                  <a:lnTo>
                    <a:pt x="35076" y="4845"/>
                  </a:lnTo>
                  <a:lnTo>
                    <a:pt x="35595" y="5156"/>
                  </a:lnTo>
                  <a:lnTo>
                    <a:pt x="36061" y="5493"/>
                  </a:lnTo>
                  <a:lnTo>
                    <a:pt x="36527" y="5855"/>
                  </a:lnTo>
                  <a:lnTo>
                    <a:pt x="36968" y="6244"/>
                  </a:lnTo>
                  <a:lnTo>
                    <a:pt x="37382" y="6632"/>
                  </a:lnTo>
                  <a:lnTo>
                    <a:pt x="37797" y="7073"/>
                  </a:lnTo>
                  <a:lnTo>
                    <a:pt x="38185" y="7513"/>
                  </a:lnTo>
                  <a:lnTo>
                    <a:pt x="38548" y="7979"/>
                  </a:lnTo>
                  <a:lnTo>
                    <a:pt x="38885" y="8446"/>
                  </a:lnTo>
                  <a:lnTo>
                    <a:pt x="39195" y="8938"/>
                  </a:lnTo>
                  <a:lnTo>
                    <a:pt x="39506" y="9456"/>
                  </a:lnTo>
                  <a:lnTo>
                    <a:pt x="39765" y="10000"/>
                  </a:lnTo>
                  <a:lnTo>
                    <a:pt x="40024" y="10518"/>
                  </a:lnTo>
                  <a:lnTo>
                    <a:pt x="40232" y="11088"/>
                  </a:lnTo>
                  <a:lnTo>
                    <a:pt x="40439" y="11658"/>
                  </a:lnTo>
                  <a:lnTo>
                    <a:pt x="40594" y="12228"/>
                  </a:lnTo>
                  <a:lnTo>
                    <a:pt x="40724" y="12824"/>
                  </a:lnTo>
                  <a:lnTo>
                    <a:pt x="40827" y="13420"/>
                  </a:lnTo>
                  <a:lnTo>
                    <a:pt x="40905" y="14041"/>
                  </a:lnTo>
                  <a:lnTo>
                    <a:pt x="40957" y="14663"/>
                  </a:lnTo>
                  <a:lnTo>
                    <a:pt x="40983" y="15285"/>
                  </a:lnTo>
                  <a:lnTo>
                    <a:pt x="40983" y="32538"/>
                  </a:lnTo>
                  <a:lnTo>
                    <a:pt x="16528" y="32538"/>
                  </a:lnTo>
                  <a:lnTo>
                    <a:pt x="16528" y="15285"/>
                  </a:lnTo>
                  <a:lnTo>
                    <a:pt x="16554" y="14663"/>
                  </a:lnTo>
                  <a:lnTo>
                    <a:pt x="16606" y="14041"/>
                  </a:lnTo>
                  <a:lnTo>
                    <a:pt x="16684" y="13420"/>
                  </a:lnTo>
                  <a:lnTo>
                    <a:pt x="16787" y="12824"/>
                  </a:lnTo>
                  <a:lnTo>
                    <a:pt x="16917" y="12228"/>
                  </a:lnTo>
                  <a:lnTo>
                    <a:pt x="17072" y="11658"/>
                  </a:lnTo>
                  <a:lnTo>
                    <a:pt x="17279" y="11088"/>
                  </a:lnTo>
                  <a:lnTo>
                    <a:pt x="17487" y="10518"/>
                  </a:lnTo>
                  <a:lnTo>
                    <a:pt x="17746" y="10000"/>
                  </a:lnTo>
                  <a:lnTo>
                    <a:pt x="18005" y="9456"/>
                  </a:lnTo>
                  <a:lnTo>
                    <a:pt x="18316" y="8938"/>
                  </a:lnTo>
                  <a:lnTo>
                    <a:pt x="18626" y="8446"/>
                  </a:lnTo>
                  <a:lnTo>
                    <a:pt x="18963" y="7979"/>
                  </a:lnTo>
                  <a:lnTo>
                    <a:pt x="19326" y="7513"/>
                  </a:lnTo>
                  <a:lnTo>
                    <a:pt x="19714" y="7073"/>
                  </a:lnTo>
                  <a:lnTo>
                    <a:pt x="20103" y="6632"/>
                  </a:lnTo>
                  <a:lnTo>
                    <a:pt x="20543" y="6244"/>
                  </a:lnTo>
                  <a:lnTo>
                    <a:pt x="20984" y="5855"/>
                  </a:lnTo>
                  <a:lnTo>
                    <a:pt x="21450" y="5493"/>
                  </a:lnTo>
                  <a:lnTo>
                    <a:pt x="21916" y="5156"/>
                  </a:lnTo>
                  <a:lnTo>
                    <a:pt x="22409" y="4845"/>
                  </a:lnTo>
                  <a:lnTo>
                    <a:pt x="22927" y="4534"/>
                  </a:lnTo>
                  <a:lnTo>
                    <a:pt x="23471" y="4275"/>
                  </a:lnTo>
                  <a:lnTo>
                    <a:pt x="23989" y="4016"/>
                  </a:lnTo>
                  <a:lnTo>
                    <a:pt x="24559" y="3809"/>
                  </a:lnTo>
                  <a:lnTo>
                    <a:pt x="25129" y="3601"/>
                  </a:lnTo>
                  <a:lnTo>
                    <a:pt x="25699" y="3446"/>
                  </a:lnTo>
                  <a:lnTo>
                    <a:pt x="26294" y="3316"/>
                  </a:lnTo>
                  <a:lnTo>
                    <a:pt x="26890" y="3213"/>
                  </a:lnTo>
                  <a:lnTo>
                    <a:pt x="27512" y="3135"/>
                  </a:lnTo>
                  <a:lnTo>
                    <a:pt x="28134" y="3083"/>
                  </a:lnTo>
                  <a:lnTo>
                    <a:pt x="28756" y="3057"/>
                  </a:lnTo>
                  <a:close/>
                  <a:moveTo>
                    <a:pt x="28756" y="1"/>
                  </a:moveTo>
                  <a:lnTo>
                    <a:pt x="27978" y="26"/>
                  </a:lnTo>
                  <a:lnTo>
                    <a:pt x="27201" y="78"/>
                  </a:lnTo>
                  <a:lnTo>
                    <a:pt x="26424" y="182"/>
                  </a:lnTo>
                  <a:lnTo>
                    <a:pt x="25673" y="311"/>
                  </a:lnTo>
                  <a:lnTo>
                    <a:pt x="24947" y="493"/>
                  </a:lnTo>
                  <a:lnTo>
                    <a:pt x="24222" y="700"/>
                  </a:lnTo>
                  <a:lnTo>
                    <a:pt x="23497" y="933"/>
                  </a:lnTo>
                  <a:lnTo>
                    <a:pt x="22823" y="1218"/>
                  </a:lnTo>
                  <a:lnTo>
                    <a:pt x="22150" y="1529"/>
                  </a:lnTo>
                  <a:lnTo>
                    <a:pt x="21476" y="1866"/>
                  </a:lnTo>
                  <a:lnTo>
                    <a:pt x="20828" y="2228"/>
                  </a:lnTo>
                  <a:lnTo>
                    <a:pt x="20233" y="2617"/>
                  </a:lnTo>
                  <a:lnTo>
                    <a:pt x="19611" y="3057"/>
                  </a:lnTo>
                  <a:lnTo>
                    <a:pt x="19041" y="3498"/>
                  </a:lnTo>
                  <a:lnTo>
                    <a:pt x="18497" y="3990"/>
                  </a:lnTo>
                  <a:lnTo>
                    <a:pt x="17953" y="4482"/>
                  </a:lnTo>
                  <a:lnTo>
                    <a:pt x="17461" y="5026"/>
                  </a:lnTo>
                  <a:lnTo>
                    <a:pt x="16968" y="5570"/>
                  </a:lnTo>
                  <a:lnTo>
                    <a:pt x="16528" y="6140"/>
                  </a:lnTo>
                  <a:lnTo>
                    <a:pt x="16088" y="6762"/>
                  </a:lnTo>
                  <a:lnTo>
                    <a:pt x="15699" y="7358"/>
                  </a:lnTo>
                  <a:lnTo>
                    <a:pt x="15336" y="8005"/>
                  </a:lnTo>
                  <a:lnTo>
                    <a:pt x="15000" y="8679"/>
                  </a:lnTo>
                  <a:lnTo>
                    <a:pt x="14689" y="9352"/>
                  </a:lnTo>
                  <a:lnTo>
                    <a:pt x="14404" y="10026"/>
                  </a:lnTo>
                  <a:lnTo>
                    <a:pt x="14171" y="10751"/>
                  </a:lnTo>
                  <a:lnTo>
                    <a:pt x="13963" y="11477"/>
                  </a:lnTo>
                  <a:lnTo>
                    <a:pt x="13782" y="12202"/>
                  </a:lnTo>
                  <a:lnTo>
                    <a:pt x="13653" y="12953"/>
                  </a:lnTo>
                  <a:lnTo>
                    <a:pt x="13549" y="13731"/>
                  </a:lnTo>
                  <a:lnTo>
                    <a:pt x="13497" y="14508"/>
                  </a:lnTo>
                  <a:lnTo>
                    <a:pt x="13471" y="15285"/>
                  </a:lnTo>
                  <a:lnTo>
                    <a:pt x="13471" y="32538"/>
                  </a:lnTo>
                  <a:lnTo>
                    <a:pt x="4068" y="32538"/>
                  </a:lnTo>
                  <a:lnTo>
                    <a:pt x="3653" y="32564"/>
                  </a:lnTo>
                  <a:lnTo>
                    <a:pt x="3264" y="32642"/>
                  </a:lnTo>
                  <a:lnTo>
                    <a:pt x="2876" y="32719"/>
                  </a:lnTo>
                  <a:lnTo>
                    <a:pt x="2487" y="32875"/>
                  </a:lnTo>
                  <a:lnTo>
                    <a:pt x="2151" y="33030"/>
                  </a:lnTo>
                  <a:lnTo>
                    <a:pt x="1814" y="33237"/>
                  </a:lnTo>
                  <a:lnTo>
                    <a:pt x="1503" y="33471"/>
                  </a:lnTo>
                  <a:lnTo>
                    <a:pt x="1192" y="33730"/>
                  </a:lnTo>
                  <a:lnTo>
                    <a:pt x="933" y="34015"/>
                  </a:lnTo>
                  <a:lnTo>
                    <a:pt x="700" y="34351"/>
                  </a:lnTo>
                  <a:lnTo>
                    <a:pt x="493" y="34688"/>
                  </a:lnTo>
                  <a:lnTo>
                    <a:pt x="337" y="35025"/>
                  </a:lnTo>
                  <a:lnTo>
                    <a:pt x="208" y="35413"/>
                  </a:lnTo>
                  <a:lnTo>
                    <a:pt x="104" y="35802"/>
                  </a:lnTo>
                  <a:lnTo>
                    <a:pt x="26" y="36191"/>
                  </a:lnTo>
                  <a:lnTo>
                    <a:pt x="0" y="36605"/>
                  </a:lnTo>
                  <a:lnTo>
                    <a:pt x="0" y="81189"/>
                  </a:lnTo>
                  <a:lnTo>
                    <a:pt x="26" y="81603"/>
                  </a:lnTo>
                  <a:lnTo>
                    <a:pt x="104" y="82018"/>
                  </a:lnTo>
                  <a:lnTo>
                    <a:pt x="208" y="82406"/>
                  </a:lnTo>
                  <a:lnTo>
                    <a:pt x="337" y="82769"/>
                  </a:lnTo>
                  <a:lnTo>
                    <a:pt x="493" y="83131"/>
                  </a:lnTo>
                  <a:lnTo>
                    <a:pt x="700" y="83468"/>
                  </a:lnTo>
                  <a:lnTo>
                    <a:pt x="933" y="83779"/>
                  </a:lnTo>
                  <a:lnTo>
                    <a:pt x="1192" y="84064"/>
                  </a:lnTo>
                  <a:lnTo>
                    <a:pt x="1503" y="84323"/>
                  </a:lnTo>
                  <a:lnTo>
                    <a:pt x="1814" y="84556"/>
                  </a:lnTo>
                  <a:lnTo>
                    <a:pt x="2151" y="84764"/>
                  </a:lnTo>
                  <a:lnTo>
                    <a:pt x="2487" y="84945"/>
                  </a:lnTo>
                  <a:lnTo>
                    <a:pt x="2876" y="85074"/>
                  </a:lnTo>
                  <a:lnTo>
                    <a:pt x="3264" y="85178"/>
                  </a:lnTo>
                  <a:lnTo>
                    <a:pt x="3653" y="85230"/>
                  </a:lnTo>
                  <a:lnTo>
                    <a:pt x="4068" y="85256"/>
                  </a:lnTo>
                  <a:lnTo>
                    <a:pt x="53418" y="85256"/>
                  </a:lnTo>
                  <a:lnTo>
                    <a:pt x="53832" y="85230"/>
                  </a:lnTo>
                  <a:lnTo>
                    <a:pt x="54247" y="85178"/>
                  </a:lnTo>
                  <a:lnTo>
                    <a:pt x="54635" y="85074"/>
                  </a:lnTo>
                  <a:lnTo>
                    <a:pt x="55024" y="84945"/>
                  </a:lnTo>
                  <a:lnTo>
                    <a:pt x="55360" y="84764"/>
                  </a:lnTo>
                  <a:lnTo>
                    <a:pt x="55697" y="84556"/>
                  </a:lnTo>
                  <a:lnTo>
                    <a:pt x="56008" y="84323"/>
                  </a:lnTo>
                  <a:lnTo>
                    <a:pt x="56293" y="84064"/>
                  </a:lnTo>
                  <a:lnTo>
                    <a:pt x="56578" y="83779"/>
                  </a:lnTo>
                  <a:lnTo>
                    <a:pt x="56811" y="83468"/>
                  </a:lnTo>
                  <a:lnTo>
                    <a:pt x="56993" y="83131"/>
                  </a:lnTo>
                  <a:lnTo>
                    <a:pt x="57174" y="82769"/>
                  </a:lnTo>
                  <a:lnTo>
                    <a:pt x="57303" y="82406"/>
                  </a:lnTo>
                  <a:lnTo>
                    <a:pt x="57407" y="82018"/>
                  </a:lnTo>
                  <a:lnTo>
                    <a:pt x="57485" y="81603"/>
                  </a:lnTo>
                  <a:lnTo>
                    <a:pt x="57485" y="81189"/>
                  </a:lnTo>
                  <a:lnTo>
                    <a:pt x="57485" y="36605"/>
                  </a:lnTo>
                  <a:lnTo>
                    <a:pt x="57485" y="36191"/>
                  </a:lnTo>
                  <a:lnTo>
                    <a:pt x="57407" y="35802"/>
                  </a:lnTo>
                  <a:lnTo>
                    <a:pt x="57303" y="35413"/>
                  </a:lnTo>
                  <a:lnTo>
                    <a:pt x="57174" y="35025"/>
                  </a:lnTo>
                  <a:lnTo>
                    <a:pt x="56993" y="34688"/>
                  </a:lnTo>
                  <a:lnTo>
                    <a:pt x="56811" y="34351"/>
                  </a:lnTo>
                  <a:lnTo>
                    <a:pt x="56578" y="34015"/>
                  </a:lnTo>
                  <a:lnTo>
                    <a:pt x="56293" y="33730"/>
                  </a:lnTo>
                  <a:lnTo>
                    <a:pt x="56008" y="33471"/>
                  </a:lnTo>
                  <a:lnTo>
                    <a:pt x="55697" y="33237"/>
                  </a:lnTo>
                  <a:lnTo>
                    <a:pt x="55360" y="33030"/>
                  </a:lnTo>
                  <a:lnTo>
                    <a:pt x="55024" y="32875"/>
                  </a:lnTo>
                  <a:lnTo>
                    <a:pt x="54635" y="32719"/>
                  </a:lnTo>
                  <a:lnTo>
                    <a:pt x="54247" y="32642"/>
                  </a:lnTo>
                  <a:lnTo>
                    <a:pt x="53832" y="32564"/>
                  </a:lnTo>
                  <a:lnTo>
                    <a:pt x="53418" y="32538"/>
                  </a:lnTo>
                  <a:lnTo>
                    <a:pt x="44014" y="32538"/>
                  </a:lnTo>
                  <a:lnTo>
                    <a:pt x="44014" y="15285"/>
                  </a:lnTo>
                  <a:lnTo>
                    <a:pt x="44014" y="14508"/>
                  </a:lnTo>
                  <a:lnTo>
                    <a:pt x="43936" y="13731"/>
                  </a:lnTo>
                  <a:lnTo>
                    <a:pt x="43858" y="12953"/>
                  </a:lnTo>
                  <a:lnTo>
                    <a:pt x="43703" y="12202"/>
                  </a:lnTo>
                  <a:lnTo>
                    <a:pt x="43548" y="11477"/>
                  </a:lnTo>
                  <a:lnTo>
                    <a:pt x="43340" y="10751"/>
                  </a:lnTo>
                  <a:lnTo>
                    <a:pt x="43107" y="10026"/>
                  </a:lnTo>
                  <a:lnTo>
                    <a:pt x="42822" y="9352"/>
                  </a:lnTo>
                  <a:lnTo>
                    <a:pt x="42511" y="8679"/>
                  </a:lnTo>
                  <a:lnTo>
                    <a:pt x="42175" y="8005"/>
                  </a:lnTo>
                  <a:lnTo>
                    <a:pt x="41812" y="7358"/>
                  </a:lnTo>
                  <a:lnTo>
                    <a:pt x="41423" y="6762"/>
                  </a:lnTo>
                  <a:lnTo>
                    <a:pt x="40983" y="6140"/>
                  </a:lnTo>
                  <a:lnTo>
                    <a:pt x="40543" y="5570"/>
                  </a:lnTo>
                  <a:lnTo>
                    <a:pt x="40050" y="5026"/>
                  </a:lnTo>
                  <a:lnTo>
                    <a:pt x="39558" y="4482"/>
                  </a:lnTo>
                  <a:lnTo>
                    <a:pt x="39014" y="3990"/>
                  </a:lnTo>
                  <a:lnTo>
                    <a:pt x="38470" y="3498"/>
                  </a:lnTo>
                  <a:lnTo>
                    <a:pt x="37874" y="3057"/>
                  </a:lnTo>
                  <a:lnTo>
                    <a:pt x="37278" y="2617"/>
                  </a:lnTo>
                  <a:lnTo>
                    <a:pt x="36657" y="2228"/>
                  </a:lnTo>
                  <a:lnTo>
                    <a:pt x="36035" y="1866"/>
                  </a:lnTo>
                  <a:lnTo>
                    <a:pt x="35361" y="1529"/>
                  </a:lnTo>
                  <a:lnTo>
                    <a:pt x="34688" y="1218"/>
                  </a:lnTo>
                  <a:lnTo>
                    <a:pt x="33988" y="933"/>
                  </a:lnTo>
                  <a:lnTo>
                    <a:pt x="33289" y="700"/>
                  </a:lnTo>
                  <a:lnTo>
                    <a:pt x="32564" y="493"/>
                  </a:lnTo>
                  <a:lnTo>
                    <a:pt x="31838" y="311"/>
                  </a:lnTo>
                  <a:lnTo>
                    <a:pt x="31087" y="182"/>
                  </a:lnTo>
                  <a:lnTo>
                    <a:pt x="30310" y="78"/>
                  </a:lnTo>
                  <a:lnTo>
                    <a:pt x="29533" y="26"/>
                  </a:lnTo>
                  <a:lnTo>
                    <a:pt x="287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6"/>
            <p:cNvSpPr/>
            <p:nvPr/>
          </p:nvSpPr>
          <p:spPr>
            <a:xfrm>
              <a:off x="3620875" y="2071575"/>
              <a:ext cx="378225" cy="764900"/>
            </a:xfrm>
            <a:custGeom>
              <a:avLst/>
              <a:gdLst/>
              <a:ahLst/>
              <a:cxnLst/>
              <a:rect l="l" t="t" r="r" b="b"/>
              <a:pathLst>
                <a:path w="15129" h="30596" extrusionOk="0">
                  <a:moveTo>
                    <a:pt x="7383" y="1"/>
                  </a:moveTo>
                  <a:lnTo>
                    <a:pt x="6943" y="27"/>
                  </a:lnTo>
                  <a:lnTo>
                    <a:pt x="6502" y="78"/>
                  </a:lnTo>
                  <a:lnTo>
                    <a:pt x="6036" y="156"/>
                  </a:lnTo>
                  <a:lnTo>
                    <a:pt x="5492" y="286"/>
                  </a:lnTo>
                  <a:lnTo>
                    <a:pt x="4948" y="441"/>
                  </a:lnTo>
                  <a:lnTo>
                    <a:pt x="4430" y="674"/>
                  </a:lnTo>
                  <a:lnTo>
                    <a:pt x="3912" y="907"/>
                  </a:lnTo>
                  <a:lnTo>
                    <a:pt x="3446" y="1218"/>
                  </a:lnTo>
                  <a:lnTo>
                    <a:pt x="2979" y="1529"/>
                  </a:lnTo>
                  <a:lnTo>
                    <a:pt x="2539" y="1892"/>
                  </a:lnTo>
                  <a:lnTo>
                    <a:pt x="2150" y="2280"/>
                  </a:lnTo>
                  <a:lnTo>
                    <a:pt x="1762" y="2695"/>
                  </a:lnTo>
                  <a:lnTo>
                    <a:pt x="1425" y="3135"/>
                  </a:lnTo>
                  <a:lnTo>
                    <a:pt x="1114" y="3601"/>
                  </a:lnTo>
                  <a:lnTo>
                    <a:pt x="829" y="4068"/>
                  </a:lnTo>
                  <a:lnTo>
                    <a:pt x="596" y="4586"/>
                  </a:lnTo>
                  <a:lnTo>
                    <a:pt x="389" y="5130"/>
                  </a:lnTo>
                  <a:lnTo>
                    <a:pt x="233" y="5674"/>
                  </a:lnTo>
                  <a:lnTo>
                    <a:pt x="104" y="6218"/>
                  </a:lnTo>
                  <a:lnTo>
                    <a:pt x="26" y="6840"/>
                  </a:lnTo>
                  <a:lnTo>
                    <a:pt x="0" y="7436"/>
                  </a:lnTo>
                  <a:lnTo>
                    <a:pt x="0" y="8005"/>
                  </a:lnTo>
                  <a:lnTo>
                    <a:pt x="52" y="8575"/>
                  </a:lnTo>
                  <a:lnTo>
                    <a:pt x="156" y="9145"/>
                  </a:lnTo>
                  <a:lnTo>
                    <a:pt x="285" y="9689"/>
                  </a:lnTo>
                  <a:lnTo>
                    <a:pt x="466" y="10233"/>
                  </a:lnTo>
                  <a:lnTo>
                    <a:pt x="674" y="10726"/>
                  </a:lnTo>
                  <a:lnTo>
                    <a:pt x="933" y="11218"/>
                  </a:lnTo>
                  <a:lnTo>
                    <a:pt x="1218" y="11684"/>
                  </a:lnTo>
                  <a:lnTo>
                    <a:pt x="1529" y="12150"/>
                  </a:lnTo>
                  <a:lnTo>
                    <a:pt x="1865" y="12565"/>
                  </a:lnTo>
                  <a:lnTo>
                    <a:pt x="2254" y="12953"/>
                  </a:lnTo>
                  <a:lnTo>
                    <a:pt x="2668" y="13316"/>
                  </a:lnTo>
                  <a:lnTo>
                    <a:pt x="3083" y="13679"/>
                  </a:lnTo>
                  <a:lnTo>
                    <a:pt x="3549" y="13964"/>
                  </a:lnTo>
                  <a:lnTo>
                    <a:pt x="518" y="28160"/>
                  </a:lnTo>
                  <a:lnTo>
                    <a:pt x="466" y="28393"/>
                  </a:lnTo>
                  <a:lnTo>
                    <a:pt x="466" y="28626"/>
                  </a:lnTo>
                  <a:lnTo>
                    <a:pt x="492" y="28833"/>
                  </a:lnTo>
                  <a:lnTo>
                    <a:pt x="518" y="29067"/>
                  </a:lnTo>
                  <a:lnTo>
                    <a:pt x="596" y="29274"/>
                  </a:lnTo>
                  <a:lnTo>
                    <a:pt x="674" y="29481"/>
                  </a:lnTo>
                  <a:lnTo>
                    <a:pt x="803" y="29662"/>
                  </a:lnTo>
                  <a:lnTo>
                    <a:pt x="933" y="29844"/>
                  </a:lnTo>
                  <a:lnTo>
                    <a:pt x="1062" y="30025"/>
                  </a:lnTo>
                  <a:lnTo>
                    <a:pt x="1244" y="30155"/>
                  </a:lnTo>
                  <a:lnTo>
                    <a:pt x="1425" y="30284"/>
                  </a:lnTo>
                  <a:lnTo>
                    <a:pt x="1606" y="30388"/>
                  </a:lnTo>
                  <a:lnTo>
                    <a:pt x="1813" y="30491"/>
                  </a:lnTo>
                  <a:lnTo>
                    <a:pt x="2047" y="30543"/>
                  </a:lnTo>
                  <a:lnTo>
                    <a:pt x="2254" y="30595"/>
                  </a:lnTo>
                  <a:lnTo>
                    <a:pt x="12849" y="30595"/>
                  </a:lnTo>
                  <a:lnTo>
                    <a:pt x="13082" y="30543"/>
                  </a:lnTo>
                  <a:lnTo>
                    <a:pt x="13316" y="30491"/>
                  </a:lnTo>
                  <a:lnTo>
                    <a:pt x="13523" y="30388"/>
                  </a:lnTo>
                  <a:lnTo>
                    <a:pt x="13704" y="30284"/>
                  </a:lnTo>
                  <a:lnTo>
                    <a:pt x="13885" y="30155"/>
                  </a:lnTo>
                  <a:lnTo>
                    <a:pt x="14067" y="30025"/>
                  </a:lnTo>
                  <a:lnTo>
                    <a:pt x="14196" y="29844"/>
                  </a:lnTo>
                  <a:lnTo>
                    <a:pt x="14326" y="29662"/>
                  </a:lnTo>
                  <a:lnTo>
                    <a:pt x="14429" y="29481"/>
                  </a:lnTo>
                  <a:lnTo>
                    <a:pt x="14533" y="29274"/>
                  </a:lnTo>
                  <a:lnTo>
                    <a:pt x="14585" y="29067"/>
                  </a:lnTo>
                  <a:lnTo>
                    <a:pt x="14637" y="28833"/>
                  </a:lnTo>
                  <a:lnTo>
                    <a:pt x="14663" y="28626"/>
                  </a:lnTo>
                  <a:lnTo>
                    <a:pt x="14637" y="28393"/>
                  </a:lnTo>
                  <a:lnTo>
                    <a:pt x="14611" y="28160"/>
                  </a:lnTo>
                  <a:lnTo>
                    <a:pt x="11580" y="13964"/>
                  </a:lnTo>
                  <a:lnTo>
                    <a:pt x="11968" y="13705"/>
                  </a:lnTo>
                  <a:lnTo>
                    <a:pt x="12357" y="13420"/>
                  </a:lnTo>
                  <a:lnTo>
                    <a:pt x="12694" y="13109"/>
                  </a:lnTo>
                  <a:lnTo>
                    <a:pt x="13031" y="12798"/>
                  </a:lnTo>
                  <a:lnTo>
                    <a:pt x="13341" y="12435"/>
                  </a:lnTo>
                  <a:lnTo>
                    <a:pt x="13652" y="12073"/>
                  </a:lnTo>
                  <a:lnTo>
                    <a:pt x="13911" y="11684"/>
                  </a:lnTo>
                  <a:lnTo>
                    <a:pt x="14170" y="11295"/>
                  </a:lnTo>
                  <a:lnTo>
                    <a:pt x="14378" y="10855"/>
                  </a:lnTo>
                  <a:lnTo>
                    <a:pt x="14585" y="10441"/>
                  </a:lnTo>
                  <a:lnTo>
                    <a:pt x="14740" y="9974"/>
                  </a:lnTo>
                  <a:lnTo>
                    <a:pt x="14870" y="9534"/>
                  </a:lnTo>
                  <a:lnTo>
                    <a:pt x="14999" y="9042"/>
                  </a:lnTo>
                  <a:lnTo>
                    <a:pt x="15077" y="8575"/>
                  </a:lnTo>
                  <a:lnTo>
                    <a:pt x="15129" y="8083"/>
                  </a:lnTo>
                  <a:lnTo>
                    <a:pt x="15129" y="7565"/>
                  </a:lnTo>
                  <a:lnTo>
                    <a:pt x="15129" y="7125"/>
                  </a:lnTo>
                  <a:lnTo>
                    <a:pt x="15077" y="6710"/>
                  </a:lnTo>
                  <a:lnTo>
                    <a:pt x="15025" y="6296"/>
                  </a:lnTo>
                  <a:lnTo>
                    <a:pt x="14948" y="5881"/>
                  </a:lnTo>
                  <a:lnTo>
                    <a:pt x="14844" y="5467"/>
                  </a:lnTo>
                  <a:lnTo>
                    <a:pt x="14714" y="5078"/>
                  </a:lnTo>
                  <a:lnTo>
                    <a:pt x="14559" y="4690"/>
                  </a:lnTo>
                  <a:lnTo>
                    <a:pt x="14404" y="4301"/>
                  </a:lnTo>
                  <a:lnTo>
                    <a:pt x="14196" y="3938"/>
                  </a:lnTo>
                  <a:lnTo>
                    <a:pt x="14015" y="3576"/>
                  </a:lnTo>
                  <a:lnTo>
                    <a:pt x="13782" y="3239"/>
                  </a:lnTo>
                  <a:lnTo>
                    <a:pt x="13549" y="2928"/>
                  </a:lnTo>
                  <a:lnTo>
                    <a:pt x="13290" y="2591"/>
                  </a:lnTo>
                  <a:lnTo>
                    <a:pt x="13005" y="2306"/>
                  </a:lnTo>
                  <a:lnTo>
                    <a:pt x="12720" y="2021"/>
                  </a:lnTo>
                  <a:lnTo>
                    <a:pt x="12409" y="1736"/>
                  </a:lnTo>
                  <a:lnTo>
                    <a:pt x="12098" y="1503"/>
                  </a:lnTo>
                  <a:lnTo>
                    <a:pt x="11761" y="1270"/>
                  </a:lnTo>
                  <a:lnTo>
                    <a:pt x="11399" y="1037"/>
                  </a:lnTo>
                  <a:lnTo>
                    <a:pt x="11062" y="856"/>
                  </a:lnTo>
                  <a:lnTo>
                    <a:pt x="10673" y="674"/>
                  </a:lnTo>
                  <a:lnTo>
                    <a:pt x="10310" y="519"/>
                  </a:lnTo>
                  <a:lnTo>
                    <a:pt x="9896" y="363"/>
                  </a:lnTo>
                  <a:lnTo>
                    <a:pt x="9507" y="260"/>
                  </a:lnTo>
                  <a:lnTo>
                    <a:pt x="9093" y="156"/>
                  </a:lnTo>
                  <a:lnTo>
                    <a:pt x="8678" y="78"/>
                  </a:lnTo>
                  <a:lnTo>
                    <a:pt x="8264" y="27"/>
                  </a:lnTo>
                  <a:lnTo>
                    <a:pt x="78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9" name="Google Shape;1799;p36"/>
          <p:cNvSpPr txBox="1"/>
          <p:nvPr/>
        </p:nvSpPr>
        <p:spPr>
          <a:xfrm>
            <a:off x="1678498" y="4802685"/>
            <a:ext cx="5787004" cy="325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hlinkClick r:id="rId5"/>
              </a:rPr>
              <a:t>Consumers want more transparency on how businesses handle their data, new Cisco survey shows (prnewswire.com)</a:t>
            </a:r>
            <a:r>
              <a:rPr lang="en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en" sz="10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Para saber mais, </a:t>
            </a:r>
            <a:r>
              <a:rPr lang="en" sz="1000" b="1" dirty="0">
                <a:uFill>
                  <a:noFill/>
                </a:uFill>
                <a:latin typeface="Roboto"/>
                <a:ea typeface="Roboto"/>
                <a:cs typeface="Roboto"/>
                <a:sym typeface="Roboto"/>
              </a:rPr>
              <a:t>clique aqui.</a:t>
            </a:r>
            <a:endParaRPr sz="10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00" name="Google Shape;1800;p36"/>
          <p:cNvGrpSpPr/>
          <p:nvPr/>
        </p:nvGrpSpPr>
        <p:grpSpPr>
          <a:xfrm>
            <a:off x="427926" y="1005875"/>
            <a:ext cx="2095500" cy="1068077"/>
            <a:chOff x="427926" y="1005875"/>
            <a:chExt cx="2095500" cy="1068077"/>
          </a:xfrm>
        </p:grpSpPr>
        <p:sp>
          <p:nvSpPr>
            <p:cNvPr id="1802" name="Google Shape;1802;p36"/>
            <p:cNvSpPr txBox="1"/>
            <p:nvPr/>
          </p:nvSpPr>
          <p:spPr>
            <a:xfrm>
              <a:off x="427926" y="1326352"/>
              <a:ext cx="2095500" cy="74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indicaram que de fato trocaram de provedor por práticas de privacidade de dados</a:t>
              </a:r>
              <a:endPara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03" name="Google Shape;1803;p36"/>
            <p:cNvSpPr/>
            <p:nvPr/>
          </p:nvSpPr>
          <p:spPr>
            <a:xfrm>
              <a:off x="543575" y="1005875"/>
              <a:ext cx="932100" cy="3714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37%</a:t>
              </a:r>
              <a:endParaRPr sz="1800" dirty="0"/>
            </a:p>
          </p:txBody>
        </p:sp>
      </p:grpSp>
      <p:grpSp>
        <p:nvGrpSpPr>
          <p:cNvPr id="1804" name="Google Shape;1804;p36"/>
          <p:cNvGrpSpPr/>
          <p:nvPr/>
        </p:nvGrpSpPr>
        <p:grpSpPr>
          <a:xfrm>
            <a:off x="427926" y="2910425"/>
            <a:ext cx="2226793" cy="1089883"/>
            <a:chOff x="427926" y="2705525"/>
            <a:chExt cx="2226793" cy="1089883"/>
          </a:xfrm>
        </p:grpSpPr>
        <p:sp>
          <p:nvSpPr>
            <p:cNvPr id="1806" name="Google Shape;1806;p36"/>
            <p:cNvSpPr txBox="1"/>
            <p:nvPr/>
          </p:nvSpPr>
          <p:spPr>
            <a:xfrm>
              <a:off x="427926" y="3047808"/>
              <a:ext cx="2226793" cy="74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das pessoas com um dispositivo de escuta em casa dizem desligá-lo regularmente para proteger sua privacidade</a:t>
              </a:r>
              <a:endParaRPr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07" name="Google Shape;1807;p36"/>
            <p:cNvSpPr/>
            <p:nvPr/>
          </p:nvSpPr>
          <p:spPr>
            <a:xfrm>
              <a:off x="543575" y="2705525"/>
              <a:ext cx="932100" cy="371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46%</a:t>
              </a:r>
              <a:endParaRPr sz="1800" dirty="0"/>
            </a:p>
          </p:txBody>
        </p:sp>
      </p:grpSp>
      <p:grpSp>
        <p:nvGrpSpPr>
          <p:cNvPr id="1808" name="Google Shape;1808;p36"/>
          <p:cNvGrpSpPr/>
          <p:nvPr/>
        </p:nvGrpSpPr>
        <p:grpSpPr>
          <a:xfrm>
            <a:off x="6441440" y="1005875"/>
            <a:ext cx="2274635" cy="1053215"/>
            <a:chOff x="6441440" y="1005875"/>
            <a:chExt cx="2274635" cy="1053215"/>
          </a:xfrm>
        </p:grpSpPr>
        <p:sp>
          <p:nvSpPr>
            <p:cNvPr id="1810" name="Google Shape;1810;p36"/>
            <p:cNvSpPr txBox="1"/>
            <p:nvPr/>
          </p:nvSpPr>
          <p:spPr>
            <a:xfrm>
              <a:off x="6441440" y="1311490"/>
              <a:ext cx="2274635" cy="74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i="0" dirty="0">
                  <a:solidFill>
                    <a:schemeClr val="tx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dizem que não comprariam de uma empresa em quem não confiam com seus dados</a:t>
              </a:r>
              <a:endParaRPr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endParaRPr>
            </a:p>
          </p:txBody>
        </p:sp>
        <p:sp>
          <p:nvSpPr>
            <p:cNvPr id="1811" name="Google Shape;1811;p36"/>
            <p:cNvSpPr/>
            <p:nvPr/>
          </p:nvSpPr>
          <p:spPr>
            <a:xfrm>
              <a:off x="7668325" y="1005875"/>
              <a:ext cx="932100" cy="3714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76%</a:t>
              </a:r>
              <a:endParaRPr sz="1800" dirty="0"/>
            </a:p>
          </p:txBody>
        </p:sp>
      </p:grpSp>
      <p:grpSp>
        <p:nvGrpSpPr>
          <p:cNvPr id="1812" name="Google Shape;1812;p36"/>
          <p:cNvGrpSpPr/>
          <p:nvPr/>
        </p:nvGrpSpPr>
        <p:grpSpPr>
          <a:xfrm>
            <a:off x="6225925" y="2910425"/>
            <a:ext cx="2374500" cy="1089883"/>
            <a:chOff x="6225925" y="2705525"/>
            <a:chExt cx="2374500" cy="1089883"/>
          </a:xfrm>
        </p:grpSpPr>
        <p:sp>
          <p:nvSpPr>
            <p:cNvPr id="1814" name="Google Shape;1814;p36"/>
            <p:cNvSpPr txBox="1"/>
            <p:nvPr/>
          </p:nvSpPr>
          <p:spPr>
            <a:xfrm>
              <a:off x="6225925" y="3047808"/>
              <a:ext cx="2374500" cy="74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dizem que gerenciam suas configurações de cookies a partir de um site antes de aceitar</a:t>
              </a:r>
              <a:endParaRPr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15" name="Google Shape;1815;p36"/>
            <p:cNvSpPr/>
            <p:nvPr/>
          </p:nvSpPr>
          <p:spPr>
            <a:xfrm>
              <a:off x="7668325" y="2705525"/>
              <a:ext cx="932100" cy="3714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53%</a:t>
              </a:r>
              <a:endParaRPr sz="1800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p3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Cenário da privacidade de dados e da IA no Brasil</a:t>
            </a:r>
          </a:p>
        </p:txBody>
      </p:sp>
      <p:sp>
        <p:nvSpPr>
          <p:cNvPr id="1164" name="Google Shape;1164;p30"/>
          <p:cNvSpPr txBox="1"/>
          <p:nvPr/>
        </p:nvSpPr>
        <p:spPr>
          <a:xfrm>
            <a:off x="5508071" y="3949425"/>
            <a:ext cx="14445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COMPAS</a:t>
            </a:r>
            <a:endParaRPr sz="18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70" name="Google Shape;1170;p30"/>
          <p:cNvSpPr txBox="1"/>
          <p:nvPr/>
        </p:nvSpPr>
        <p:spPr>
          <a:xfrm>
            <a:off x="7166465" y="3949425"/>
            <a:ext cx="14445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LGPD</a:t>
            </a:r>
            <a:endParaRPr sz="18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172" name="Google Shape;1172;p30"/>
          <p:cNvCxnSpPr>
            <a:stCxn id="1173" idx="4"/>
            <a:endCxn id="1174" idx="0"/>
          </p:cNvCxnSpPr>
          <p:nvPr/>
        </p:nvCxnSpPr>
        <p:spPr>
          <a:xfrm rot="16200000" flipH="1">
            <a:off x="4983091" y="2165960"/>
            <a:ext cx="835463" cy="165731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7" name="Google Shape;1177;p30"/>
          <p:cNvCxnSpPr>
            <a:cxnSpLocks/>
            <a:stCxn id="1173" idx="4"/>
          </p:cNvCxnSpPr>
          <p:nvPr/>
        </p:nvCxnSpPr>
        <p:spPr>
          <a:xfrm rot="-5400000" flipH="1">
            <a:off x="5024563" y="2124488"/>
            <a:ext cx="753300" cy="1658100"/>
          </a:xfrm>
          <a:prstGeom prst="bentConnector3">
            <a:avLst>
              <a:gd name="adj1" fmla="val 5000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1" name="Google Shape;1181;p30"/>
          <p:cNvCxnSpPr>
            <a:cxnSpLocks/>
            <a:stCxn id="1173" idx="4"/>
          </p:cNvCxnSpPr>
          <p:nvPr/>
        </p:nvCxnSpPr>
        <p:spPr>
          <a:xfrm rot="-5400000" flipH="1">
            <a:off x="5854513" y="1294538"/>
            <a:ext cx="753300" cy="3318000"/>
          </a:xfrm>
          <a:prstGeom prst="bentConnector3">
            <a:avLst>
              <a:gd name="adj1" fmla="val 5000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91" name="Google Shape;1191;p30"/>
          <p:cNvGrpSpPr/>
          <p:nvPr/>
        </p:nvGrpSpPr>
        <p:grpSpPr>
          <a:xfrm>
            <a:off x="5944946" y="3343394"/>
            <a:ext cx="569069" cy="670622"/>
            <a:chOff x="4287628" y="3261293"/>
            <a:chExt cx="569069" cy="670622"/>
          </a:xfrm>
        </p:grpSpPr>
        <p:grpSp>
          <p:nvGrpSpPr>
            <p:cNvPr id="1192" name="Google Shape;1192;p30"/>
            <p:cNvGrpSpPr/>
            <p:nvPr/>
          </p:nvGrpSpPr>
          <p:grpSpPr>
            <a:xfrm>
              <a:off x="4287628" y="3261293"/>
              <a:ext cx="569069" cy="670622"/>
              <a:chOff x="4287466" y="3261293"/>
              <a:chExt cx="569069" cy="670622"/>
            </a:xfrm>
          </p:grpSpPr>
          <p:sp>
            <p:nvSpPr>
              <p:cNvPr id="1193" name="Google Shape;1193;p30"/>
              <p:cNvSpPr/>
              <p:nvPr/>
            </p:nvSpPr>
            <p:spPr>
              <a:xfrm>
                <a:off x="4287466" y="3261293"/>
                <a:ext cx="569069" cy="670622"/>
              </a:xfrm>
              <a:custGeom>
                <a:avLst/>
                <a:gdLst/>
                <a:ahLst/>
                <a:cxnLst/>
                <a:rect l="l" t="t" r="r" b="b"/>
                <a:pathLst>
                  <a:path w="31050" h="36591" extrusionOk="0">
                    <a:moveTo>
                      <a:pt x="15534" y="1"/>
                    </a:moveTo>
                    <a:lnTo>
                      <a:pt x="15252" y="18"/>
                    </a:lnTo>
                    <a:lnTo>
                      <a:pt x="14971" y="71"/>
                    </a:lnTo>
                    <a:lnTo>
                      <a:pt x="1848" y="3062"/>
                    </a:lnTo>
                    <a:lnTo>
                      <a:pt x="1654" y="3079"/>
                    </a:lnTo>
                    <a:lnTo>
                      <a:pt x="1479" y="3097"/>
                    </a:lnTo>
                    <a:lnTo>
                      <a:pt x="1303" y="3132"/>
                    </a:lnTo>
                    <a:lnTo>
                      <a:pt x="1127" y="3202"/>
                    </a:lnTo>
                    <a:lnTo>
                      <a:pt x="968" y="3273"/>
                    </a:lnTo>
                    <a:lnTo>
                      <a:pt x="810" y="3361"/>
                    </a:lnTo>
                    <a:lnTo>
                      <a:pt x="669" y="3449"/>
                    </a:lnTo>
                    <a:lnTo>
                      <a:pt x="546" y="3554"/>
                    </a:lnTo>
                    <a:lnTo>
                      <a:pt x="423" y="3677"/>
                    </a:lnTo>
                    <a:lnTo>
                      <a:pt x="318" y="3818"/>
                    </a:lnTo>
                    <a:lnTo>
                      <a:pt x="212" y="3959"/>
                    </a:lnTo>
                    <a:lnTo>
                      <a:pt x="142" y="4100"/>
                    </a:lnTo>
                    <a:lnTo>
                      <a:pt x="89" y="4258"/>
                    </a:lnTo>
                    <a:lnTo>
                      <a:pt x="36" y="4416"/>
                    </a:lnTo>
                    <a:lnTo>
                      <a:pt x="1" y="4592"/>
                    </a:lnTo>
                    <a:lnTo>
                      <a:pt x="1" y="4768"/>
                    </a:lnTo>
                    <a:lnTo>
                      <a:pt x="1" y="12754"/>
                    </a:lnTo>
                    <a:lnTo>
                      <a:pt x="18" y="13880"/>
                    </a:lnTo>
                    <a:lnTo>
                      <a:pt x="89" y="15024"/>
                    </a:lnTo>
                    <a:lnTo>
                      <a:pt x="124" y="15622"/>
                    </a:lnTo>
                    <a:lnTo>
                      <a:pt x="194" y="16202"/>
                    </a:lnTo>
                    <a:lnTo>
                      <a:pt x="247" y="16783"/>
                    </a:lnTo>
                    <a:lnTo>
                      <a:pt x="335" y="17381"/>
                    </a:lnTo>
                    <a:lnTo>
                      <a:pt x="423" y="17961"/>
                    </a:lnTo>
                    <a:lnTo>
                      <a:pt x="529" y="18559"/>
                    </a:lnTo>
                    <a:lnTo>
                      <a:pt x="652" y="19140"/>
                    </a:lnTo>
                    <a:lnTo>
                      <a:pt x="775" y="19738"/>
                    </a:lnTo>
                    <a:lnTo>
                      <a:pt x="916" y="20336"/>
                    </a:lnTo>
                    <a:lnTo>
                      <a:pt x="1074" y="20917"/>
                    </a:lnTo>
                    <a:lnTo>
                      <a:pt x="1232" y="21497"/>
                    </a:lnTo>
                    <a:lnTo>
                      <a:pt x="1408" y="22095"/>
                    </a:lnTo>
                    <a:lnTo>
                      <a:pt x="1672" y="22887"/>
                    </a:lnTo>
                    <a:lnTo>
                      <a:pt x="1953" y="23678"/>
                    </a:lnTo>
                    <a:lnTo>
                      <a:pt x="2270" y="24470"/>
                    </a:lnTo>
                    <a:lnTo>
                      <a:pt x="2604" y="25226"/>
                    </a:lnTo>
                    <a:lnTo>
                      <a:pt x="2974" y="26000"/>
                    </a:lnTo>
                    <a:lnTo>
                      <a:pt x="3361" y="26739"/>
                    </a:lnTo>
                    <a:lnTo>
                      <a:pt x="3783" y="27478"/>
                    </a:lnTo>
                    <a:lnTo>
                      <a:pt x="4223" y="28199"/>
                    </a:lnTo>
                    <a:lnTo>
                      <a:pt x="4698" y="28903"/>
                    </a:lnTo>
                    <a:lnTo>
                      <a:pt x="5190" y="29589"/>
                    </a:lnTo>
                    <a:lnTo>
                      <a:pt x="5718" y="30258"/>
                    </a:lnTo>
                    <a:lnTo>
                      <a:pt x="6263" y="30908"/>
                    </a:lnTo>
                    <a:lnTo>
                      <a:pt x="6844" y="31542"/>
                    </a:lnTo>
                    <a:lnTo>
                      <a:pt x="7459" y="32140"/>
                    </a:lnTo>
                    <a:lnTo>
                      <a:pt x="8110" y="32720"/>
                    </a:lnTo>
                    <a:lnTo>
                      <a:pt x="8779" y="33266"/>
                    </a:lnTo>
                    <a:lnTo>
                      <a:pt x="9131" y="33529"/>
                    </a:lnTo>
                    <a:lnTo>
                      <a:pt x="9482" y="33793"/>
                    </a:lnTo>
                    <a:lnTo>
                      <a:pt x="9852" y="34040"/>
                    </a:lnTo>
                    <a:lnTo>
                      <a:pt x="10239" y="34286"/>
                    </a:lnTo>
                    <a:lnTo>
                      <a:pt x="10608" y="34532"/>
                    </a:lnTo>
                    <a:lnTo>
                      <a:pt x="11013" y="34761"/>
                    </a:lnTo>
                    <a:lnTo>
                      <a:pt x="11400" y="34972"/>
                    </a:lnTo>
                    <a:lnTo>
                      <a:pt x="11822" y="35183"/>
                    </a:lnTo>
                    <a:lnTo>
                      <a:pt x="12227" y="35394"/>
                    </a:lnTo>
                    <a:lnTo>
                      <a:pt x="12649" y="35588"/>
                    </a:lnTo>
                    <a:lnTo>
                      <a:pt x="13089" y="35781"/>
                    </a:lnTo>
                    <a:lnTo>
                      <a:pt x="13528" y="35957"/>
                    </a:lnTo>
                    <a:lnTo>
                      <a:pt x="13986" y="36133"/>
                    </a:lnTo>
                    <a:lnTo>
                      <a:pt x="14443" y="36291"/>
                    </a:lnTo>
                    <a:lnTo>
                      <a:pt x="14901" y="36432"/>
                    </a:lnTo>
                    <a:lnTo>
                      <a:pt x="15375" y="36573"/>
                    </a:lnTo>
                    <a:lnTo>
                      <a:pt x="15481" y="36590"/>
                    </a:lnTo>
                    <a:lnTo>
                      <a:pt x="15710" y="36590"/>
                    </a:lnTo>
                    <a:lnTo>
                      <a:pt x="15798" y="36573"/>
                    </a:lnTo>
                    <a:lnTo>
                      <a:pt x="16325" y="36414"/>
                    </a:lnTo>
                    <a:lnTo>
                      <a:pt x="16836" y="36256"/>
                    </a:lnTo>
                    <a:lnTo>
                      <a:pt x="17346" y="36080"/>
                    </a:lnTo>
                    <a:lnTo>
                      <a:pt x="17838" y="35887"/>
                    </a:lnTo>
                    <a:lnTo>
                      <a:pt x="18313" y="35676"/>
                    </a:lnTo>
                    <a:lnTo>
                      <a:pt x="18788" y="35464"/>
                    </a:lnTo>
                    <a:lnTo>
                      <a:pt x="19263" y="35253"/>
                    </a:lnTo>
                    <a:lnTo>
                      <a:pt x="19703" y="35007"/>
                    </a:lnTo>
                    <a:lnTo>
                      <a:pt x="20143" y="34761"/>
                    </a:lnTo>
                    <a:lnTo>
                      <a:pt x="20582" y="34515"/>
                    </a:lnTo>
                    <a:lnTo>
                      <a:pt x="21005" y="34251"/>
                    </a:lnTo>
                    <a:lnTo>
                      <a:pt x="21409" y="33969"/>
                    </a:lnTo>
                    <a:lnTo>
                      <a:pt x="21814" y="33688"/>
                    </a:lnTo>
                    <a:lnTo>
                      <a:pt x="22201" y="33406"/>
                    </a:lnTo>
                    <a:lnTo>
                      <a:pt x="22588" y="33107"/>
                    </a:lnTo>
                    <a:lnTo>
                      <a:pt x="22957" y="32791"/>
                    </a:lnTo>
                    <a:lnTo>
                      <a:pt x="23327" y="32474"/>
                    </a:lnTo>
                    <a:lnTo>
                      <a:pt x="23679" y="32157"/>
                    </a:lnTo>
                    <a:lnTo>
                      <a:pt x="24013" y="31823"/>
                    </a:lnTo>
                    <a:lnTo>
                      <a:pt x="24347" y="31489"/>
                    </a:lnTo>
                    <a:lnTo>
                      <a:pt x="24681" y="31137"/>
                    </a:lnTo>
                    <a:lnTo>
                      <a:pt x="24998" y="30785"/>
                    </a:lnTo>
                    <a:lnTo>
                      <a:pt x="25297" y="30416"/>
                    </a:lnTo>
                    <a:lnTo>
                      <a:pt x="25596" y="30046"/>
                    </a:lnTo>
                    <a:lnTo>
                      <a:pt x="25895" y="29677"/>
                    </a:lnTo>
                    <a:lnTo>
                      <a:pt x="26176" y="29290"/>
                    </a:lnTo>
                    <a:lnTo>
                      <a:pt x="26704" y="28516"/>
                    </a:lnTo>
                    <a:lnTo>
                      <a:pt x="27214" y="27724"/>
                    </a:lnTo>
                    <a:lnTo>
                      <a:pt x="27672" y="26898"/>
                    </a:lnTo>
                    <a:lnTo>
                      <a:pt x="28111" y="26071"/>
                    </a:lnTo>
                    <a:lnTo>
                      <a:pt x="28498" y="25209"/>
                    </a:lnTo>
                    <a:lnTo>
                      <a:pt x="28868" y="24347"/>
                    </a:lnTo>
                    <a:lnTo>
                      <a:pt x="29220" y="23467"/>
                    </a:lnTo>
                    <a:lnTo>
                      <a:pt x="29519" y="22588"/>
                    </a:lnTo>
                    <a:lnTo>
                      <a:pt x="29800" y="21691"/>
                    </a:lnTo>
                    <a:lnTo>
                      <a:pt x="30046" y="20794"/>
                    </a:lnTo>
                    <a:lnTo>
                      <a:pt x="30258" y="19879"/>
                    </a:lnTo>
                    <a:lnTo>
                      <a:pt x="30451" y="18982"/>
                    </a:lnTo>
                    <a:lnTo>
                      <a:pt x="30627" y="18067"/>
                    </a:lnTo>
                    <a:lnTo>
                      <a:pt x="30750" y="17170"/>
                    </a:lnTo>
                    <a:lnTo>
                      <a:pt x="30873" y="16273"/>
                    </a:lnTo>
                    <a:lnTo>
                      <a:pt x="30944" y="15375"/>
                    </a:lnTo>
                    <a:lnTo>
                      <a:pt x="31014" y="14496"/>
                    </a:lnTo>
                    <a:lnTo>
                      <a:pt x="31049" y="13616"/>
                    </a:lnTo>
                    <a:lnTo>
                      <a:pt x="31049" y="12754"/>
                    </a:lnTo>
                    <a:lnTo>
                      <a:pt x="31049" y="4768"/>
                    </a:lnTo>
                    <a:lnTo>
                      <a:pt x="31049" y="4592"/>
                    </a:lnTo>
                    <a:lnTo>
                      <a:pt x="31014" y="4416"/>
                    </a:lnTo>
                    <a:lnTo>
                      <a:pt x="30979" y="4258"/>
                    </a:lnTo>
                    <a:lnTo>
                      <a:pt x="30908" y="4100"/>
                    </a:lnTo>
                    <a:lnTo>
                      <a:pt x="30838" y="3959"/>
                    </a:lnTo>
                    <a:lnTo>
                      <a:pt x="30750" y="3818"/>
                    </a:lnTo>
                    <a:lnTo>
                      <a:pt x="30627" y="3677"/>
                    </a:lnTo>
                    <a:lnTo>
                      <a:pt x="30521" y="3554"/>
                    </a:lnTo>
                    <a:lnTo>
                      <a:pt x="30381" y="3449"/>
                    </a:lnTo>
                    <a:lnTo>
                      <a:pt x="30240" y="3361"/>
                    </a:lnTo>
                    <a:lnTo>
                      <a:pt x="30099" y="3273"/>
                    </a:lnTo>
                    <a:lnTo>
                      <a:pt x="29923" y="3202"/>
                    </a:lnTo>
                    <a:lnTo>
                      <a:pt x="29765" y="3132"/>
                    </a:lnTo>
                    <a:lnTo>
                      <a:pt x="29589" y="3097"/>
                    </a:lnTo>
                    <a:lnTo>
                      <a:pt x="29396" y="3079"/>
                    </a:lnTo>
                    <a:lnTo>
                      <a:pt x="29202" y="3062"/>
                    </a:lnTo>
                    <a:lnTo>
                      <a:pt x="16079" y="71"/>
                    </a:lnTo>
                    <a:lnTo>
                      <a:pt x="15798" y="18"/>
                    </a:lnTo>
                    <a:lnTo>
                      <a:pt x="155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30"/>
              <p:cNvSpPr/>
              <p:nvPr/>
            </p:nvSpPr>
            <p:spPr>
              <a:xfrm>
                <a:off x="4328098" y="3312555"/>
                <a:ext cx="488135" cy="572295"/>
              </a:xfrm>
              <a:custGeom>
                <a:avLst/>
                <a:gdLst/>
                <a:ahLst/>
                <a:cxnLst/>
                <a:rect l="l" t="t" r="r" b="b"/>
                <a:pathLst>
                  <a:path w="26634" h="31226" extrusionOk="0">
                    <a:moveTo>
                      <a:pt x="13317" y="1"/>
                    </a:moveTo>
                    <a:lnTo>
                      <a:pt x="1337" y="2288"/>
                    </a:lnTo>
                    <a:lnTo>
                      <a:pt x="1197" y="2288"/>
                    </a:lnTo>
                    <a:lnTo>
                      <a:pt x="1056" y="2305"/>
                    </a:lnTo>
                    <a:lnTo>
                      <a:pt x="933" y="2340"/>
                    </a:lnTo>
                    <a:lnTo>
                      <a:pt x="810" y="2376"/>
                    </a:lnTo>
                    <a:lnTo>
                      <a:pt x="686" y="2428"/>
                    </a:lnTo>
                    <a:lnTo>
                      <a:pt x="581" y="2499"/>
                    </a:lnTo>
                    <a:lnTo>
                      <a:pt x="475" y="2569"/>
                    </a:lnTo>
                    <a:lnTo>
                      <a:pt x="387" y="2640"/>
                    </a:lnTo>
                    <a:lnTo>
                      <a:pt x="299" y="2727"/>
                    </a:lnTo>
                    <a:lnTo>
                      <a:pt x="229" y="2815"/>
                    </a:lnTo>
                    <a:lnTo>
                      <a:pt x="159" y="2921"/>
                    </a:lnTo>
                    <a:lnTo>
                      <a:pt x="106" y="3027"/>
                    </a:lnTo>
                    <a:lnTo>
                      <a:pt x="53" y="3150"/>
                    </a:lnTo>
                    <a:lnTo>
                      <a:pt x="18" y="3255"/>
                    </a:lnTo>
                    <a:lnTo>
                      <a:pt x="0" y="3378"/>
                    </a:lnTo>
                    <a:lnTo>
                      <a:pt x="0" y="3501"/>
                    </a:lnTo>
                    <a:lnTo>
                      <a:pt x="0" y="10555"/>
                    </a:lnTo>
                    <a:lnTo>
                      <a:pt x="0" y="11294"/>
                    </a:lnTo>
                    <a:lnTo>
                      <a:pt x="36" y="12051"/>
                    </a:lnTo>
                    <a:lnTo>
                      <a:pt x="88" y="12825"/>
                    </a:lnTo>
                    <a:lnTo>
                      <a:pt x="159" y="13599"/>
                    </a:lnTo>
                    <a:lnTo>
                      <a:pt x="264" y="14373"/>
                    </a:lnTo>
                    <a:lnTo>
                      <a:pt x="387" y="15147"/>
                    </a:lnTo>
                    <a:lnTo>
                      <a:pt x="528" y="15938"/>
                    </a:lnTo>
                    <a:lnTo>
                      <a:pt x="704" y="16730"/>
                    </a:lnTo>
                    <a:lnTo>
                      <a:pt x="897" y="17504"/>
                    </a:lnTo>
                    <a:lnTo>
                      <a:pt x="1109" y="18296"/>
                    </a:lnTo>
                    <a:lnTo>
                      <a:pt x="1355" y="19070"/>
                    </a:lnTo>
                    <a:lnTo>
                      <a:pt x="1619" y="19844"/>
                    </a:lnTo>
                    <a:lnTo>
                      <a:pt x="1918" y="20600"/>
                    </a:lnTo>
                    <a:lnTo>
                      <a:pt x="2252" y="21356"/>
                    </a:lnTo>
                    <a:lnTo>
                      <a:pt x="2604" y="22095"/>
                    </a:lnTo>
                    <a:lnTo>
                      <a:pt x="2973" y="22834"/>
                    </a:lnTo>
                    <a:lnTo>
                      <a:pt x="3395" y="23538"/>
                    </a:lnTo>
                    <a:lnTo>
                      <a:pt x="3818" y="24241"/>
                    </a:lnTo>
                    <a:lnTo>
                      <a:pt x="4293" y="24910"/>
                    </a:lnTo>
                    <a:lnTo>
                      <a:pt x="4785" y="25578"/>
                    </a:lnTo>
                    <a:lnTo>
                      <a:pt x="5313" y="26212"/>
                    </a:lnTo>
                    <a:lnTo>
                      <a:pt x="5876" y="26827"/>
                    </a:lnTo>
                    <a:lnTo>
                      <a:pt x="6474" y="27408"/>
                    </a:lnTo>
                    <a:lnTo>
                      <a:pt x="6773" y="27689"/>
                    </a:lnTo>
                    <a:lnTo>
                      <a:pt x="7090" y="27971"/>
                    </a:lnTo>
                    <a:lnTo>
                      <a:pt x="7424" y="28235"/>
                    </a:lnTo>
                    <a:lnTo>
                      <a:pt x="7758" y="28498"/>
                    </a:lnTo>
                    <a:lnTo>
                      <a:pt x="8092" y="28745"/>
                    </a:lnTo>
                    <a:lnTo>
                      <a:pt x="8444" y="28991"/>
                    </a:lnTo>
                    <a:lnTo>
                      <a:pt x="8796" y="29220"/>
                    </a:lnTo>
                    <a:lnTo>
                      <a:pt x="9165" y="29448"/>
                    </a:lnTo>
                    <a:lnTo>
                      <a:pt x="9535" y="29677"/>
                    </a:lnTo>
                    <a:lnTo>
                      <a:pt x="9922" y="29888"/>
                    </a:lnTo>
                    <a:lnTo>
                      <a:pt x="10309" y="30082"/>
                    </a:lnTo>
                    <a:lnTo>
                      <a:pt x="10713" y="30275"/>
                    </a:lnTo>
                    <a:lnTo>
                      <a:pt x="11136" y="30451"/>
                    </a:lnTo>
                    <a:lnTo>
                      <a:pt x="11540" y="30627"/>
                    </a:lnTo>
                    <a:lnTo>
                      <a:pt x="11980" y="30785"/>
                    </a:lnTo>
                    <a:lnTo>
                      <a:pt x="12402" y="30944"/>
                    </a:lnTo>
                    <a:lnTo>
                      <a:pt x="12859" y="31084"/>
                    </a:lnTo>
                    <a:lnTo>
                      <a:pt x="13317" y="31207"/>
                    </a:lnTo>
                    <a:lnTo>
                      <a:pt x="13370" y="31225"/>
                    </a:lnTo>
                    <a:lnTo>
                      <a:pt x="13422" y="31207"/>
                    </a:lnTo>
                    <a:lnTo>
                      <a:pt x="13880" y="31084"/>
                    </a:lnTo>
                    <a:lnTo>
                      <a:pt x="14320" y="30944"/>
                    </a:lnTo>
                    <a:lnTo>
                      <a:pt x="14759" y="30785"/>
                    </a:lnTo>
                    <a:lnTo>
                      <a:pt x="15181" y="30627"/>
                    </a:lnTo>
                    <a:lnTo>
                      <a:pt x="15604" y="30451"/>
                    </a:lnTo>
                    <a:lnTo>
                      <a:pt x="16008" y="30275"/>
                    </a:lnTo>
                    <a:lnTo>
                      <a:pt x="16413" y="30082"/>
                    </a:lnTo>
                    <a:lnTo>
                      <a:pt x="16800" y="29888"/>
                    </a:lnTo>
                    <a:lnTo>
                      <a:pt x="17187" y="29677"/>
                    </a:lnTo>
                    <a:lnTo>
                      <a:pt x="17556" y="29448"/>
                    </a:lnTo>
                    <a:lnTo>
                      <a:pt x="17926" y="29220"/>
                    </a:lnTo>
                    <a:lnTo>
                      <a:pt x="18278" y="28991"/>
                    </a:lnTo>
                    <a:lnTo>
                      <a:pt x="18629" y="28745"/>
                    </a:lnTo>
                    <a:lnTo>
                      <a:pt x="18964" y="28498"/>
                    </a:lnTo>
                    <a:lnTo>
                      <a:pt x="19298" y="28235"/>
                    </a:lnTo>
                    <a:lnTo>
                      <a:pt x="19614" y="27971"/>
                    </a:lnTo>
                    <a:lnTo>
                      <a:pt x="19931" y="27689"/>
                    </a:lnTo>
                    <a:lnTo>
                      <a:pt x="20230" y="27408"/>
                    </a:lnTo>
                    <a:lnTo>
                      <a:pt x="20828" y="26827"/>
                    </a:lnTo>
                    <a:lnTo>
                      <a:pt x="21374" y="26212"/>
                    </a:lnTo>
                    <a:lnTo>
                      <a:pt x="21901" y="25578"/>
                    </a:lnTo>
                    <a:lnTo>
                      <a:pt x="22394" y="24910"/>
                    </a:lnTo>
                    <a:lnTo>
                      <a:pt x="22869" y="24241"/>
                    </a:lnTo>
                    <a:lnTo>
                      <a:pt x="23291" y="23538"/>
                    </a:lnTo>
                    <a:lnTo>
                      <a:pt x="23696" y="22834"/>
                    </a:lnTo>
                    <a:lnTo>
                      <a:pt x="24065" y="22095"/>
                    </a:lnTo>
                    <a:lnTo>
                      <a:pt x="24417" y="21356"/>
                    </a:lnTo>
                    <a:lnTo>
                      <a:pt x="24733" y="20600"/>
                    </a:lnTo>
                    <a:lnTo>
                      <a:pt x="25032" y="19844"/>
                    </a:lnTo>
                    <a:lnTo>
                      <a:pt x="25296" y="19070"/>
                    </a:lnTo>
                    <a:lnTo>
                      <a:pt x="25543" y="18296"/>
                    </a:lnTo>
                    <a:lnTo>
                      <a:pt x="25754" y="17504"/>
                    </a:lnTo>
                    <a:lnTo>
                      <a:pt x="25947" y="16730"/>
                    </a:lnTo>
                    <a:lnTo>
                      <a:pt x="26106" y="15938"/>
                    </a:lnTo>
                    <a:lnTo>
                      <a:pt x="26246" y="15147"/>
                    </a:lnTo>
                    <a:lnTo>
                      <a:pt x="26369" y="14373"/>
                    </a:lnTo>
                    <a:lnTo>
                      <a:pt x="26457" y="13599"/>
                    </a:lnTo>
                    <a:lnTo>
                      <a:pt x="26528" y="12825"/>
                    </a:lnTo>
                    <a:lnTo>
                      <a:pt x="26581" y="12051"/>
                    </a:lnTo>
                    <a:lnTo>
                      <a:pt x="26616" y="11294"/>
                    </a:lnTo>
                    <a:lnTo>
                      <a:pt x="26633" y="10555"/>
                    </a:lnTo>
                    <a:lnTo>
                      <a:pt x="26633" y="3501"/>
                    </a:lnTo>
                    <a:lnTo>
                      <a:pt x="26616" y="3378"/>
                    </a:lnTo>
                    <a:lnTo>
                      <a:pt x="26598" y="3255"/>
                    </a:lnTo>
                    <a:lnTo>
                      <a:pt x="26563" y="3150"/>
                    </a:lnTo>
                    <a:lnTo>
                      <a:pt x="26528" y="3027"/>
                    </a:lnTo>
                    <a:lnTo>
                      <a:pt x="26475" y="2921"/>
                    </a:lnTo>
                    <a:lnTo>
                      <a:pt x="26405" y="2815"/>
                    </a:lnTo>
                    <a:lnTo>
                      <a:pt x="26317" y="2727"/>
                    </a:lnTo>
                    <a:lnTo>
                      <a:pt x="26229" y="2640"/>
                    </a:lnTo>
                    <a:lnTo>
                      <a:pt x="26141" y="2569"/>
                    </a:lnTo>
                    <a:lnTo>
                      <a:pt x="26035" y="2499"/>
                    </a:lnTo>
                    <a:lnTo>
                      <a:pt x="25930" y="2428"/>
                    </a:lnTo>
                    <a:lnTo>
                      <a:pt x="25807" y="2376"/>
                    </a:lnTo>
                    <a:lnTo>
                      <a:pt x="25683" y="2340"/>
                    </a:lnTo>
                    <a:lnTo>
                      <a:pt x="25560" y="2305"/>
                    </a:lnTo>
                    <a:lnTo>
                      <a:pt x="25420" y="2288"/>
                    </a:lnTo>
                    <a:lnTo>
                      <a:pt x="25296" y="2288"/>
                    </a:lnTo>
                    <a:lnTo>
                      <a:pt x="1331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30"/>
              <p:cNvSpPr/>
              <p:nvPr/>
            </p:nvSpPr>
            <p:spPr>
              <a:xfrm>
                <a:off x="4495428" y="3429265"/>
                <a:ext cx="153145" cy="152833"/>
              </a:xfrm>
              <a:custGeom>
                <a:avLst/>
                <a:gdLst/>
                <a:ahLst/>
                <a:cxnLst/>
                <a:rect l="l" t="t" r="r" b="b"/>
                <a:pathLst>
                  <a:path w="8356" h="8339" extrusionOk="0">
                    <a:moveTo>
                      <a:pt x="3958" y="1"/>
                    </a:moveTo>
                    <a:lnTo>
                      <a:pt x="3747" y="18"/>
                    </a:lnTo>
                    <a:lnTo>
                      <a:pt x="3536" y="36"/>
                    </a:lnTo>
                    <a:lnTo>
                      <a:pt x="3342" y="71"/>
                    </a:lnTo>
                    <a:lnTo>
                      <a:pt x="2938" y="177"/>
                    </a:lnTo>
                    <a:lnTo>
                      <a:pt x="2551" y="317"/>
                    </a:lnTo>
                    <a:lnTo>
                      <a:pt x="2181" y="493"/>
                    </a:lnTo>
                    <a:lnTo>
                      <a:pt x="1847" y="704"/>
                    </a:lnTo>
                    <a:lnTo>
                      <a:pt x="1531" y="951"/>
                    </a:lnTo>
                    <a:lnTo>
                      <a:pt x="1232" y="1215"/>
                    </a:lnTo>
                    <a:lnTo>
                      <a:pt x="950" y="1514"/>
                    </a:lnTo>
                    <a:lnTo>
                      <a:pt x="721" y="1830"/>
                    </a:lnTo>
                    <a:lnTo>
                      <a:pt x="510" y="2182"/>
                    </a:lnTo>
                    <a:lnTo>
                      <a:pt x="334" y="2552"/>
                    </a:lnTo>
                    <a:lnTo>
                      <a:pt x="194" y="2921"/>
                    </a:lnTo>
                    <a:lnTo>
                      <a:pt x="88" y="3326"/>
                    </a:lnTo>
                    <a:lnTo>
                      <a:pt x="53" y="3537"/>
                    </a:lnTo>
                    <a:lnTo>
                      <a:pt x="18" y="3748"/>
                    </a:lnTo>
                    <a:lnTo>
                      <a:pt x="18" y="3959"/>
                    </a:lnTo>
                    <a:lnTo>
                      <a:pt x="0" y="4170"/>
                    </a:lnTo>
                    <a:lnTo>
                      <a:pt x="18" y="4381"/>
                    </a:lnTo>
                    <a:lnTo>
                      <a:pt x="18" y="4592"/>
                    </a:lnTo>
                    <a:lnTo>
                      <a:pt x="53" y="4803"/>
                    </a:lnTo>
                    <a:lnTo>
                      <a:pt x="88" y="5014"/>
                    </a:lnTo>
                    <a:lnTo>
                      <a:pt x="194" y="5419"/>
                    </a:lnTo>
                    <a:lnTo>
                      <a:pt x="334" y="5788"/>
                    </a:lnTo>
                    <a:lnTo>
                      <a:pt x="510" y="6158"/>
                    </a:lnTo>
                    <a:lnTo>
                      <a:pt x="721" y="6510"/>
                    </a:lnTo>
                    <a:lnTo>
                      <a:pt x="950" y="6826"/>
                    </a:lnTo>
                    <a:lnTo>
                      <a:pt x="1232" y="7125"/>
                    </a:lnTo>
                    <a:lnTo>
                      <a:pt x="1531" y="7389"/>
                    </a:lnTo>
                    <a:lnTo>
                      <a:pt x="1847" y="7635"/>
                    </a:lnTo>
                    <a:lnTo>
                      <a:pt x="2181" y="7846"/>
                    </a:lnTo>
                    <a:lnTo>
                      <a:pt x="2551" y="8022"/>
                    </a:lnTo>
                    <a:lnTo>
                      <a:pt x="2938" y="8163"/>
                    </a:lnTo>
                    <a:lnTo>
                      <a:pt x="3342" y="8269"/>
                    </a:lnTo>
                    <a:lnTo>
                      <a:pt x="3536" y="8304"/>
                    </a:lnTo>
                    <a:lnTo>
                      <a:pt x="3747" y="8321"/>
                    </a:lnTo>
                    <a:lnTo>
                      <a:pt x="3958" y="8339"/>
                    </a:lnTo>
                    <a:lnTo>
                      <a:pt x="4398" y="8339"/>
                    </a:lnTo>
                    <a:lnTo>
                      <a:pt x="4609" y="8321"/>
                    </a:lnTo>
                    <a:lnTo>
                      <a:pt x="4820" y="8304"/>
                    </a:lnTo>
                    <a:lnTo>
                      <a:pt x="5014" y="8269"/>
                    </a:lnTo>
                    <a:lnTo>
                      <a:pt x="5418" y="8163"/>
                    </a:lnTo>
                    <a:lnTo>
                      <a:pt x="5805" y="8022"/>
                    </a:lnTo>
                    <a:lnTo>
                      <a:pt x="6175" y="7846"/>
                    </a:lnTo>
                    <a:lnTo>
                      <a:pt x="6509" y="7635"/>
                    </a:lnTo>
                    <a:lnTo>
                      <a:pt x="6843" y="7389"/>
                    </a:lnTo>
                    <a:lnTo>
                      <a:pt x="7125" y="7125"/>
                    </a:lnTo>
                    <a:lnTo>
                      <a:pt x="7406" y="6826"/>
                    </a:lnTo>
                    <a:lnTo>
                      <a:pt x="7635" y="6510"/>
                    </a:lnTo>
                    <a:lnTo>
                      <a:pt x="7846" y="6158"/>
                    </a:lnTo>
                    <a:lnTo>
                      <a:pt x="8022" y="5788"/>
                    </a:lnTo>
                    <a:lnTo>
                      <a:pt x="8162" y="5419"/>
                    </a:lnTo>
                    <a:lnTo>
                      <a:pt x="8268" y="5014"/>
                    </a:lnTo>
                    <a:lnTo>
                      <a:pt x="8303" y="4803"/>
                    </a:lnTo>
                    <a:lnTo>
                      <a:pt x="8338" y="4592"/>
                    </a:lnTo>
                    <a:lnTo>
                      <a:pt x="8356" y="4381"/>
                    </a:lnTo>
                    <a:lnTo>
                      <a:pt x="8356" y="4170"/>
                    </a:lnTo>
                    <a:lnTo>
                      <a:pt x="8356" y="3959"/>
                    </a:lnTo>
                    <a:lnTo>
                      <a:pt x="8338" y="3748"/>
                    </a:lnTo>
                    <a:lnTo>
                      <a:pt x="8303" y="3537"/>
                    </a:lnTo>
                    <a:lnTo>
                      <a:pt x="8268" y="3326"/>
                    </a:lnTo>
                    <a:lnTo>
                      <a:pt x="8162" y="2921"/>
                    </a:lnTo>
                    <a:lnTo>
                      <a:pt x="8022" y="2552"/>
                    </a:lnTo>
                    <a:lnTo>
                      <a:pt x="7846" y="2182"/>
                    </a:lnTo>
                    <a:lnTo>
                      <a:pt x="7635" y="1830"/>
                    </a:lnTo>
                    <a:lnTo>
                      <a:pt x="7406" y="1514"/>
                    </a:lnTo>
                    <a:lnTo>
                      <a:pt x="7125" y="1215"/>
                    </a:lnTo>
                    <a:lnTo>
                      <a:pt x="6843" y="951"/>
                    </a:lnTo>
                    <a:lnTo>
                      <a:pt x="6509" y="704"/>
                    </a:lnTo>
                    <a:lnTo>
                      <a:pt x="6175" y="493"/>
                    </a:lnTo>
                    <a:lnTo>
                      <a:pt x="5805" y="317"/>
                    </a:lnTo>
                    <a:lnTo>
                      <a:pt x="5418" y="177"/>
                    </a:lnTo>
                    <a:lnTo>
                      <a:pt x="5014" y="71"/>
                    </a:lnTo>
                    <a:lnTo>
                      <a:pt x="4820" y="36"/>
                    </a:lnTo>
                    <a:lnTo>
                      <a:pt x="4609" y="18"/>
                    </a:lnTo>
                    <a:lnTo>
                      <a:pt x="439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30"/>
              <p:cNvSpPr/>
              <p:nvPr/>
            </p:nvSpPr>
            <p:spPr>
              <a:xfrm>
                <a:off x="4428679" y="3578542"/>
                <a:ext cx="286954" cy="118341"/>
              </a:xfrm>
              <a:custGeom>
                <a:avLst/>
                <a:gdLst/>
                <a:ahLst/>
                <a:cxnLst/>
                <a:rect l="l" t="t" r="r" b="b"/>
                <a:pathLst>
                  <a:path w="15657" h="6457" extrusionOk="0">
                    <a:moveTo>
                      <a:pt x="4733" y="0"/>
                    </a:moveTo>
                    <a:lnTo>
                      <a:pt x="4346" y="159"/>
                    </a:lnTo>
                    <a:lnTo>
                      <a:pt x="3959" y="352"/>
                    </a:lnTo>
                    <a:lnTo>
                      <a:pt x="3589" y="563"/>
                    </a:lnTo>
                    <a:lnTo>
                      <a:pt x="3238" y="792"/>
                    </a:lnTo>
                    <a:lnTo>
                      <a:pt x="2886" y="1021"/>
                    </a:lnTo>
                    <a:lnTo>
                      <a:pt x="2551" y="1285"/>
                    </a:lnTo>
                    <a:lnTo>
                      <a:pt x="2235" y="1566"/>
                    </a:lnTo>
                    <a:lnTo>
                      <a:pt x="1936" y="1848"/>
                    </a:lnTo>
                    <a:lnTo>
                      <a:pt x="1637" y="2164"/>
                    </a:lnTo>
                    <a:lnTo>
                      <a:pt x="1355" y="2481"/>
                    </a:lnTo>
                    <a:lnTo>
                      <a:pt x="1109" y="2815"/>
                    </a:lnTo>
                    <a:lnTo>
                      <a:pt x="863" y="3167"/>
                    </a:lnTo>
                    <a:lnTo>
                      <a:pt x="634" y="3519"/>
                    </a:lnTo>
                    <a:lnTo>
                      <a:pt x="441" y="3906"/>
                    </a:lnTo>
                    <a:lnTo>
                      <a:pt x="247" y="4275"/>
                    </a:lnTo>
                    <a:lnTo>
                      <a:pt x="89" y="4680"/>
                    </a:lnTo>
                    <a:lnTo>
                      <a:pt x="36" y="4838"/>
                    </a:lnTo>
                    <a:lnTo>
                      <a:pt x="1" y="4996"/>
                    </a:lnTo>
                    <a:lnTo>
                      <a:pt x="1" y="5155"/>
                    </a:lnTo>
                    <a:lnTo>
                      <a:pt x="1" y="5313"/>
                    </a:lnTo>
                    <a:lnTo>
                      <a:pt x="36" y="5471"/>
                    </a:lnTo>
                    <a:lnTo>
                      <a:pt x="71" y="5612"/>
                    </a:lnTo>
                    <a:lnTo>
                      <a:pt x="142" y="5753"/>
                    </a:lnTo>
                    <a:lnTo>
                      <a:pt x="212" y="5876"/>
                    </a:lnTo>
                    <a:lnTo>
                      <a:pt x="300" y="5999"/>
                    </a:lnTo>
                    <a:lnTo>
                      <a:pt x="405" y="6105"/>
                    </a:lnTo>
                    <a:lnTo>
                      <a:pt x="529" y="6210"/>
                    </a:lnTo>
                    <a:lnTo>
                      <a:pt x="652" y="6298"/>
                    </a:lnTo>
                    <a:lnTo>
                      <a:pt x="792" y="6351"/>
                    </a:lnTo>
                    <a:lnTo>
                      <a:pt x="951" y="6404"/>
                    </a:lnTo>
                    <a:lnTo>
                      <a:pt x="1109" y="6439"/>
                    </a:lnTo>
                    <a:lnTo>
                      <a:pt x="1267" y="6456"/>
                    </a:lnTo>
                    <a:lnTo>
                      <a:pt x="14373" y="6456"/>
                    </a:lnTo>
                    <a:lnTo>
                      <a:pt x="14531" y="6439"/>
                    </a:lnTo>
                    <a:lnTo>
                      <a:pt x="14689" y="6404"/>
                    </a:lnTo>
                    <a:lnTo>
                      <a:pt x="14848" y="6351"/>
                    </a:lnTo>
                    <a:lnTo>
                      <a:pt x="14988" y="6298"/>
                    </a:lnTo>
                    <a:lnTo>
                      <a:pt x="15112" y="6210"/>
                    </a:lnTo>
                    <a:lnTo>
                      <a:pt x="15235" y="6105"/>
                    </a:lnTo>
                    <a:lnTo>
                      <a:pt x="15340" y="5999"/>
                    </a:lnTo>
                    <a:lnTo>
                      <a:pt x="15428" y="5876"/>
                    </a:lnTo>
                    <a:lnTo>
                      <a:pt x="15516" y="5753"/>
                    </a:lnTo>
                    <a:lnTo>
                      <a:pt x="15569" y="5612"/>
                    </a:lnTo>
                    <a:lnTo>
                      <a:pt x="15622" y="5471"/>
                    </a:lnTo>
                    <a:lnTo>
                      <a:pt x="15639" y="5313"/>
                    </a:lnTo>
                    <a:lnTo>
                      <a:pt x="15657" y="5155"/>
                    </a:lnTo>
                    <a:lnTo>
                      <a:pt x="15639" y="4996"/>
                    </a:lnTo>
                    <a:lnTo>
                      <a:pt x="15604" y="4838"/>
                    </a:lnTo>
                    <a:lnTo>
                      <a:pt x="15551" y="4680"/>
                    </a:lnTo>
                    <a:lnTo>
                      <a:pt x="15393" y="4275"/>
                    </a:lnTo>
                    <a:lnTo>
                      <a:pt x="15199" y="3906"/>
                    </a:lnTo>
                    <a:lnTo>
                      <a:pt x="15006" y="3519"/>
                    </a:lnTo>
                    <a:lnTo>
                      <a:pt x="14777" y="3167"/>
                    </a:lnTo>
                    <a:lnTo>
                      <a:pt x="14531" y="2815"/>
                    </a:lnTo>
                    <a:lnTo>
                      <a:pt x="14285" y="2481"/>
                    </a:lnTo>
                    <a:lnTo>
                      <a:pt x="14003" y="2164"/>
                    </a:lnTo>
                    <a:lnTo>
                      <a:pt x="13722" y="1848"/>
                    </a:lnTo>
                    <a:lnTo>
                      <a:pt x="13405" y="1566"/>
                    </a:lnTo>
                    <a:lnTo>
                      <a:pt x="13089" y="1285"/>
                    </a:lnTo>
                    <a:lnTo>
                      <a:pt x="12754" y="1021"/>
                    </a:lnTo>
                    <a:lnTo>
                      <a:pt x="12420" y="792"/>
                    </a:lnTo>
                    <a:lnTo>
                      <a:pt x="12051" y="563"/>
                    </a:lnTo>
                    <a:lnTo>
                      <a:pt x="11681" y="352"/>
                    </a:lnTo>
                    <a:lnTo>
                      <a:pt x="11294" y="159"/>
                    </a:lnTo>
                    <a:lnTo>
                      <a:pt x="10907" y="0"/>
                    </a:lnTo>
                    <a:lnTo>
                      <a:pt x="10573" y="229"/>
                    </a:lnTo>
                    <a:lnTo>
                      <a:pt x="10239" y="440"/>
                    </a:lnTo>
                    <a:lnTo>
                      <a:pt x="9869" y="616"/>
                    </a:lnTo>
                    <a:lnTo>
                      <a:pt x="9482" y="774"/>
                    </a:lnTo>
                    <a:lnTo>
                      <a:pt x="9078" y="898"/>
                    </a:lnTo>
                    <a:lnTo>
                      <a:pt x="8673" y="986"/>
                    </a:lnTo>
                    <a:lnTo>
                      <a:pt x="8251" y="1038"/>
                    </a:lnTo>
                    <a:lnTo>
                      <a:pt x="7829" y="1056"/>
                    </a:lnTo>
                    <a:lnTo>
                      <a:pt x="7389" y="1038"/>
                    </a:lnTo>
                    <a:lnTo>
                      <a:pt x="6967" y="986"/>
                    </a:lnTo>
                    <a:lnTo>
                      <a:pt x="6562" y="898"/>
                    </a:lnTo>
                    <a:lnTo>
                      <a:pt x="6158" y="774"/>
                    </a:lnTo>
                    <a:lnTo>
                      <a:pt x="5788" y="616"/>
                    </a:lnTo>
                    <a:lnTo>
                      <a:pt x="5419" y="440"/>
                    </a:lnTo>
                    <a:lnTo>
                      <a:pt x="5067" y="229"/>
                    </a:lnTo>
                    <a:lnTo>
                      <a:pt x="473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74" name="Google Shape;1174;p30"/>
            <p:cNvSpPr/>
            <p:nvPr/>
          </p:nvSpPr>
          <p:spPr>
            <a:xfrm>
              <a:off x="4514563" y="3330250"/>
              <a:ext cx="115200" cy="1152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4" name="Google Shape;1224;p30"/>
          <p:cNvGrpSpPr/>
          <p:nvPr/>
        </p:nvGrpSpPr>
        <p:grpSpPr>
          <a:xfrm>
            <a:off x="3187602" y="913977"/>
            <a:ext cx="2769121" cy="1698739"/>
            <a:chOff x="3187602" y="913977"/>
            <a:chExt cx="2769121" cy="1698739"/>
          </a:xfrm>
        </p:grpSpPr>
        <p:grpSp>
          <p:nvGrpSpPr>
            <p:cNvPr id="1225" name="Google Shape;1225;p30"/>
            <p:cNvGrpSpPr/>
            <p:nvPr/>
          </p:nvGrpSpPr>
          <p:grpSpPr>
            <a:xfrm>
              <a:off x="3187602" y="913977"/>
              <a:ext cx="2769121" cy="1698739"/>
              <a:chOff x="3187602" y="913977"/>
              <a:chExt cx="2769121" cy="1698739"/>
            </a:xfrm>
          </p:grpSpPr>
          <p:sp>
            <p:nvSpPr>
              <p:cNvPr id="1226" name="Google Shape;1226;p30"/>
              <p:cNvSpPr/>
              <p:nvPr/>
            </p:nvSpPr>
            <p:spPr>
              <a:xfrm>
                <a:off x="3472925" y="1086769"/>
                <a:ext cx="2220725" cy="1439863"/>
              </a:xfrm>
              <a:custGeom>
                <a:avLst/>
                <a:gdLst/>
                <a:ahLst/>
                <a:cxnLst/>
                <a:rect l="l" t="t" r="r" b="b"/>
                <a:pathLst>
                  <a:path w="121169" h="78563" extrusionOk="0">
                    <a:moveTo>
                      <a:pt x="8884" y="1"/>
                    </a:moveTo>
                    <a:lnTo>
                      <a:pt x="8427" y="18"/>
                    </a:lnTo>
                    <a:lnTo>
                      <a:pt x="7969" y="54"/>
                    </a:lnTo>
                    <a:lnTo>
                      <a:pt x="7529" y="106"/>
                    </a:lnTo>
                    <a:lnTo>
                      <a:pt x="7090" y="194"/>
                    </a:lnTo>
                    <a:lnTo>
                      <a:pt x="6668" y="282"/>
                    </a:lnTo>
                    <a:lnTo>
                      <a:pt x="6245" y="405"/>
                    </a:lnTo>
                    <a:lnTo>
                      <a:pt x="5823" y="546"/>
                    </a:lnTo>
                    <a:lnTo>
                      <a:pt x="5419" y="704"/>
                    </a:lnTo>
                    <a:lnTo>
                      <a:pt x="5032" y="880"/>
                    </a:lnTo>
                    <a:lnTo>
                      <a:pt x="4645" y="1074"/>
                    </a:lnTo>
                    <a:lnTo>
                      <a:pt x="4275" y="1303"/>
                    </a:lnTo>
                    <a:lnTo>
                      <a:pt x="3923" y="1531"/>
                    </a:lnTo>
                    <a:lnTo>
                      <a:pt x="3571" y="1778"/>
                    </a:lnTo>
                    <a:lnTo>
                      <a:pt x="3237" y="2041"/>
                    </a:lnTo>
                    <a:lnTo>
                      <a:pt x="2903" y="2323"/>
                    </a:lnTo>
                    <a:lnTo>
                      <a:pt x="2604" y="2604"/>
                    </a:lnTo>
                    <a:lnTo>
                      <a:pt x="2305" y="2921"/>
                    </a:lnTo>
                    <a:lnTo>
                      <a:pt x="2023" y="3238"/>
                    </a:lnTo>
                    <a:lnTo>
                      <a:pt x="1760" y="3572"/>
                    </a:lnTo>
                    <a:lnTo>
                      <a:pt x="1513" y="3924"/>
                    </a:lnTo>
                    <a:lnTo>
                      <a:pt x="1285" y="4293"/>
                    </a:lnTo>
                    <a:lnTo>
                      <a:pt x="1074" y="4662"/>
                    </a:lnTo>
                    <a:lnTo>
                      <a:pt x="880" y="5032"/>
                    </a:lnTo>
                    <a:lnTo>
                      <a:pt x="704" y="5436"/>
                    </a:lnTo>
                    <a:lnTo>
                      <a:pt x="546" y="5841"/>
                    </a:lnTo>
                    <a:lnTo>
                      <a:pt x="405" y="6246"/>
                    </a:lnTo>
                    <a:lnTo>
                      <a:pt x="282" y="6668"/>
                    </a:lnTo>
                    <a:lnTo>
                      <a:pt x="176" y="7108"/>
                    </a:lnTo>
                    <a:lnTo>
                      <a:pt x="106" y="7530"/>
                    </a:lnTo>
                    <a:lnTo>
                      <a:pt x="53" y="7987"/>
                    </a:lnTo>
                    <a:lnTo>
                      <a:pt x="18" y="8427"/>
                    </a:lnTo>
                    <a:lnTo>
                      <a:pt x="0" y="8884"/>
                    </a:lnTo>
                    <a:lnTo>
                      <a:pt x="0" y="69679"/>
                    </a:lnTo>
                    <a:lnTo>
                      <a:pt x="18" y="70136"/>
                    </a:lnTo>
                    <a:lnTo>
                      <a:pt x="53" y="70594"/>
                    </a:lnTo>
                    <a:lnTo>
                      <a:pt x="106" y="71034"/>
                    </a:lnTo>
                    <a:lnTo>
                      <a:pt x="176" y="71473"/>
                    </a:lnTo>
                    <a:lnTo>
                      <a:pt x="282" y="71896"/>
                    </a:lnTo>
                    <a:lnTo>
                      <a:pt x="405" y="72318"/>
                    </a:lnTo>
                    <a:lnTo>
                      <a:pt x="546" y="72740"/>
                    </a:lnTo>
                    <a:lnTo>
                      <a:pt x="704" y="73145"/>
                    </a:lnTo>
                    <a:lnTo>
                      <a:pt x="880" y="73532"/>
                    </a:lnTo>
                    <a:lnTo>
                      <a:pt x="1074" y="73919"/>
                    </a:lnTo>
                    <a:lnTo>
                      <a:pt x="1285" y="74288"/>
                    </a:lnTo>
                    <a:lnTo>
                      <a:pt x="1513" y="74640"/>
                    </a:lnTo>
                    <a:lnTo>
                      <a:pt x="1760" y="74992"/>
                    </a:lnTo>
                    <a:lnTo>
                      <a:pt x="2023" y="75326"/>
                    </a:lnTo>
                    <a:lnTo>
                      <a:pt x="2305" y="75660"/>
                    </a:lnTo>
                    <a:lnTo>
                      <a:pt x="2604" y="75959"/>
                    </a:lnTo>
                    <a:lnTo>
                      <a:pt x="2903" y="76258"/>
                    </a:lnTo>
                    <a:lnTo>
                      <a:pt x="3237" y="76540"/>
                    </a:lnTo>
                    <a:lnTo>
                      <a:pt x="3571" y="76804"/>
                    </a:lnTo>
                    <a:lnTo>
                      <a:pt x="3923" y="77050"/>
                    </a:lnTo>
                    <a:lnTo>
                      <a:pt x="4275" y="77278"/>
                    </a:lnTo>
                    <a:lnTo>
                      <a:pt x="4645" y="77490"/>
                    </a:lnTo>
                    <a:lnTo>
                      <a:pt x="5032" y="77683"/>
                    </a:lnTo>
                    <a:lnTo>
                      <a:pt x="5419" y="77859"/>
                    </a:lnTo>
                    <a:lnTo>
                      <a:pt x="5823" y="78017"/>
                    </a:lnTo>
                    <a:lnTo>
                      <a:pt x="6245" y="78158"/>
                    </a:lnTo>
                    <a:lnTo>
                      <a:pt x="6668" y="78281"/>
                    </a:lnTo>
                    <a:lnTo>
                      <a:pt x="7090" y="78387"/>
                    </a:lnTo>
                    <a:lnTo>
                      <a:pt x="7529" y="78457"/>
                    </a:lnTo>
                    <a:lnTo>
                      <a:pt x="7969" y="78510"/>
                    </a:lnTo>
                    <a:lnTo>
                      <a:pt x="8427" y="78545"/>
                    </a:lnTo>
                    <a:lnTo>
                      <a:pt x="8884" y="78563"/>
                    </a:lnTo>
                    <a:lnTo>
                      <a:pt x="112285" y="78563"/>
                    </a:lnTo>
                    <a:lnTo>
                      <a:pt x="112742" y="78545"/>
                    </a:lnTo>
                    <a:lnTo>
                      <a:pt x="113182" y="78510"/>
                    </a:lnTo>
                    <a:lnTo>
                      <a:pt x="113639" y="78457"/>
                    </a:lnTo>
                    <a:lnTo>
                      <a:pt x="114061" y="78387"/>
                    </a:lnTo>
                    <a:lnTo>
                      <a:pt x="114501" y="78281"/>
                    </a:lnTo>
                    <a:lnTo>
                      <a:pt x="114923" y="78158"/>
                    </a:lnTo>
                    <a:lnTo>
                      <a:pt x="115328" y="78017"/>
                    </a:lnTo>
                    <a:lnTo>
                      <a:pt x="115732" y="77859"/>
                    </a:lnTo>
                    <a:lnTo>
                      <a:pt x="116137" y="77683"/>
                    </a:lnTo>
                    <a:lnTo>
                      <a:pt x="116506" y="77490"/>
                    </a:lnTo>
                    <a:lnTo>
                      <a:pt x="116893" y="77278"/>
                    </a:lnTo>
                    <a:lnTo>
                      <a:pt x="117245" y="77050"/>
                    </a:lnTo>
                    <a:lnTo>
                      <a:pt x="117597" y="76804"/>
                    </a:lnTo>
                    <a:lnTo>
                      <a:pt x="117931" y="76540"/>
                    </a:lnTo>
                    <a:lnTo>
                      <a:pt x="118248" y="76258"/>
                    </a:lnTo>
                    <a:lnTo>
                      <a:pt x="118565" y="75959"/>
                    </a:lnTo>
                    <a:lnTo>
                      <a:pt x="118846" y="75660"/>
                    </a:lnTo>
                    <a:lnTo>
                      <a:pt x="119127" y="75326"/>
                    </a:lnTo>
                    <a:lnTo>
                      <a:pt x="119391" y="74992"/>
                    </a:lnTo>
                    <a:lnTo>
                      <a:pt x="119638" y="74640"/>
                    </a:lnTo>
                    <a:lnTo>
                      <a:pt x="119884" y="74288"/>
                    </a:lnTo>
                    <a:lnTo>
                      <a:pt x="120095" y="73919"/>
                    </a:lnTo>
                    <a:lnTo>
                      <a:pt x="120289" y="73532"/>
                    </a:lnTo>
                    <a:lnTo>
                      <a:pt x="120464" y="73145"/>
                    </a:lnTo>
                    <a:lnTo>
                      <a:pt x="120623" y="72740"/>
                    </a:lnTo>
                    <a:lnTo>
                      <a:pt x="120763" y="72318"/>
                    </a:lnTo>
                    <a:lnTo>
                      <a:pt x="120887" y="71896"/>
                    </a:lnTo>
                    <a:lnTo>
                      <a:pt x="120975" y="71473"/>
                    </a:lnTo>
                    <a:lnTo>
                      <a:pt x="121063" y="71034"/>
                    </a:lnTo>
                    <a:lnTo>
                      <a:pt x="121115" y="70594"/>
                    </a:lnTo>
                    <a:lnTo>
                      <a:pt x="121150" y="70136"/>
                    </a:lnTo>
                    <a:lnTo>
                      <a:pt x="121168" y="69679"/>
                    </a:lnTo>
                    <a:lnTo>
                      <a:pt x="121168" y="8884"/>
                    </a:lnTo>
                    <a:lnTo>
                      <a:pt x="121150" y="8427"/>
                    </a:lnTo>
                    <a:lnTo>
                      <a:pt x="121115" y="7987"/>
                    </a:lnTo>
                    <a:lnTo>
                      <a:pt x="121063" y="7530"/>
                    </a:lnTo>
                    <a:lnTo>
                      <a:pt x="120975" y="7108"/>
                    </a:lnTo>
                    <a:lnTo>
                      <a:pt x="120887" y="6668"/>
                    </a:lnTo>
                    <a:lnTo>
                      <a:pt x="120763" y="6246"/>
                    </a:lnTo>
                    <a:lnTo>
                      <a:pt x="120623" y="5841"/>
                    </a:lnTo>
                    <a:lnTo>
                      <a:pt x="120464" y="5436"/>
                    </a:lnTo>
                    <a:lnTo>
                      <a:pt x="120289" y="5032"/>
                    </a:lnTo>
                    <a:lnTo>
                      <a:pt x="120095" y="4662"/>
                    </a:lnTo>
                    <a:lnTo>
                      <a:pt x="119884" y="4293"/>
                    </a:lnTo>
                    <a:lnTo>
                      <a:pt x="119638" y="3924"/>
                    </a:lnTo>
                    <a:lnTo>
                      <a:pt x="119391" y="3572"/>
                    </a:lnTo>
                    <a:lnTo>
                      <a:pt x="119127" y="3238"/>
                    </a:lnTo>
                    <a:lnTo>
                      <a:pt x="118846" y="2921"/>
                    </a:lnTo>
                    <a:lnTo>
                      <a:pt x="118565" y="2604"/>
                    </a:lnTo>
                    <a:lnTo>
                      <a:pt x="118248" y="2323"/>
                    </a:lnTo>
                    <a:lnTo>
                      <a:pt x="117931" y="2041"/>
                    </a:lnTo>
                    <a:lnTo>
                      <a:pt x="117597" y="1778"/>
                    </a:lnTo>
                    <a:lnTo>
                      <a:pt x="117245" y="1531"/>
                    </a:lnTo>
                    <a:lnTo>
                      <a:pt x="116893" y="1303"/>
                    </a:lnTo>
                    <a:lnTo>
                      <a:pt x="116506" y="1074"/>
                    </a:lnTo>
                    <a:lnTo>
                      <a:pt x="116137" y="880"/>
                    </a:lnTo>
                    <a:lnTo>
                      <a:pt x="115732" y="704"/>
                    </a:lnTo>
                    <a:lnTo>
                      <a:pt x="115328" y="546"/>
                    </a:lnTo>
                    <a:lnTo>
                      <a:pt x="114923" y="405"/>
                    </a:lnTo>
                    <a:lnTo>
                      <a:pt x="114501" y="282"/>
                    </a:lnTo>
                    <a:lnTo>
                      <a:pt x="114061" y="194"/>
                    </a:lnTo>
                    <a:lnTo>
                      <a:pt x="113639" y="106"/>
                    </a:lnTo>
                    <a:lnTo>
                      <a:pt x="113182" y="54"/>
                    </a:lnTo>
                    <a:lnTo>
                      <a:pt x="112742" y="18"/>
                    </a:lnTo>
                    <a:lnTo>
                      <a:pt x="11228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30"/>
              <p:cNvSpPr/>
              <p:nvPr/>
            </p:nvSpPr>
            <p:spPr>
              <a:xfrm>
                <a:off x="3472925" y="1086769"/>
                <a:ext cx="2220725" cy="1439863"/>
              </a:xfrm>
              <a:custGeom>
                <a:avLst/>
                <a:gdLst/>
                <a:ahLst/>
                <a:cxnLst/>
                <a:rect l="l" t="t" r="r" b="b"/>
                <a:pathLst>
                  <a:path w="121169" h="78563" fill="none" extrusionOk="0">
                    <a:moveTo>
                      <a:pt x="112285" y="78563"/>
                    </a:moveTo>
                    <a:lnTo>
                      <a:pt x="8884" y="78563"/>
                    </a:lnTo>
                    <a:lnTo>
                      <a:pt x="8884" y="78563"/>
                    </a:lnTo>
                    <a:lnTo>
                      <a:pt x="8427" y="78545"/>
                    </a:lnTo>
                    <a:lnTo>
                      <a:pt x="7969" y="78510"/>
                    </a:lnTo>
                    <a:lnTo>
                      <a:pt x="7529" y="78457"/>
                    </a:lnTo>
                    <a:lnTo>
                      <a:pt x="7090" y="78387"/>
                    </a:lnTo>
                    <a:lnTo>
                      <a:pt x="6668" y="78281"/>
                    </a:lnTo>
                    <a:lnTo>
                      <a:pt x="6245" y="78158"/>
                    </a:lnTo>
                    <a:lnTo>
                      <a:pt x="5823" y="78017"/>
                    </a:lnTo>
                    <a:lnTo>
                      <a:pt x="5419" y="77859"/>
                    </a:lnTo>
                    <a:lnTo>
                      <a:pt x="5032" y="77683"/>
                    </a:lnTo>
                    <a:lnTo>
                      <a:pt x="4645" y="77490"/>
                    </a:lnTo>
                    <a:lnTo>
                      <a:pt x="4275" y="77278"/>
                    </a:lnTo>
                    <a:lnTo>
                      <a:pt x="3923" y="77050"/>
                    </a:lnTo>
                    <a:lnTo>
                      <a:pt x="3571" y="76804"/>
                    </a:lnTo>
                    <a:lnTo>
                      <a:pt x="3237" y="76540"/>
                    </a:lnTo>
                    <a:lnTo>
                      <a:pt x="2903" y="76258"/>
                    </a:lnTo>
                    <a:lnTo>
                      <a:pt x="2604" y="75959"/>
                    </a:lnTo>
                    <a:lnTo>
                      <a:pt x="2305" y="75660"/>
                    </a:lnTo>
                    <a:lnTo>
                      <a:pt x="2023" y="75326"/>
                    </a:lnTo>
                    <a:lnTo>
                      <a:pt x="1760" y="74992"/>
                    </a:lnTo>
                    <a:lnTo>
                      <a:pt x="1513" y="74640"/>
                    </a:lnTo>
                    <a:lnTo>
                      <a:pt x="1285" y="74288"/>
                    </a:lnTo>
                    <a:lnTo>
                      <a:pt x="1074" y="73919"/>
                    </a:lnTo>
                    <a:lnTo>
                      <a:pt x="880" y="73532"/>
                    </a:lnTo>
                    <a:lnTo>
                      <a:pt x="704" y="73145"/>
                    </a:lnTo>
                    <a:lnTo>
                      <a:pt x="546" y="72740"/>
                    </a:lnTo>
                    <a:lnTo>
                      <a:pt x="405" y="72318"/>
                    </a:lnTo>
                    <a:lnTo>
                      <a:pt x="282" y="71896"/>
                    </a:lnTo>
                    <a:lnTo>
                      <a:pt x="176" y="71473"/>
                    </a:lnTo>
                    <a:lnTo>
                      <a:pt x="106" y="71034"/>
                    </a:lnTo>
                    <a:lnTo>
                      <a:pt x="53" y="70594"/>
                    </a:lnTo>
                    <a:lnTo>
                      <a:pt x="18" y="70136"/>
                    </a:lnTo>
                    <a:lnTo>
                      <a:pt x="0" y="69679"/>
                    </a:lnTo>
                    <a:lnTo>
                      <a:pt x="0" y="8884"/>
                    </a:lnTo>
                    <a:lnTo>
                      <a:pt x="0" y="8884"/>
                    </a:lnTo>
                    <a:lnTo>
                      <a:pt x="18" y="8427"/>
                    </a:lnTo>
                    <a:lnTo>
                      <a:pt x="53" y="7987"/>
                    </a:lnTo>
                    <a:lnTo>
                      <a:pt x="106" y="7530"/>
                    </a:lnTo>
                    <a:lnTo>
                      <a:pt x="176" y="7108"/>
                    </a:lnTo>
                    <a:lnTo>
                      <a:pt x="282" y="6668"/>
                    </a:lnTo>
                    <a:lnTo>
                      <a:pt x="405" y="6246"/>
                    </a:lnTo>
                    <a:lnTo>
                      <a:pt x="546" y="5841"/>
                    </a:lnTo>
                    <a:lnTo>
                      <a:pt x="704" y="5436"/>
                    </a:lnTo>
                    <a:lnTo>
                      <a:pt x="880" y="5032"/>
                    </a:lnTo>
                    <a:lnTo>
                      <a:pt x="1074" y="4662"/>
                    </a:lnTo>
                    <a:lnTo>
                      <a:pt x="1285" y="4293"/>
                    </a:lnTo>
                    <a:lnTo>
                      <a:pt x="1513" y="3924"/>
                    </a:lnTo>
                    <a:lnTo>
                      <a:pt x="1760" y="3572"/>
                    </a:lnTo>
                    <a:lnTo>
                      <a:pt x="2023" y="3238"/>
                    </a:lnTo>
                    <a:lnTo>
                      <a:pt x="2305" y="2921"/>
                    </a:lnTo>
                    <a:lnTo>
                      <a:pt x="2604" y="2604"/>
                    </a:lnTo>
                    <a:lnTo>
                      <a:pt x="2903" y="2323"/>
                    </a:lnTo>
                    <a:lnTo>
                      <a:pt x="3237" y="2041"/>
                    </a:lnTo>
                    <a:lnTo>
                      <a:pt x="3571" y="1778"/>
                    </a:lnTo>
                    <a:lnTo>
                      <a:pt x="3923" y="1531"/>
                    </a:lnTo>
                    <a:lnTo>
                      <a:pt x="4275" y="1303"/>
                    </a:lnTo>
                    <a:lnTo>
                      <a:pt x="4645" y="1074"/>
                    </a:lnTo>
                    <a:lnTo>
                      <a:pt x="5032" y="880"/>
                    </a:lnTo>
                    <a:lnTo>
                      <a:pt x="5419" y="704"/>
                    </a:lnTo>
                    <a:lnTo>
                      <a:pt x="5823" y="546"/>
                    </a:lnTo>
                    <a:lnTo>
                      <a:pt x="6245" y="405"/>
                    </a:lnTo>
                    <a:lnTo>
                      <a:pt x="6668" y="282"/>
                    </a:lnTo>
                    <a:lnTo>
                      <a:pt x="7090" y="194"/>
                    </a:lnTo>
                    <a:lnTo>
                      <a:pt x="7529" y="106"/>
                    </a:lnTo>
                    <a:lnTo>
                      <a:pt x="7969" y="54"/>
                    </a:lnTo>
                    <a:lnTo>
                      <a:pt x="8427" y="18"/>
                    </a:lnTo>
                    <a:lnTo>
                      <a:pt x="8884" y="1"/>
                    </a:lnTo>
                    <a:lnTo>
                      <a:pt x="112285" y="1"/>
                    </a:lnTo>
                    <a:lnTo>
                      <a:pt x="112285" y="1"/>
                    </a:lnTo>
                    <a:lnTo>
                      <a:pt x="112742" y="18"/>
                    </a:lnTo>
                    <a:lnTo>
                      <a:pt x="113182" y="54"/>
                    </a:lnTo>
                    <a:lnTo>
                      <a:pt x="113639" y="106"/>
                    </a:lnTo>
                    <a:lnTo>
                      <a:pt x="114061" y="194"/>
                    </a:lnTo>
                    <a:lnTo>
                      <a:pt x="114501" y="282"/>
                    </a:lnTo>
                    <a:lnTo>
                      <a:pt x="114923" y="405"/>
                    </a:lnTo>
                    <a:lnTo>
                      <a:pt x="115328" y="546"/>
                    </a:lnTo>
                    <a:lnTo>
                      <a:pt x="115732" y="704"/>
                    </a:lnTo>
                    <a:lnTo>
                      <a:pt x="116137" y="880"/>
                    </a:lnTo>
                    <a:lnTo>
                      <a:pt x="116506" y="1074"/>
                    </a:lnTo>
                    <a:lnTo>
                      <a:pt x="116893" y="1303"/>
                    </a:lnTo>
                    <a:lnTo>
                      <a:pt x="117245" y="1531"/>
                    </a:lnTo>
                    <a:lnTo>
                      <a:pt x="117597" y="1778"/>
                    </a:lnTo>
                    <a:lnTo>
                      <a:pt x="117931" y="2041"/>
                    </a:lnTo>
                    <a:lnTo>
                      <a:pt x="118248" y="2323"/>
                    </a:lnTo>
                    <a:lnTo>
                      <a:pt x="118565" y="2604"/>
                    </a:lnTo>
                    <a:lnTo>
                      <a:pt x="118846" y="2921"/>
                    </a:lnTo>
                    <a:lnTo>
                      <a:pt x="119127" y="3238"/>
                    </a:lnTo>
                    <a:lnTo>
                      <a:pt x="119391" y="3572"/>
                    </a:lnTo>
                    <a:lnTo>
                      <a:pt x="119638" y="3924"/>
                    </a:lnTo>
                    <a:lnTo>
                      <a:pt x="119884" y="4293"/>
                    </a:lnTo>
                    <a:lnTo>
                      <a:pt x="120095" y="4662"/>
                    </a:lnTo>
                    <a:lnTo>
                      <a:pt x="120289" y="5032"/>
                    </a:lnTo>
                    <a:lnTo>
                      <a:pt x="120464" y="5436"/>
                    </a:lnTo>
                    <a:lnTo>
                      <a:pt x="120623" y="5841"/>
                    </a:lnTo>
                    <a:lnTo>
                      <a:pt x="120763" y="6246"/>
                    </a:lnTo>
                    <a:lnTo>
                      <a:pt x="120887" y="6668"/>
                    </a:lnTo>
                    <a:lnTo>
                      <a:pt x="120975" y="7108"/>
                    </a:lnTo>
                    <a:lnTo>
                      <a:pt x="121063" y="7530"/>
                    </a:lnTo>
                    <a:lnTo>
                      <a:pt x="121115" y="7987"/>
                    </a:lnTo>
                    <a:lnTo>
                      <a:pt x="121150" y="8427"/>
                    </a:lnTo>
                    <a:lnTo>
                      <a:pt x="121168" y="8884"/>
                    </a:lnTo>
                    <a:lnTo>
                      <a:pt x="121168" y="69679"/>
                    </a:lnTo>
                    <a:lnTo>
                      <a:pt x="121168" y="69679"/>
                    </a:lnTo>
                    <a:lnTo>
                      <a:pt x="121150" y="70136"/>
                    </a:lnTo>
                    <a:lnTo>
                      <a:pt x="121115" y="70594"/>
                    </a:lnTo>
                    <a:lnTo>
                      <a:pt x="121063" y="71034"/>
                    </a:lnTo>
                    <a:lnTo>
                      <a:pt x="120975" y="71473"/>
                    </a:lnTo>
                    <a:lnTo>
                      <a:pt x="120887" y="71896"/>
                    </a:lnTo>
                    <a:lnTo>
                      <a:pt x="120763" y="72318"/>
                    </a:lnTo>
                    <a:lnTo>
                      <a:pt x="120623" y="72740"/>
                    </a:lnTo>
                    <a:lnTo>
                      <a:pt x="120464" y="73145"/>
                    </a:lnTo>
                    <a:lnTo>
                      <a:pt x="120289" y="73532"/>
                    </a:lnTo>
                    <a:lnTo>
                      <a:pt x="120095" y="73919"/>
                    </a:lnTo>
                    <a:lnTo>
                      <a:pt x="119884" y="74288"/>
                    </a:lnTo>
                    <a:lnTo>
                      <a:pt x="119638" y="74640"/>
                    </a:lnTo>
                    <a:lnTo>
                      <a:pt x="119391" y="74992"/>
                    </a:lnTo>
                    <a:lnTo>
                      <a:pt x="119127" y="75326"/>
                    </a:lnTo>
                    <a:lnTo>
                      <a:pt x="118846" y="75660"/>
                    </a:lnTo>
                    <a:lnTo>
                      <a:pt x="118565" y="75959"/>
                    </a:lnTo>
                    <a:lnTo>
                      <a:pt x="118248" y="76258"/>
                    </a:lnTo>
                    <a:lnTo>
                      <a:pt x="117931" y="76540"/>
                    </a:lnTo>
                    <a:lnTo>
                      <a:pt x="117597" y="76804"/>
                    </a:lnTo>
                    <a:lnTo>
                      <a:pt x="117245" y="77050"/>
                    </a:lnTo>
                    <a:lnTo>
                      <a:pt x="116893" y="77278"/>
                    </a:lnTo>
                    <a:lnTo>
                      <a:pt x="116506" y="77490"/>
                    </a:lnTo>
                    <a:lnTo>
                      <a:pt x="116137" y="77683"/>
                    </a:lnTo>
                    <a:lnTo>
                      <a:pt x="115732" y="77859"/>
                    </a:lnTo>
                    <a:lnTo>
                      <a:pt x="115328" y="78017"/>
                    </a:lnTo>
                    <a:lnTo>
                      <a:pt x="114923" y="78158"/>
                    </a:lnTo>
                    <a:lnTo>
                      <a:pt x="114501" y="78281"/>
                    </a:lnTo>
                    <a:lnTo>
                      <a:pt x="114061" y="78387"/>
                    </a:lnTo>
                    <a:lnTo>
                      <a:pt x="113639" y="78457"/>
                    </a:lnTo>
                    <a:lnTo>
                      <a:pt x="113182" y="78510"/>
                    </a:lnTo>
                    <a:lnTo>
                      <a:pt x="112742" y="78545"/>
                    </a:lnTo>
                    <a:lnTo>
                      <a:pt x="112285" y="7856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30"/>
              <p:cNvSpPr/>
              <p:nvPr/>
            </p:nvSpPr>
            <p:spPr>
              <a:xfrm>
                <a:off x="3472925" y="2363811"/>
                <a:ext cx="2220725" cy="39661"/>
              </a:xfrm>
              <a:custGeom>
                <a:avLst/>
                <a:gdLst/>
                <a:ahLst/>
                <a:cxnLst/>
                <a:rect l="l" t="t" r="r" b="b"/>
                <a:pathLst>
                  <a:path w="121169" h="2164" extrusionOk="0">
                    <a:moveTo>
                      <a:pt x="0" y="950"/>
                    </a:moveTo>
                    <a:lnTo>
                      <a:pt x="0" y="2164"/>
                    </a:lnTo>
                    <a:lnTo>
                      <a:pt x="264" y="2164"/>
                    </a:lnTo>
                    <a:lnTo>
                      <a:pt x="194" y="1865"/>
                    </a:lnTo>
                    <a:lnTo>
                      <a:pt x="141" y="1566"/>
                    </a:lnTo>
                    <a:lnTo>
                      <a:pt x="88" y="1267"/>
                    </a:lnTo>
                    <a:lnTo>
                      <a:pt x="53" y="950"/>
                    </a:lnTo>
                    <a:close/>
                    <a:moveTo>
                      <a:pt x="121168" y="0"/>
                    </a:moveTo>
                    <a:lnTo>
                      <a:pt x="121150" y="563"/>
                    </a:lnTo>
                    <a:lnTo>
                      <a:pt x="121098" y="1108"/>
                    </a:lnTo>
                    <a:lnTo>
                      <a:pt x="121010" y="1636"/>
                    </a:lnTo>
                    <a:lnTo>
                      <a:pt x="120904" y="2164"/>
                    </a:lnTo>
                    <a:lnTo>
                      <a:pt x="121168" y="2164"/>
                    </a:lnTo>
                    <a:lnTo>
                      <a:pt x="121168" y="0"/>
                    </a:lnTo>
                    <a:close/>
                  </a:path>
                </a:pathLst>
              </a:custGeom>
              <a:solidFill>
                <a:srgbClr val="E08F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30"/>
              <p:cNvSpPr/>
              <p:nvPr/>
            </p:nvSpPr>
            <p:spPr>
              <a:xfrm>
                <a:off x="3472925" y="2381222"/>
                <a:ext cx="4857" cy="222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1214" fill="none" extrusionOk="0">
                    <a:moveTo>
                      <a:pt x="53" y="0"/>
                    </a:moveTo>
                    <a:lnTo>
                      <a:pt x="0" y="0"/>
                    </a:lnTo>
                    <a:lnTo>
                      <a:pt x="0" y="1214"/>
                    </a:lnTo>
                    <a:lnTo>
                      <a:pt x="264" y="1214"/>
                    </a:lnTo>
                    <a:lnTo>
                      <a:pt x="264" y="1214"/>
                    </a:lnTo>
                    <a:lnTo>
                      <a:pt x="194" y="915"/>
                    </a:lnTo>
                    <a:lnTo>
                      <a:pt x="141" y="616"/>
                    </a:lnTo>
                    <a:lnTo>
                      <a:pt x="88" y="317"/>
                    </a:lnTo>
                    <a:lnTo>
                      <a:pt x="53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30"/>
              <p:cNvSpPr/>
              <p:nvPr/>
            </p:nvSpPr>
            <p:spPr>
              <a:xfrm>
                <a:off x="5688793" y="1637437"/>
                <a:ext cx="4857" cy="76603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41797" fill="none" extrusionOk="0">
                    <a:moveTo>
                      <a:pt x="264" y="0"/>
                    </a:moveTo>
                    <a:lnTo>
                      <a:pt x="264" y="0"/>
                    </a:lnTo>
                    <a:lnTo>
                      <a:pt x="264" y="0"/>
                    </a:lnTo>
                    <a:lnTo>
                      <a:pt x="264" y="39633"/>
                    </a:lnTo>
                    <a:lnTo>
                      <a:pt x="264" y="39633"/>
                    </a:lnTo>
                    <a:lnTo>
                      <a:pt x="246" y="40196"/>
                    </a:lnTo>
                    <a:lnTo>
                      <a:pt x="194" y="40741"/>
                    </a:lnTo>
                    <a:lnTo>
                      <a:pt x="106" y="41269"/>
                    </a:lnTo>
                    <a:lnTo>
                      <a:pt x="0" y="41797"/>
                    </a:lnTo>
                    <a:lnTo>
                      <a:pt x="264" y="41797"/>
                    </a:lnTo>
                    <a:lnTo>
                      <a:pt x="26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30"/>
              <p:cNvSpPr/>
              <p:nvPr/>
            </p:nvSpPr>
            <p:spPr>
              <a:xfrm>
                <a:off x="3473896" y="1637437"/>
                <a:ext cx="2219753" cy="766035"/>
              </a:xfrm>
              <a:custGeom>
                <a:avLst/>
                <a:gdLst/>
                <a:ahLst/>
                <a:cxnLst/>
                <a:rect l="l" t="t" r="r" b="b"/>
                <a:pathLst>
                  <a:path w="121116" h="41797" extrusionOk="0">
                    <a:moveTo>
                      <a:pt x="121115" y="0"/>
                    </a:moveTo>
                    <a:lnTo>
                      <a:pt x="120429" y="458"/>
                    </a:lnTo>
                    <a:lnTo>
                      <a:pt x="119725" y="898"/>
                    </a:lnTo>
                    <a:lnTo>
                      <a:pt x="119725" y="34936"/>
                    </a:lnTo>
                    <a:lnTo>
                      <a:pt x="119725" y="35218"/>
                    </a:lnTo>
                    <a:lnTo>
                      <a:pt x="119690" y="35517"/>
                    </a:lnTo>
                    <a:lnTo>
                      <a:pt x="119655" y="35798"/>
                    </a:lnTo>
                    <a:lnTo>
                      <a:pt x="119602" y="36080"/>
                    </a:lnTo>
                    <a:lnTo>
                      <a:pt x="119549" y="36344"/>
                    </a:lnTo>
                    <a:lnTo>
                      <a:pt x="119479" y="36607"/>
                    </a:lnTo>
                    <a:lnTo>
                      <a:pt x="119374" y="36871"/>
                    </a:lnTo>
                    <a:lnTo>
                      <a:pt x="119286" y="37135"/>
                    </a:lnTo>
                    <a:lnTo>
                      <a:pt x="119162" y="37381"/>
                    </a:lnTo>
                    <a:lnTo>
                      <a:pt x="119039" y="37628"/>
                    </a:lnTo>
                    <a:lnTo>
                      <a:pt x="118899" y="37874"/>
                    </a:lnTo>
                    <a:lnTo>
                      <a:pt x="118758" y="38103"/>
                    </a:lnTo>
                    <a:lnTo>
                      <a:pt x="118600" y="38314"/>
                    </a:lnTo>
                    <a:lnTo>
                      <a:pt x="118441" y="38525"/>
                    </a:lnTo>
                    <a:lnTo>
                      <a:pt x="118248" y="38736"/>
                    </a:lnTo>
                    <a:lnTo>
                      <a:pt x="118072" y="38929"/>
                    </a:lnTo>
                    <a:lnTo>
                      <a:pt x="117878" y="39123"/>
                    </a:lnTo>
                    <a:lnTo>
                      <a:pt x="117667" y="39299"/>
                    </a:lnTo>
                    <a:lnTo>
                      <a:pt x="117456" y="39457"/>
                    </a:lnTo>
                    <a:lnTo>
                      <a:pt x="117227" y="39616"/>
                    </a:lnTo>
                    <a:lnTo>
                      <a:pt x="116999" y="39774"/>
                    </a:lnTo>
                    <a:lnTo>
                      <a:pt x="116770" y="39915"/>
                    </a:lnTo>
                    <a:lnTo>
                      <a:pt x="116524" y="40038"/>
                    </a:lnTo>
                    <a:lnTo>
                      <a:pt x="116260" y="40143"/>
                    </a:lnTo>
                    <a:lnTo>
                      <a:pt x="116014" y="40249"/>
                    </a:lnTo>
                    <a:lnTo>
                      <a:pt x="115750" y="40337"/>
                    </a:lnTo>
                    <a:lnTo>
                      <a:pt x="115486" y="40407"/>
                    </a:lnTo>
                    <a:lnTo>
                      <a:pt x="115204" y="40477"/>
                    </a:lnTo>
                    <a:lnTo>
                      <a:pt x="114923" y="40530"/>
                    </a:lnTo>
                    <a:lnTo>
                      <a:pt x="114642" y="40565"/>
                    </a:lnTo>
                    <a:lnTo>
                      <a:pt x="114360" y="40583"/>
                    </a:lnTo>
                    <a:lnTo>
                      <a:pt x="0" y="40583"/>
                    </a:lnTo>
                    <a:lnTo>
                      <a:pt x="35" y="40900"/>
                    </a:lnTo>
                    <a:lnTo>
                      <a:pt x="88" y="41199"/>
                    </a:lnTo>
                    <a:lnTo>
                      <a:pt x="141" y="41498"/>
                    </a:lnTo>
                    <a:lnTo>
                      <a:pt x="211" y="41797"/>
                    </a:lnTo>
                    <a:lnTo>
                      <a:pt x="120851" y="41797"/>
                    </a:lnTo>
                    <a:lnTo>
                      <a:pt x="120957" y="41269"/>
                    </a:lnTo>
                    <a:lnTo>
                      <a:pt x="121045" y="40741"/>
                    </a:lnTo>
                    <a:lnTo>
                      <a:pt x="121097" y="40196"/>
                    </a:lnTo>
                    <a:lnTo>
                      <a:pt x="121115" y="39633"/>
                    </a:lnTo>
                    <a:lnTo>
                      <a:pt x="121115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30"/>
              <p:cNvSpPr/>
              <p:nvPr/>
            </p:nvSpPr>
            <p:spPr>
              <a:xfrm>
                <a:off x="3553529" y="1206392"/>
                <a:ext cx="2059516" cy="1114550"/>
              </a:xfrm>
              <a:custGeom>
                <a:avLst/>
                <a:gdLst/>
                <a:ahLst/>
                <a:cxnLst/>
                <a:rect l="l" t="t" r="r" b="b"/>
                <a:pathLst>
                  <a:path w="112373" h="60813" extrusionOk="0">
                    <a:moveTo>
                      <a:pt x="0" y="0"/>
                    </a:moveTo>
                    <a:lnTo>
                      <a:pt x="0" y="60812"/>
                    </a:lnTo>
                    <a:lnTo>
                      <a:pt x="112372" y="60812"/>
                    </a:lnTo>
                    <a:lnTo>
                      <a:pt x="11237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30"/>
              <p:cNvSpPr/>
              <p:nvPr/>
            </p:nvSpPr>
            <p:spPr>
              <a:xfrm>
                <a:off x="3553529" y="1206392"/>
                <a:ext cx="2059516" cy="1114550"/>
              </a:xfrm>
              <a:custGeom>
                <a:avLst/>
                <a:gdLst/>
                <a:ahLst/>
                <a:cxnLst/>
                <a:rect l="l" t="t" r="r" b="b"/>
                <a:pathLst>
                  <a:path w="112373" h="60813" fill="none" extrusionOk="0">
                    <a:moveTo>
                      <a:pt x="112372" y="60812"/>
                    </a:moveTo>
                    <a:lnTo>
                      <a:pt x="0" y="60812"/>
                    </a:lnTo>
                    <a:lnTo>
                      <a:pt x="0" y="0"/>
                    </a:lnTo>
                    <a:lnTo>
                      <a:pt x="112372" y="0"/>
                    </a:lnTo>
                    <a:lnTo>
                      <a:pt x="112372" y="6081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30"/>
              <p:cNvSpPr/>
              <p:nvPr/>
            </p:nvSpPr>
            <p:spPr>
              <a:xfrm>
                <a:off x="4398207" y="1683219"/>
                <a:ext cx="313730" cy="209245"/>
              </a:xfrm>
              <a:custGeom>
                <a:avLst/>
                <a:gdLst/>
                <a:ahLst/>
                <a:cxnLst/>
                <a:rect l="l" t="t" r="r" b="b"/>
                <a:pathLst>
                  <a:path w="17118" h="11417" extrusionOk="0">
                    <a:moveTo>
                      <a:pt x="8709" y="3307"/>
                    </a:moveTo>
                    <a:lnTo>
                      <a:pt x="8832" y="3325"/>
                    </a:lnTo>
                    <a:lnTo>
                      <a:pt x="8955" y="3360"/>
                    </a:lnTo>
                    <a:lnTo>
                      <a:pt x="9078" y="3395"/>
                    </a:lnTo>
                    <a:lnTo>
                      <a:pt x="9201" y="3466"/>
                    </a:lnTo>
                    <a:lnTo>
                      <a:pt x="9307" y="3519"/>
                    </a:lnTo>
                    <a:lnTo>
                      <a:pt x="9412" y="3607"/>
                    </a:lnTo>
                    <a:lnTo>
                      <a:pt x="9500" y="3694"/>
                    </a:lnTo>
                    <a:lnTo>
                      <a:pt x="9588" y="3782"/>
                    </a:lnTo>
                    <a:lnTo>
                      <a:pt x="9658" y="3888"/>
                    </a:lnTo>
                    <a:lnTo>
                      <a:pt x="9729" y="3994"/>
                    </a:lnTo>
                    <a:lnTo>
                      <a:pt x="9782" y="4099"/>
                    </a:lnTo>
                    <a:lnTo>
                      <a:pt x="9817" y="4222"/>
                    </a:lnTo>
                    <a:lnTo>
                      <a:pt x="9852" y="4345"/>
                    </a:lnTo>
                    <a:lnTo>
                      <a:pt x="9870" y="4486"/>
                    </a:lnTo>
                    <a:lnTo>
                      <a:pt x="9887" y="4609"/>
                    </a:lnTo>
                    <a:lnTo>
                      <a:pt x="9870" y="4785"/>
                    </a:lnTo>
                    <a:lnTo>
                      <a:pt x="9834" y="4943"/>
                    </a:lnTo>
                    <a:lnTo>
                      <a:pt x="9782" y="5102"/>
                    </a:lnTo>
                    <a:lnTo>
                      <a:pt x="9729" y="5260"/>
                    </a:lnTo>
                    <a:lnTo>
                      <a:pt x="9641" y="5383"/>
                    </a:lnTo>
                    <a:lnTo>
                      <a:pt x="9535" y="5506"/>
                    </a:lnTo>
                    <a:lnTo>
                      <a:pt x="9412" y="5612"/>
                    </a:lnTo>
                    <a:lnTo>
                      <a:pt x="9289" y="5717"/>
                    </a:lnTo>
                    <a:lnTo>
                      <a:pt x="9289" y="6703"/>
                    </a:lnTo>
                    <a:lnTo>
                      <a:pt x="9271" y="6843"/>
                    </a:lnTo>
                    <a:lnTo>
                      <a:pt x="9236" y="6984"/>
                    </a:lnTo>
                    <a:lnTo>
                      <a:pt x="9166" y="7107"/>
                    </a:lnTo>
                    <a:lnTo>
                      <a:pt x="9078" y="7213"/>
                    </a:lnTo>
                    <a:lnTo>
                      <a:pt x="8972" y="7301"/>
                    </a:lnTo>
                    <a:lnTo>
                      <a:pt x="8849" y="7371"/>
                    </a:lnTo>
                    <a:lnTo>
                      <a:pt x="8709" y="7406"/>
                    </a:lnTo>
                    <a:lnTo>
                      <a:pt x="8568" y="7424"/>
                    </a:lnTo>
                    <a:lnTo>
                      <a:pt x="8427" y="7406"/>
                    </a:lnTo>
                    <a:lnTo>
                      <a:pt x="8286" y="7371"/>
                    </a:lnTo>
                    <a:lnTo>
                      <a:pt x="8163" y="7301"/>
                    </a:lnTo>
                    <a:lnTo>
                      <a:pt x="8058" y="7213"/>
                    </a:lnTo>
                    <a:lnTo>
                      <a:pt x="7970" y="7107"/>
                    </a:lnTo>
                    <a:lnTo>
                      <a:pt x="7899" y="6984"/>
                    </a:lnTo>
                    <a:lnTo>
                      <a:pt x="7864" y="6843"/>
                    </a:lnTo>
                    <a:lnTo>
                      <a:pt x="7847" y="6703"/>
                    </a:lnTo>
                    <a:lnTo>
                      <a:pt x="7847" y="5717"/>
                    </a:lnTo>
                    <a:lnTo>
                      <a:pt x="7723" y="5612"/>
                    </a:lnTo>
                    <a:lnTo>
                      <a:pt x="7600" y="5506"/>
                    </a:lnTo>
                    <a:lnTo>
                      <a:pt x="7495" y="5383"/>
                    </a:lnTo>
                    <a:lnTo>
                      <a:pt x="7407" y="5260"/>
                    </a:lnTo>
                    <a:lnTo>
                      <a:pt x="7336" y="5102"/>
                    </a:lnTo>
                    <a:lnTo>
                      <a:pt x="7284" y="4943"/>
                    </a:lnTo>
                    <a:lnTo>
                      <a:pt x="7266" y="4785"/>
                    </a:lnTo>
                    <a:lnTo>
                      <a:pt x="7249" y="4609"/>
                    </a:lnTo>
                    <a:lnTo>
                      <a:pt x="7249" y="4486"/>
                    </a:lnTo>
                    <a:lnTo>
                      <a:pt x="7284" y="4345"/>
                    </a:lnTo>
                    <a:lnTo>
                      <a:pt x="7301" y="4222"/>
                    </a:lnTo>
                    <a:lnTo>
                      <a:pt x="7354" y="4099"/>
                    </a:lnTo>
                    <a:lnTo>
                      <a:pt x="7407" y="3994"/>
                    </a:lnTo>
                    <a:lnTo>
                      <a:pt x="7477" y="3888"/>
                    </a:lnTo>
                    <a:lnTo>
                      <a:pt x="7548" y="3782"/>
                    </a:lnTo>
                    <a:lnTo>
                      <a:pt x="7636" y="3694"/>
                    </a:lnTo>
                    <a:lnTo>
                      <a:pt x="7723" y="3607"/>
                    </a:lnTo>
                    <a:lnTo>
                      <a:pt x="7829" y="3519"/>
                    </a:lnTo>
                    <a:lnTo>
                      <a:pt x="7935" y="3466"/>
                    </a:lnTo>
                    <a:lnTo>
                      <a:pt x="8058" y="3395"/>
                    </a:lnTo>
                    <a:lnTo>
                      <a:pt x="8181" y="3360"/>
                    </a:lnTo>
                    <a:lnTo>
                      <a:pt x="8304" y="3325"/>
                    </a:lnTo>
                    <a:lnTo>
                      <a:pt x="8427" y="3307"/>
                    </a:lnTo>
                    <a:close/>
                    <a:moveTo>
                      <a:pt x="1813" y="0"/>
                    </a:moveTo>
                    <a:lnTo>
                      <a:pt x="1637" y="18"/>
                    </a:lnTo>
                    <a:lnTo>
                      <a:pt x="1461" y="53"/>
                    </a:lnTo>
                    <a:lnTo>
                      <a:pt x="1285" y="88"/>
                    </a:lnTo>
                    <a:lnTo>
                      <a:pt x="1109" y="141"/>
                    </a:lnTo>
                    <a:lnTo>
                      <a:pt x="951" y="229"/>
                    </a:lnTo>
                    <a:lnTo>
                      <a:pt x="810" y="317"/>
                    </a:lnTo>
                    <a:lnTo>
                      <a:pt x="669" y="423"/>
                    </a:lnTo>
                    <a:lnTo>
                      <a:pt x="546" y="528"/>
                    </a:lnTo>
                    <a:lnTo>
                      <a:pt x="423" y="669"/>
                    </a:lnTo>
                    <a:lnTo>
                      <a:pt x="318" y="810"/>
                    </a:lnTo>
                    <a:lnTo>
                      <a:pt x="230" y="950"/>
                    </a:lnTo>
                    <a:lnTo>
                      <a:pt x="159" y="1109"/>
                    </a:lnTo>
                    <a:lnTo>
                      <a:pt x="89" y="1267"/>
                    </a:lnTo>
                    <a:lnTo>
                      <a:pt x="54" y="1443"/>
                    </a:lnTo>
                    <a:lnTo>
                      <a:pt x="19" y="1619"/>
                    </a:lnTo>
                    <a:lnTo>
                      <a:pt x="1" y="1812"/>
                    </a:lnTo>
                    <a:lnTo>
                      <a:pt x="1" y="9605"/>
                    </a:lnTo>
                    <a:lnTo>
                      <a:pt x="19" y="9799"/>
                    </a:lnTo>
                    <a:lnTo>
                      <a:pt x="54" y="9974"/>
                    </a:lnTo>
                    <a:lnTo>
                      <a:pt x="89" y="10150"/>
                    </a:lnTo>
                    <a:lnTo>
                      <a:pt x="159" y="10309"/>
                    </a:lnTo>
                    <a:lnTo>
                      <a:pt x="230" y="10467"/>
                    </a:lnTo>
                    <a:lnTo>
                      <a:pt x="318" y="10625"/>
                    </a:lnTo>
                    <a:lnTo>
                      <a:pt x="423" y="10748"/>
                    </a:lnTo>
                    <a:lnTo>
                      <a:pt x="546" y="10889"/>
                    </a:lnTo>
                    <a:lnTo>
                      <a:pt x="669" y="10995"/>
                    </a:lnTo>
                    <a:lnTo>
                      <a:pt x="810" y="11100"/>
                    </a:lnTo>
                    <a:lnTo>
                      <a:pt x="951" y="11188"/>
                    </a:lnTo>
                    <a:lnTo>
                      <a:pt x="1109" y="11276"/>
                    </a:lnTo>
                    <a:lnTo>
                      <a:pt x="1285" y="11329"/>
                    </a:lnTo>
                    <a:lnTo>
                      <a:pt x="1461" y="11382"/>
                    </a:lnTo>
                    <a:lnTo>
                      <a:pt x="1637" y="11399"/>
                    </a:lnTo>
                    <a:lnTo>
                      <a:pt x="1813" y="11417"/>
                    </a:lnTo>
                    <a:lnTo>
                      <a:pt x="15323" y="11417"/>
                    </a:lnTo>
                    <a:lnTo>
                      <a:pt x="15516" y="11399"/>
                    </a:lnTo>
                    <a:lnTo>
                      <a:pt x="15692" y="11382"/>
                    </a:lnTo>
                    <a:lnTo>
                      <a:pt x="15868" y="11329"/>
                    </a:lnTo>
                    <a:lnTo>
                      <a:pt x="16026" y="11276"/>
                    </a:lnTo>
                    <a:lnTo>
                      <a:pt x="16185" y="11188"/>
                    </a:lnTo>
                    <a:lnTo>
                      <a:pt x="16326" y="11100"/>
                    </a:lnTo>
                    <a:lnTo>
                      <a:pt x="16466" y="10995"/>
                    </a:lnTo>
                    <a:lnTo>
                      <a:pt x="16607" y="10889"/>
                    </a:lnTo>
                    <a:lnTo>
                      <a:pt x="16713" y="10748"/>
                    </a:lnTo>
                    <a:lnTo>
                      <a:pt x="16818" y="10625"/>
                    </a:lnTo>
                    <a:lnTo>
                      <a:pt x="16906" y="10467"/>
                    </a:lnTo>
                    <a:lnTo>
                      <a:pt x="16976" y="10309"/>
                    </a:lnTo>
                    <a:lnTo>
                      <a:pt x="17047" y="10150"/>
                    </a:lnTo>
                    <a:lnTo>
                      <a:pt x="17082" y="9974"/>
                    </a:lnTo>
                    <a:lnTo>
                      <a:pt x="17117" y="9799"/>
                    </a:lnTo>
                    <a:lnTo>
                      <a:pt x="17117" y="9605"/>
                    </a:lnTo>
                    <a:lnTo>
                      <a:pt x="17117" y="1812"/>
                    </a:lnTo>
                    <a:lnTo>
                      <a:pt x="17117" y="1619"/>
                    </a:lnTo>
                    <a:lnTo>
                      <a:pt x="17082" y="1443"/>
                    </a:lnTo>
                    <a:lnTo>
                      <a:pt x="17047" y="1267"/>
                    </a:lnTo>
                    <a:lnTo>
                      <a:pt x="16976" y="1109"/>
                    </a:lnTo>
                    <a:lnTo>
                      <a:pt x="16906" y="950"/>
                    </a:lnTo>
                    <a:lnTo>
                      <a:pt x="16818" y="810"/>
                    </a:lnTo>
                    <a:lnTo>
                      <a:pt x="16713" y="669"/>
                    </a:lnTo>
                    <a:lnTo>
                      <a:pt x="16607" y="528"/>
                    </a:lnTo>
                    <a:lnTo>
                      <a:pt x="16466" y="423"/>
                    </a:lnTo>
                    <a:lnTo>
                      <a:pt x="16326" y="317"/>
                    </a:lnTo>
                    <a:lnTo>
                      <a:pt x="16185" y="229"/>
                    </a:lnTo>
                    <a:lnTo>
                      <a:pt x="16026" y="141"/>
                    </a:lnTo>
                    <a:lnTo>
                      <a:pt x="15868" y="88"/>
                    </a:lnTo>
                    <a:lnTo>
                      <a:pt x="15692" y="53"/>
                    </a:lnTo>
                    <a:lnTo>
                      <a:pt x="15516" y="18"/>
                    </a:lnTo>
                    <a:lnTo>
                      <a:pt x="153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30"/>
              <p:cNvSpPr/>
              <p:nvPr/>
            </p:nvSpPr>
            <p:spPr>
              <a:xfrm>
                <a:off x="4453996" y="1568122"/>
                <a:ext cx="202482" cy="115115"/>
              </a:xfrm>
              <a:custGeom>
                <a:avLst/>
                <a:gdLst/>
                <a:ahLst/>
                <a:cxnLst/>
                <a:rect l="l" t="t" r="r" b="b"/>
                <a:pathLst>
                  <a:path w="11048" h="6281" extrusionOk="0">
                    <a:moveTo>
                      <a:pt x="5242" y="0"/>
                    </a:moveTo>
                    <a:lnTo>
                      <a:pt x="4961" y="18"/>
                    </a:lnTo>
                    <a:lnTo>
                      <a:pt x="4679" y="53"/>
                    </a:lnTo>
                    <a:lnTo>
                      <a:pt x="4416" y="106"/>
                    </a:lnTo>
                    <a:lnTo>
                      <a:pt x="4152" y="176"/>
                    </a:lnTo>
                    <a:lnTo>
                      <a:pt x="3888" y="247"/>
                    </a:lnTo>
                    <a:lnTo>
                      <a:pt x="3624" y="335"/>
                    </a:lnTo>
                    <a:lnTo>
                      <a:pt x="3378" y="422"/>
                    </a:lnTo>
                    <a:lnTo>
                      <a:pt x="3131" y="546"/>
                    </a:lnTo>
                    <a:lnTo>
                      <a:pt x="2885" y="669"/>
                    </a:lnTo>
                    <a:lnTo>
                      <a:pt x="2656" y="792"/>
                    </a:lnTo>
                    <a:lnTo>
                      <a:pt x="2428" y="933"/>
                    </a:lnTo>
                    <a:lnTo>
                      <a:pt x="2217" y="1091"/>
                    </a:lnTo>
                    <a:lnTo>
                      <a:pt x="2006" y="1267"/>
                    </a:lnTo>
                    <a:lnTo>
                      <a:pt x="1812" y="1443"/>
                    </a:lnTo>
                    <a:lnTo>
                      <a:pt x="1619" y="1619"/>
                    </a:lnTo>
                    <a:lnTo>
                      <a:pt x="1425" y="1812"/>
                    </a:lnTo>
                    <a:lnTo>
                      <a:pt x="1267" y="2006"/>
                    </a:lnTo>
                    <a:lnTo>
                      <a:pt x="1091" y="2217"/>
                    </a:lnTo>
                    <a:lnTo>
                      <a:pt x="933" y="2428"/>
                    </a:lnTo>
                    <a:lnTo>
                      <a:pt x="792" y="2657"/>
                    </a:lnTo>
                    <a:lnTo>
                      <a:pt x="669" y="2885"/>
                    </a:lnTo>
                    <a:lnTo>
                      <a:pt x="546" y="3132"/>
                    </a:lnTo>
                    <a:lnTo>
                      <a:pt x="422" y="3378"/>
                    </a:lnTo>
                    <a:lnTo>
                      <a:pt x="334" y="3624"/>
                    </a:lnTo>
                    <a:lnTo>
                      <a:pt x="247" y="3888"/>
                    </a:lnTo>
                    <a:lnTo>
                      <a:pt x="176" y="4152"/>
                    </a:lnTo>
                    <a:lnTo>
                      <a:pt x="106" y="4416"/>
                    </a:lnTo>
                    <a:lnTo>
                      <a:pt x="53" y="4680"/>
                    </a:lnTo>
                    <a:lnTo>
                      <a:pt x="18" y="4961"/>
                    </a:lnTo>
                    <a:lnTo>
                      <a:pt x="0" y="5242"/>
                    </a:lnTo>
                    <a:lnTo>
                      <a:pt x="0" y="5524"/>
                    </a:lnTo>
                    <a:lnTo>
                      <a:pt x="0" y="6280"/>
                    </a:lnTo>
                    <a:lnTo>
                      <a:pt x="1531" y="6280"/>
                    </a:lnTo>
                    <a:lnTo>
                      <a:pt x="1531" y="5524"/>
                    </a:lnTo>
                    <a:lnTo>
                      <a:pt x="1548" y="5119"/>
                    </a:lnTo>
                    <a:lnTo>
                      <a:pt x="1601" y="4715"/>
                    </a:lnTo>
                    <a:lnTo>
                      <a:pt x="1707" y="4345"/>
                    </a:lnTo>
                    <a:lnTo>
                      <a:pt x="1847" y="3976"/>
                    </a:lnTo>
                    <a:lnTo>
                      <a:pt x="2006" y="3624"/>
                    </a:lnTo>
                    <a:lnTo>
                      <a:pt x="2217" y="3290"/>
                    </a:lnTo>
                    <a:lnTo>
                      <a:pt x="2445" y="2991"/>
                    </a:lnTo>
                    <a:lnTo>
                      <a:pt x="2692" y="2709"/>
                    </a:lnTo>
                    <a:lnTo>
                      <a:pt x="2991" y="2445"/>
                    </a:lnTo>
                    <a:lnTo>
                      <a:pt x="3290" y="2217"/>
                    </a:lnTo>
                    <a:lnTo>
                      <a:pt x="3624" y="2006"/>
                    </a:lnTo>
                    <a:lnTo>
                      <a:pt x="3976" y="1847"/>
                    </a:lnTo>
                    <a:lnTo>
                      <a:pt x="4345" y="1707"/>
                    </a:lnTo>
                    <a:lnTo>
                      <a:pt x="4715" y="1601"/>
                    </a:lnTo>
                    <a:lnTo>
                      <a:pt x="5119" y="1548"/>
                    </a:lnTo>
                    <a:lnTo>
                      <a:pt x="5524" y="1531"/>
                    </a:lnTo>
                    <a:lnTo>
                      <a:pt x="5928" y="1548"/>
                    </a:lnTo>
                    <a:lnTo>
                      <a:pt x="6333" y="1601"/>
                    </a:lnTo>
                    <a:lnTo>
                      <a:pt x="6720" y="1707"/>
                    </a:lnTo>
                    <a:lnTo>
                      <a:pt x="7072" y="1847"/>
                    </a:lnTo>
                    <a:lnTo>
                      <a:pt x="7424" y="2006"/>
                    </a:lnTo>
                    <a:lnTo>
                      <a:pt x="7758" y="2217"/>
                    </a:lnTo>
                    <a:lnTo>
                      <a:pt x="8075" y="2445"/>
                    </a:lnTo>
                    <a:lnTo>
                      <a:pt x="8356" y="2709"/>
                    </a:lnTo>
                    <a:lnTo>
                      <a:pt x="8602" y="2991"/>
                    </a:lnTo>
                    <a:lnTo>
                      <a:pt x="8831" y="3290"/>
                    </a:lnTo>
                    <a:lnTo>
                      <a:pt x="9042" y="3624"/>
                    </a:lnTo>
                    <a:lnTo>
                      <a:pt x="9200" y="3976"/>
                    </a:lnTo>
                    <a:lnTo>
                      <a:pt x="9341" y="4345"/>
                    </a:lnTo>
                    <a:lnTo>
                      <a:pt x="9447" y="4715"/>
                    </a:lnTo>
                    <a:lnTo>
                      <a:pt x="9499" y="5119"/>
                    </a:lnTo>
                    <a:lnTo>
                      <a:pt x="9517" y="5524"/>
                    </a:lnTo>
                    <a:lnTo>
                      <a:pt x="9517" y="6280"/>
                    </a:lnTo>
                    <a:lnTo>
                      <a:pt x="11047" y="6280"/>
                    </a:lnTo>
                    <a:lnTo>
                      <a:pt x="11047" y="5524"/>
                    </a:lnTo>
                    <a:lnTo>
                      <a:pt x="11047" y="5242"/>
                    </a:lnTo>
                    <a:lnTo>
                      <a:pt x="11030" y="4961"/>
                    </a:lnTo>
                    <a:lnTo>
                      <a:pt x="10995" y="4680"/>
                    </a:lnTo>
                    <a:lnTo>
                      <a:pt x="10942" y="4416"/>
                    </a:lnTo>
                    <a:lnTo>
                      <a:pt x="10889" y="4152"/>
                    </a:lnTo>
                    <a:lnTo>
                      <a:pt x="10801" y="3888"/>
                    </a:lnTo>
                    <a:lnTo>
                      <a:pt x="10713" y="3624"/>
                    </a:lnTo>
                    <a:lnTo>
                      <a:pt x="10625" y="3378"/>
                    </a:lnTo>
                    <a:lnTo>
                      <a:pt x="10502" y="3132"/>
                    </a:lnTo>
                    <a:lnTo>
                      <a:pt x="10379" y="2885"/>
                    </a:lnTo>
                    <a:lnTo>
                      <a:pt x="10256" y="2657"/>
                    </a:lnTo>
                    <a:lnTo>
                      <a:pt x="10115" y="2428"/>
                    </a:lnTo>
                    <a:lnTo>
                      <a:pt x="9957" y="2217"/>
                    </a:lnTo>
                    <a:lnTo>
                      <a:pt x="9798" y="2006"/>
                    </a:lnTo>
                    <a:lnTo>
                      <a:pt x="9623" y="1812"/>
                    </a:lnTo>
                    <a:lnTo>
                      <a:pt x="9429" y="1619"/>
                    </a:lnTo>
                    <a:lnTo>
                      <a:pt x="9236" y="1443"/>
                    </a:lnTo>
                    <a:lnTo>
                      <a:pt x="9042" y="1267"/>
                    </a:lnTo>
                    <a:lnTo>
                      <a:pt x="8831" y="1091"/>
                    </a:lnTo>
                    <a:lnTo>
                      <a:pt x="8620" y="933"/>
                    </a:lnTo>
                    <a:lnTo>
                      <a:pt x="8391" y="792"/>
                    </a:lnTo>
                    <a:lnTo>
                      <a:pt x="8163" y="669"/>
                    </a:lnTo>
                    <a:lnTo>
                      <a:pt x="7916" y="546"/>
                    </a:lnTo>
                    <a:lnTo>
                      <a:pt x="7670" y="422"/>
                    </a:lnTo>
                    <a:lnTo>
                      <a:pt x="7424" y="335"/>
                    </a:lnTo>
                    <a:lnTo>
                      <a:pt x="7160" y="247"/>
                    </a:lnTo>
                    <a:lnTo>
                      <a:pt x="6914" y="176"/>
                    </a:lnTo>
                    <a:lnTo>
                      <a:pt x="6632" y="106"/>
                    </a:lnTo>
                    <a:lnTo>
                      <a:pt x="6368" y="53"/>
                    </a:lnTo>
                    <a:lnTo>
                      <a:pt x="6087" y="18"/>
                    </a:lnTo>
                    <a:lnTo>
                      <a:pt x="580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30"/>
              <p:cNvSpPr/>
              <p:nvPr/>
            </p:nvSpPr>
            <p:spPr>
              <a:xfrm>
                <a:off x="4241214" y="1368884"/>
                <a:ext cx="628047" cy="785370"/>
              </a:xfrm>
              <a:custGeom>
                <a:avLst/>
                <a:gdLst/>
                <a:ahLst/>
                <a:cxnLst/>
                <a:rect l="l" t="t" r="r" b="b"/>
                <a:pathLst>
                  <a:path w="34268" h="42852" extrusionOk="0">
                    <a:moveTo>
                      <a:pt x="17134" y="3747"/>
                    </a:moveTo>
                    <a:lnTo>
                      <a:pt x="17363" y="3765"/>
                    </a:lnTo>
                    <a:lnTo>
                      <a:pt x="17609" y="3782"/>
                    </a:lnTo>
                    <a:lnTo>
                      <a:pt x="17837" y="3835"/>
                    </a:lnTo>
                    <a:lnTo>
                      <a:pt x="18049" y="3905"/>
                    </a:lnTo>
                    <a:lnTo>
                      <a:pt x="29536" y="8127"/>
                    </a:lnTo>
                    <a:lnTo>
                      <a:pt x="29729" y="8215"/>
                    </a:lnTo>
                    <a:lnTo>
                      <a:pt x="29905" y="8303"/>
                    </a:lnTo>
                    <a:lnTo>
                      <a:pt x="30081" y="8409"/>
                    </a:lnTo>
                    <a:lnTo>
                      <a:pt x="30257" y="8532"/>
                    </a:lnTo>
                    <a:lnTo>
                      <a:pt x="30415" y="8655"/>
                    </a:lnTo>
                    <a:lnTo>
                      <a:pt x="30556" y="8796"/>
                    </a:lnTo>
                    <a:lnTo>
                      <a:pt x="30679" y="8954"/>
                    </a:lnTo>
                    <a:lnTo>
                      <a:pt x="30802" y="9112"/>
                    </a:lnTo>
                    <a:lnTo>
                      <a:pt x="30908" y="9271"/>
                    </a:lnTo>
                    <a:lnTo>
                      <a:pt x="31013" y="9446"/>
                    </a:lnTo>
                    <a:lnTo>
                      <a:pt x="31101" y="9640"/>
                    </a:lnTo>
                    <a:lnTo>
                      <a:pt x="31154" y="9833"/>
                    </a:lnTo>
                    <a:lnTo>
                      <a:pt x="31224" y="10027"/>
                    </a:lnTo>
                    <a:lnTo>
                      <a:pt x="31260" y="10220"/>
                    </a:lnTo>
                    <a:lnTo>
                      <a:pt x="31277" y="10432"/>
                    </a:lnTo>
                    <a:lnTo>
                      <a:pt x="31295" y="10643"/>
                    </a:lnTo>
                    <a:lnTo>
                      <a:pt x="31295" y="20423"/>
                    </a:lnTo>
                    <a:lnTo>
                      <a:pt x="31277" y="21215"/>
                    </a:lnTo>
                    <a:lnTo>
                      <a:pt x="31224" y="21989"/>
                    </a:lnTo>
                    <a:lnTo>
                      <a:pt x="31154" y="22763"/>
                    </a:lnTo>
                    <a:lnTo>
                      <a:pt x="31048" y="23537"/>
                    </a:lnTo>
                    <a:lnTo>
                      <a:pt x="30908" y="24293"/>
                    </a:lnTo>
                    <a:lnTo>
                      <a:pt x="30749" y="25032"/>
                    </a:lnTo>
                    <a:lnTo>
                      <a:pt x="30556" y="25789"/>
                    </a:lnTo>
                    <a:lnTo>
                      <a:pt x="30327" y="26510"/>
                    </a:lnTo>
                    <a:lnTo>
                      <a:pt x="30081" y="27231"/>
                    </a:lnTo>
                    <a:lnTo>
                      <a:pt x="29799" y="27935"/>
                    </a:lnTo>
                    <a:lnTo>
                      <a:pt x="29500" y="28638"/>
                    </a:lnTo>
                    <a:lnTo>
                      <a:pt x="29166" y="29307"/>
                    </a:lnTo>
                    <a:lnTo>
                      <a:pt x="28814" y="29975"/>
                    </a:lnTo>
                    <a:lnTo>
                      <a:pt x="28445" y="30626"/>
                    </a:lnTo>
                    <a:lnTo>
                      <a:pt x="28040" y="31277"/>
                    </a:lnTo>
                    <a:lnTo>
                      <a:pt x="27618" y="31893"/>
                    </a:lnTo>
                    <a:lnTo>
                      <a:pt x="27161" y="32491"/>
                    </a:lnTo>
                    <a:lnTo>
                      <a:pt x="26686" y="33089"/>
                    </a:lnTo>
                    <a:lnTo>
                      <a:pt x="26193" y="33652"/>
                    </a:lnTo>
                    <a:lnTo>
                      <a:pt x="25683" y="34197"/>
                    </a:lnTo>
                    <a:lnTo>
                      <a:pt x="25138" y="34725"/>
                    </a:lnTo>
                    <a:lnTo>
                      <a:pt x="24575" y="35235"/>
                    </a:lnTo>
                    <a:lnTo>
                      <a:pt x="23994" y="35710"/>
                    </a:lnTo>
                    <a:lnTo>
                      <a:pt x="23396" y="36185"/>
                    </a:lnTo>
                    <a:lnTo>
                      <a:pt x="22781" y="36625"/>
                    </a:lnTo>
                    <a:lnTo>
                      <a:pt x="22147" y="37029"/>
                    </a:lnTo>
                    <a:lnTo>
                      <a:pt x="21479" y="37416"/>
                    </a:lnTo>
                    <a:lnTo>
                      <a:pt x="20810" y="37786"/>
                    </a:lnTo>
                    <a:lnTo>
                      <a:pt x="20124" y="38120"/>
                    </a:lnTo>
                    <a:lnTo>
                      <a:pt x="19403" y="38437"/>
                    </a:lnTo>
                    <a:lnTo>
                      <a:pt x="18682" y="38718"/>
                    </a:lnTo>
                    <a:lnTo>
                      <a:pt x="17943" y="38982"/>
                    </a:lnTo>
                    <a:lnTo>
                      <a:pt x="17925" y="38982"/>
                    </a:lnTo>
                    <a:lnTo>
                      <a:pt x="17732" y="39035"/>
                    </a:lnTo>
                    <a:lnTo>
                      <a:pt x="17538" y="39070"/>
                    </a:lnTo>
                    <a:lnTo>
                      <a:pt x="17327" y="39105"/>
                    </a:lnTo>
                    <a:lnTo>
                      <a:pt x="16923" y="39105"/>
                    </a:lnTo>
                    <a:lnTo>
                      <a:pt x="16729" y="39070"/>
                    </a:lnTo>
                    <a:lnTo>
                      <a:pt x="16536" y="39035"/>
                    </a:lnTo>
                    <a:lnTo>
                      <a:pt x="16342" y="38982"/>
                    </a:lnTo>
                    <a:lnTo>
                      <a:pt x="16325" y="38982"/>
                    </a:lnTo>
                    <a:lnTo>
                      <a:pt x="15586" y="38718"/>
                    </a:lnTo>
                    <a:lnTo>
                      <a:pt x="14865" y="38437"/>
                    </a:lnTo>
                    <a:lnTo>
                      <a:pt x="14143" y="38120"/>
                    </a:lnTo>
                    <a:lnTo>
                      <a:pt x="13457" y="37786"/>
                    </a:lnTo>
                    <a:lnTo>
                      <a:pt x="12789" y="37416"/>
                    </a:lnTo>
                    <a:lnTo>
                      <a:pt x="12120" y="37029"/>
                    </a:lnTo>
                    <a:lnTo>
                      <a:pt x="11487" y="36625"/>
                    </a:lnTo>
                    <a:lnTo>
                      <a:pt x="10871" y="36185"/>
                    </a:lnTo>
                    <a:lnTo>
                      <a:pt x="10273" y="35710"/>
                    </a:lnTo>
                    <a:lnTo>
                      <a:pt x="9693" y="35235"/>
                    </a:lnTo>
                    <a:lnTo>
                      <a:pt x="9130" y="34725"/>
                    </a:lnTo>
                    <a:lnTo>
                      <a:pt x="8585" y="34197"/>
                    </a:lnTo>
                    <a:lnTo>
                      <a:pt x="8074" y="33652"/>
                    </a:lnTo>
                    <a:lnTo>
                      <a:pt x="7582" y="33089"/>
                    </a:lnTo>
                    <a:lnTo>
                      <a:pt x="7107" y="32491"/>
                    </a:lnTo>
                    <a:lnTo>
                      <a:pt x="6667" y="31893"/>
                    </a:lnTo>
                    <a:lnTo>
                      <a:pt x="6227" y="31277"/>
                    </a:lnTo>
                    <a:lnTo>
                      <a:pt x="5823" y="30626"/>
                    </a:lnTo>
                    <a:lnTo>
                      <a:pt x="5453" y="29975"/>
                    </a:lnTo>
                    <a:lnTo>
                      <a:pt x="5102" y="29307"/>
                    </a:lnTo>
                    <a:lnTo>
                      <a:pt x="4767" y="28638"/>
                    </a:lnTo>
                    <a:lnTo>
                      <a:pt x="4468" y="27935"/>
                    </a:lnTo>
                    <a:lnTo>
                      <a:pt x="4204" y="27231"/>
                    </a:lnTo>
                    <a:lnTo>
                      <a:pt x="3958" y="26510"/>
                    </a:lnTo>
                    <a:lnTo>
                      <a:pt x="3729" y="25789"/>
                    </a:lnTo>
                    <a:lnTo>
                      <a:pt x="3536" y="25032"/>
                    </a:lnTo>
                    <a:lnTo>
                      <a:pt x="3378" y="24293"/>
                    </a:lnTo>
                    <a:lnTo>
                      <a:pt x="3237" y="23537"/>
                    </a:lnTo>
                    <a:lnTo>
                      <a:pt x="3131" y="22763"/>
                    </a:lnTo>
                    <a:lnTo>
                      <a:pt x="3061" y="21989"/>
                    </a:lnTo>
                    <a:lnTo>
                      <a:pt x="3008" y="21215"/>
                    </a:lnTo>
                    <a:lnTo>
                      <a:pt x="2991" y="20423"/>
                    </a:lnTo>
                    <a:lnTo>
                      <a:pt x="2991" y="10643"/>
                    </a:lnTo>
                    <a:lnTo>
                      <a:pt x="3008" y="10432"/>
                    </a:lnTo>
                    <a:lnTo>
                      <a:pt x="3026" y="10220"/>
                    </a:lnTo>
                    <a:lnTo>
                      <a:pt x="3061" y="10027"/>
                    </a:lnTo>
                    <a:lnTo>
                      <a:pt x="3114" y="9833"/>
                    </a:lnTo>
                    <a:lnTo>
                      <a:pt x="3184" y="9640"/>
                    </a:lnTo>
                    <a:lnTo>
                      <a:pt x="3272" y="9446"/>
                    </a:lnTo>
                    <a:lnTo>
                      <a:pt x="3360" y="9271"/>
                    </a:lnTo>
                    <a:lnTo>
                      <a:pt x="3483" y="9112"/>
                    </a:lnTo>
                    <a:lnTo>
                      <a:pt x="3589" y="8954"/>
                    </a:lnTo>
                    <a:lnTo>
                      <a:pt x="3729" y="8796"/>
                    </a:lnTo>
                    <a:lnTo>
                      <a:pt x="3870" y="8655"/>
                    </a:lnTo>
                    <a:lnTo>
                      <a:pt x="4028" y="8532"/>
                    </a:lnTo>
                    <a:lnTo>
                      <a:pt x="4187" y="8409"/>
                    </a:lnTo>
                    <a:lnTo>
                      <a:pt x="4363" y="8303"/>
                    </a:lnTo>
                    <a:lnTo>
                      <a:pt x="4556" y="8197"/>
                    </a:lnTo>
                    <a:lnTo>
                      <a:pt x="4750" y="8127"/>
                    </a:lnTo>
                    <a:lnTo>
                      <a:pt x="16219" y="3905"/>
                    </a:lnTo>
                    <a:lnTo>
                      <a:pt x="16430" y="3835"/>
                    </a:lnTo>
                    <a:lnTo>
                      <a:pt x="16659" y="3782"/>
                    </a:lnTo>
                    <a:lnTo>
                      <a:pt x="16905" y="3765"/>
                    </a:lnTo>
                    <a:lnTo>
                      <a:pt x="17134" y="3747"/>
                    </a:lnTo>
                    <a:close/>
                    <a:moveTo>
                      <a:pt x="17134" y="0"/>
                    </a:moveTo>
                    <a:lnTo>
                      <a:pt x="16905" y="18"/>
                    </a:lnTo>
                    <a:lnTo>
                      <a:pt x="16659" y="35"/>
                    </a:lnTo>
                    <a:lnTo>
                      <a:pt x="16430" y="88"/>
                    </a:lnTo>
                    <a:lnTo>
                      <a:pt x="16219" y="158"/>
                    </a:lnTo>
                    <a:lnTo>
                      <a:pt x="1759" y="5471"/>
                    </a:lnTo>
                    <a:lnTo>
                      <a:pt x="1566" y="5541"/>
                    </a:lnTo>
                    <a:lnTo>
                      <a:pt x="1372" y="5647"/>
                    </a:lnTo>
                    <a:lnTo>
                      <a:pt x="1196" y="5752"/>
                    </a:lnTo>
                    <a:lnTo>
                      <a:pt x="1038" y="5875"/>
                    </a:lnTo>
                    <a:lnTo>
                      <a:pt x="880" y="5999"/>
                    </a:lnTo>
                    <a:lnTo>
                      <a:pt x="739" y="6139"/>
                    </a:lnTo>
                    <a:lnTo>
                      <a:pt x="598" y="6298"/>
                    </a:lnTo>
                    <a:lnTo>
                      <a:pt x="475" y="6456"/>
                    </a:lnTo>
                    <a:lnTo>
                      <a:pt x="370" y="6614"/>
                    </a:lnTo>
                    <a:lnTo>
                      <a:pt x="282" y="6790"/>
                    </a:lnTo>
                    <a:lnTo>
                      <a:pt x="194" y="6984"/>
                    </a:lnTo>
                    <a:lnTo>
                      <a:pt x="123" y="7177"/>
                    </a:lnTo>
                    <a:lnTo>
                      <a:pt x="70" y="7371"/>
                    </a:lnTo>
                    <a:lnTo>
                      <a:pt x="35" y="7564"/>
                    </a:lnTo>
                    <a:lnTo>
                      <a:pt x="0" y="7775"/>
                    </a:lnTo>
                    <a:lnTo>
                      <a:pt x="0" y="7986"/>
                    </a:lnTo>
                    <a:lnTo>
                      <a:pt x="0" y="20230"/>
                    </a:lnTo>
                    <a:lnTo>
                      <a:pt x="18" y="21180"/>
                    </a:lnTo>
                    <a:lnTo>
                      <a:pt x="70" y="22112"/>
                    </a:lnTo>
                    <a:lnTo>
                      <a:pt x="158" y="23062"/>
                    </a:lnTo>
                    <a:lnTo>
                      <a:pt x="299" y="23977"/>
                    </a:lnTo>
                    <a:lnTo>
                      <a:pt x="457" y="24909"/>
                    </a:lnTo>
                    <a:lnTo>
                      <a:pt x="651" y="25806"/>
                    </a:lnTo>
                    <a:lnTo>
                      <a:pt x="897" y="26703"/>
                    </a:lnTo>
                    <a:lnTo>
                      <a:pt x="1161" y="27583"/>
                    </a:lnTo>
                    <a:lnTo>
                      <a:pt x="1460" y="28462"/>
                    </a:lnTo>
                    <a:lnTo>
                      <a:pt x="1794" y="29307"/>
                    </a:lnTo>
                    <a:lnTo>
                      <a:pt x="2164" y="30151"/>
                    </a:lnTo>
                    <a:lnTo>
                      <a:pt x="2551" y="30978"/>
                    </a:lnTo>
                    <a:lnTo>
                      <a:pt x="2973" y="31787"/>
                    </a:lnTo>
                    <a:lnTo>
                      <a:pt x="3430" y="32579"/>
                    </a:lnTo>
                    <a:lnTo>
                      <a:pt x="3923" y="33353"/>
                    </a:lnTo>
                    <a:lnTo>
                      <a:pt x="4433" y="34109"/>
                    </a:lnTo>
                    <a:lnTo>
                      <a:pt x="4978" y="34830"/>
                    </a:lnTo>
                    <a:lnTo>
                      <a:pt x="5559" y="35534"/>
                    </a:lnTo>
                    <a:lnTo>
                      <a:pt x="6157" y="36238"/>
                    </a:lnTo>
                    <a:lnTo>
                      <a:pt x="6790" y="36889"/>
                    </a:lnTo>
                    <a:lnTo>
                      <a:pt x="7441" y="37522"/>
                    </a:lnTo>
                    <a:lnTo>
                      <a:pt x="8110" y="38137"/>
                    </a:lnTo>
                    <a:lnTo>
                      <a:pt x="8813" y="38736"/>
                    </a:lnTo>
                    <a:lnTo>
                      <a:pt x="9552" y="39299"/>
                    </a:lnTo>
                    <a:lnTo>
                      <a:pt x="10291" y="39826"/>
                    </a:lnTo>
                    <a:lnTo>
                      <a:pt x="11065" y="40319"/>
                    </a:lnTo>
                    <a:lnTo>
                      <a:pt x="11857" y="40794"/>
                    </a:lnTo>
                    <a:lnTo>
                      <a:pt x="12683" y="41234"/>
                    </a:lnTo>
                    <a:lnTo>
                      <a:pt x="13528" y="41638"/>
                    </a:lnTo>
                    <a:lnTo>
                      <a:pt x="14390" y="42025"/>
                    </a:lnTo>
                    <a:lnTo>
                      <a:pt x="15269" y="42359"/>
                    </a:lnTo>
                    <a:lnTo>
                      <a:pt x="16166" y="42676"/>
                    </a:lnTo>
                    <a:lnTo>
                      <a:pt x="16307" y="42729"/>
                    </a:lnTo>
                    <a:lnTo>
                      <a:pt x="16501" y="42782"/>
                    </a:lnTo>
                    <a:lnTo>
                      <a:pt x="16712" y="42817"/>
                    </a:lnTo>
                    <a:lnTo>
                      <a:pt x="16923" y="42852"/>
                    </a:lnTo>
                    <a:lnTo>
                      <a:pt x="17327" y="42852"/>
                    </a:lnTo>
                    <a:lnTo>
                      <a:pt x="17538" y="42817"/>
                    </a:lnTo>
                    <a:lnTo>
                      <a:pt x="17750" y="42782"/>
                    </a:lnTo>
                    <a:lnTo>
                      <a:pt x="17943" y="42729"/>
                    </a:lnTo>
                    <a:lnTo>
                      <a:pt x="18119" y="42676"/>
                    </a:lnTo>
                    <a:lnTo>
                      <a:pt x="19016" y="42359"/>
                    </a:lnTo>
                    <a:lnTo>
                      <a:pt x="19896" y="42025"/>
                    </a:lnTo>
                    <a:lnTo>
                      <a:pt x="20758" y="41638"/>
                    </a:lnTo>
                    <a:lnTo>
                      <a:pt x="21602" y="41234"/>
                    </a:lnTo>
                    <a:lnTo>
                      <a:pt x="22411" y="40794"/>
                    </a:lnTo>
                    <a:lnTo>
                      <a:pt x="23203" y="40319"/>
                    </a:lnTo>
                    <a:lnTo>
                      <a:pt x="23977" y="39826"/>
                    </a:lnTo>
                    <a:lnTo>
                      <a:pt x="24733" y="39299"/>
                    </a:lnTo>
                    <a:lnTo>
                      <a:pt x="25454" y="38736"/>
                    </a:lnTo>
                    <a:lnTo>
                      <a:pt x="26158" y="38137"/>
                    </a:lnTo>
                    <a:lnTo>
                      <a:pt x="26827" y="37522"/>
                    </a:lnTo>
                    <a:lnTo>
                      <a:pt x="27477" y="36889"/>
                    </a:lnTo>
                    <a:lnTo>
                      <a:pt x="28111" y="36238"/>
                    </a:lnTo>
                    <a:lnTo>
                      <a:pt x="28709" y="35534"/>
                    </a:lnTo>
                    <a:lnTo>
                      <a:pt x="29289" y="34830"/>
                    </a:lnTo>
                    <a:lnTo>
                      <a:pt x="29835" y="34109"/>
                    </a:lnTo>
                    <a:lnTo>
                      <a:pt x="30345" y="33353"/>
                    </a:lnTo>
                    <a:lnTo>
                      <a:pt x="30837" y="32579"/>
                    </a:lnTo>
                    <a:lnTo>
                      <a:pt x="31295" y="31787"/>
                    </a:lnTo>
                    <a:lnTo>
                      <a:pt x="31717" y="30978"/>
                    </a:lnTo>
                    <a:lnTo>
                      <a:pt x="32104" y="30151"/>
                    </a:lnTo>
                    <a:lnTo>
                      <a:pt x="32473" y="29307"/>
                    </a:lnTo>
                    <a:lnTo>
                      <a:pt x="32808" y="28462"/>
                    </a:lnTo>
                    <a:lnTo>
                      <a:pt x="33107" y="27583"/>
                    </a:lnTo>
                    <a:lnTo>
                      <a:pt x="33370" y="26703"/>
                    </a:lnTo>
                    <a:lnTo>
                      <a:pt x="33617" y="25806"/>
                    </a:lnTo>
                    <a:lnTo>
                      <a:pt x="33810" y="24909"/>
                    </a:lnTo>
                    <a:lnTo>
                      <a:pt x="33969" y="23977"/>
                    </a:lnTo>
                    <a:lnTo>
                      <a:pt x="34109" y="23062"/>
                    </a:lnTo>
                    <a:lnTo>
                      <a:pt x="34197" y="22112"/>
                    </a:lnTo>
                    <a:lnTo>
                      <a:pt x="34250" y="21180"/>
                    </a:lnTo>
                    <a:lnTo>
                      <a:pt x="34268" y="20230"/>
                    </a:lnTo>
                    <a:lnTo>
                      <a:pt x="34268" y="7986"/>
                    </a:lnTo>
                    <a:lnTo>
                      <a:pt x="34268" y="7775"/>
                    </a:lnTo>
                    <a:lnTo>
                      <a:pt x="34232" y="7564"/>
                    </a:lnTo>
                    <a:lnTo>
                      <a:pt x="34197" y="7371"/>
                    </a:lnTo>
                    <a:lnTo>
                      <a:pt x="34144" y="7177"/>
                    </a:lnTo>
                    <a:lnTo>
                      <a:pt x="34074" y="6984"/>
                    </a:lnTo>
                    <a:lnTo>
                      <a:pt x="33986" y="6790"/>
                    </a:lnTo>
                    <a:lnTo>
                      <a:pt x="33898" y="6614"/>
                    </a:lnTo>
                    <a:lnTo>
                      <a:pt x="33793" y="6456"/>
                    </a:lnTo>
                    <a:lnTo>
                      <a:pt x="33669" y="6298"/>
                    </a:lnTo>
                    <a:lnTo>
                      <a:pt x="33529" y="6139"/>
                    </a:lnTo>
                    <a:lnTo>
                      <a:pt x="33388" y="5999"/>
                    </a:lnTo>
                    <a:lnTo>
                      <a:pt x="33230" y="5875"/>
                    </a:lnTo>
                    <a:lnTo>
                      <a:pt x="33071" y="5752"/>
                    </a:lnTo>
                    <a:lnTo>
                      <a:pt x="32895" y="5647"/>
                    </a:lnTo>
                    <a:lnTo>
                      <a:pt x="32702" y="5541"/>
                    </a:lnTo>
                    <a:lnTo>
                      <a:pt x="32508" y="5471"/>
                    </a:lnTo>
                    <a:lnTo>
                      <a:pt x="18049" y="158"/>
                    </a:lnTo>
                    <a:lnTo>
                      <a:pt x="17837" y="88"/>
                    </a:lnTo>
                    <a:lnTo>
                      <a:pt x="17591" y="35"/>
                    </a:lnTo>
                    <a:lnTo>
                      <a:pt x="17363" y="18"/>
                    </a:lnTo>
                    <a:lnTo>
                      <a:pt x="1713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30"/>
              <p:cNvSpPr/>
              <p:nvPr/>
            </p:nvSpPr>
            <p:spPr>
              <a:xfrm>
                <a:off x="3187602" y="2403453"/>
                <a:ext cx="2746871" cy="209263"/>
              </a:xfrm>
              <a:custGeom>
                <a:avLst/>
                <a:gdLst/>
                <a:ahLst/>
                <a:cxnLst/>
                <a:rect l="l" t="t" r="r" b="b"/>
                <a:pathLst>
                  <a:path w="149877" h="11418" extrusionOk="0">
                    <a:moveTo>
                      <a:pt x="0" y="1"/>
                    </a:moveTo>
                    <a:lnTo>
                      <a:pt x="18" y="669"/>
                    </a:lnTo>
                    <a:lnTo>
                      <a:pt x="71" y="1320"/>
                    </a:lnTo>
                    <a:lnTo>
                      <a:pt x="159" y="1971"/>
                    </a:lnTo>
                    <a:lnTo>
                      <a:pt x="299" y="2604"/>
                    </a:lnTo>
                    <a:lnTo>
                      <a:pt x="458" y="3220"/>
                    </a:lnTo>
                    <a:lnTo>
                      <a:pt x="651" y="3836"/>
                    </a:lnTo>
                    <a:lnTo>
                      <a:pt x="880" y="4416"/>
                    </a:lnTo>
                    <a:lnTo>
                      <a:pt x="1144" y="4997"/>
                    </a:lnTo>
                    <a:lnTo>
                      <a:pt x="1425" y="5560"/>
                    </a:lnTo>
                    <a:lnTo>
                      <a:pt x="1759" y="6087"/>
                    </a:lnTo>
                    <a:lnTo>
                      <a:pt x="2094" y="6615"/>
                    </a:lnTo>
                    <a:lnTo>
                      <a:pt x="2481" y="7108"/>
                    </a:lnTo>
                    <a:lnTo>
                      <a:pt x="2885" y="7583"/>
                    </a:lnTo>
                    <a:lnTo>
                      <a:pt x="3307" y="8040"/>
                    </a:lnTo>
                    <a:lnTo>
                      <a:pt x="3747" y="8462"/>
                    </a:lnTo>
                    <a:lnTo>
                      <a:pt x="4222" y="8867"/>
                    </a:lnTo>
                    <a:lnTo>
                      <a:pt x="4609" y="9166"/>
                    </a:lnTo>
                    <a:lnTo>
                      <a:pt x="4979" y="9447"/>
                    </a:lnTo>
                    <a:lnTo>
                      <a:pt x="5383" y="9694"/>
                    </a:lnTo>
                    <a:lnTo>
                      <a:pt x="5788" y="9940"/>
                    </a:lnTo>
                    <a:lnTo>
                      <a:pt x="6210" y="10168"/>
                    </a:lnTo>
                    <a:lnTo>
                      <a:pt x="6650" y="10380"/>
                    </a:lnTo>
                    <a:lnTo>
                      <a:pt x="7090" y="10573"/>
                    </a:lnTo>
                    <a:lnTo>
                      <a:pt x="7529" y="10749"/>
                    </a:lnTo>
                    <a:lnTo>
                      <a:pt x="7987" y="10907"/>
                    </a:lnTo>
                    <a:lnTo>
                      <a:pt x="8462" y="11030"/>
                    </a:lnTo>
                    <a:lnTo>
                      <a:pt x="8937" y="11154"/>
                    </a:lnTo>
                    <a:lnTo>
                      <a:pt x="9412" y="11242"/>
                    </a:lnTo>
                    <a:lnTo>
                      <a:pt x="9904" y="11329"/>
                    </a:lnTo>
                    <a:lnTo>
                      <a:pt x="10397" y="11382"/>
                    </a:lnTo>
                    <a:lnTo>
                      <a:pt x="10907" y="11417"/>
                    </a:lnTo>
                    <a:lnTo>
                      <a:pt x="138460" y="11417"/>
                    </a:lnTo>
                    <a:lnTo>
                      <a:pt x="139040" y="11400"/>
                    </a:lnTo>
                    <a:lnTo>
                      <a:pt x="139621" y="11365"/>
                    </a:lnTo>
                    <a:lnTo>
                      <a:pt x="140202" y="11294"/>
                    </a:lnTo>
                    <a:lnTo>
                      <a:pt x="140764" y="11189"/>
                    </a:lnTo>
                    <a:lnTo>
                      <a:pt x="141310" y="11066"/>
                    </a:lnTo>
                    <a:lnTo>
                      <a:pt x="141855" y="10907"/>
                    </a:lnTo>
                    <a:lnTo>
                      <a:pt x="142383" y="10731"/>
                    </a:lnTo>
                    <a:lnTo>
                      <a:pt x="142911" y="10520"/>
                    </a:lnTo>
                    <a:lnTo>
                      <a:pt x="143403" y="10292"/>
                    </a:lnTo>
                    <a:lnTo>
                      <a:pt x="143896" y="10045"/>
                    </a:lnTo>
                    <a:lnTo>
                      <a:pt x="144388" y="9764"/>
                    </a:lnTo>
                    <a:lnTo>
                      <a:pt x="144846" y="9465"/>
                    </a:lnTo>
                    <a:lnTo>
                      <a:pt x="145285" y="9148"/>
                    </a:lnTo>
                    <a:lnTo>
                      <a:pt x="145725" y="8814"/>
                    </a:lnTo>
                    <a:lnTo>
                      <a:pt x="146130" y="8462"/>
                    </a:lnTo>
                    <a:lnTo>
                      <a:pt x="146534" y="8075"/>
                    </a:lnTo>
                    <a:lnTo>
                      <a:pt x="146921" y="7688"/>
                    </a:lnTo>
                    <a:lnTo>
                      <a:pt x="147273" y="7266"/>
                    </a:lnTo>
                    <a:lnTo>
                      <a:pt x="147607" y="6844"/>
                    </a:lnTo>
                    <a:lnTo>
                      <a:pt x="147924" y="6386"/>
                    </a:lnTo>
                    <a:lnTo>
                      <a:pt x="148223" y="5929"/>
                    </a:lnTo>
                    <a:lnTo>
                      <a:pt x="148505" y="5454"/>
                    </a:lnTo>
                    <a:lnTo>
                      <a:pt x="148751" y="4962"/>
                    </a:lnTo>
                    <a:lnTo>
                      <a:pt x="148979" y="4451"/>
                    </a:lnTo>
                    <a:lnTo>
                      <a:pt x="149191" y="3924"/>
                    </a:lnTo>
                    <a:lnTo>
                      <a:pt x="149366" y="3396"/>
                    </a:lnTo>
                    <a:lnTo>
                      <a:pt x="149525" y="2851"/>
                    </a:lnTo>
                    <a:lnTo>
                      <a:pt x="149648" y="2305"/>
                    </a:lnTo>
                    <a:lnTo>
                      <a:pt x="149753" y="1742"/>
                    </a:lnTo>
                    <a:lnTo>
                      <a:pt x="149824" y="1179"/>
                    </a:lnTo>
                    <a:lnTo>
                      <a:pt x="149859" y="599"/>
                    </a:lnTo>
                    <a:lnTo>
                      <a:pt x="14987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30"/>
              <p:cNvSpPr/>
              <p:nvPr/>
            </p:nvSpPr>
            <p:spPr>
              <a:xfrm>
                <a:off x="5725210" y="2403453"/>
                <a:ext cx="231513" cy="209263"/>
              </a:xfrm>
              <a:custGeom>
                <a:avLst/>
                <a:gdLst/>
                <a:ahLst/>
                <a:cxnLst/>
                <a:rect l="l" t="t" r="r" b="b"/>
                <a:pathLst>
                  <a:path w="12632" h="11418" extrusionOk="0">
                    <a:moveTo>
                      <a:pt x="11418" y="1"/>
                    </a:moveTo>
                    <a:lnTo>
                      <a:pt x="11400" y="599"/>
                    </a:lnTo>
                    <a:lnTo>
                      <a:pt x="11365" y="1179"/>
                    </a:lnTo>
                    <a:lnTo>
                      <a:pt x="11294" y="1742"/>
                    </a:lnTo>
                    <a:lnTo>
                      <a:pt x="11189" y="2305"/>
                    </a:lnTo>
                    <a:lnTo>
                      <a:pt x="11066" y="2851"/>
                    </a:lnTo>
                    <a:lnTo>
                      <a:pt x="10907" y="3396"/>
                    </a:lnTo>
                    <a:lnTo>
                      <a:pt x="10732" y="3924"/>
                    </a:lnTo>
                    <a:lnTo>
                      <a:pt x="10520" y="4451"/>
                    </a:lnTo>
                    <a:lnTo>
                      <a:pt x="10292" y="4962"/>
                    </a:lnTo>
                    <a:lnTo>
                      <a:pt x="10046" y="5454"/>
                    </a:lnTo>
                    <a:lnTo>
                      <a:pt x="9764" y="5929"/>
                    </a:lnTo>
                    <a:lnTo>
                      <a:pt x="9465" y="6386"/>
                    </a:lnTo>
                    <a:lnTo>
                      <a:pt x="9148" y="6844"/>
                    </a:lnTo>
                    <a:lnTo>
                      <a:pt x="8814" y="7266"/>
                    </a:lnTo>
                    <a:lnTo>
                      <a:pt x="8462" y="7688"/>
                    </a:lnTo>
                    <a:lnTo>
                      <a:pt x="8075" y="8075"/>
                    </a:lnTo>
                    <a:lnTo>
                      <a:pt x="7671" y="8462"/>
                    </a:lnTo>
                    <a:lnTo>
                      <a:pt x="7266" y="8814"/>
                    </a:lnTo>
                    <a:lnTo>
                      <a:pt x="6826" y="9148"/>
                    </a:lnTo>
                    <a:lnTo>
                      <a:pt x="6387" y="9465"/>
                    </a:lnTo>
                    <a:lnTo>
                      <a:pt x="5929" y="9764"/>
                    </a:lnTo>
                    <a:lnTo>
                      <a:pt x="5437" y="10045"/>
                    </a:lnTo>
                    <a:lnTo>
                      <a:pt x="4944" y="10292"/>
                    </a:lnTo>
                    <a:lnTo>
                      <a:pt x="4452" y="10520"/>
                    </a:lnTo>
                    <a:lnTo>
                      <a:pt x="3924" y="10731"/>
                    </a:lnTo>
                    <a:lnTo>
                      <a:pt x="3396" y="10907"/>
                    </a:lnTo>
                    <a:lnTo>
                      <a:pt x="2851" y="11066"/>
                    </a:lnTo>
                    <a:lnTo>
                      <a:pt x="2305" y="11189"/>
                    </a:lnTo>
                    <a:lnTo>
                      <a:pt x="1743" y="11294"/>
                    </a:lnTo>
                    <a:lnTo>
                      <a:pt x="1162" y="11365"/>
                    </a:lnTo>
                    <a:lnTo>
                      <a:pt x="581" y="11400"/>
                    </a:lnTo>
                    <a:lnTo>
                      <a:pt x="1" y="11417"/>
                    </a:lnTo>
                    <a:lnTo>
                      <a:pt x="1215" y="11417"/>
                    </a:lnTo>
                    <a:lnTo>
                      <a:pt x="1795" y="11400"/>
                    </a:lnTo>
                    <a:lnTo>
                      <a:pt x="2376" y="11365"/>
                    </a:lnTo>
                    <a:lnTo>
                      <a:pt x="2956" y="11294"/>
                    </a:lnTo>
                    <a:lnTo>
                      <a:pt x="3519" y="11189"/>
                    </a:lnTo>
                    <a:lnTo>
                      <a:pt x="4065" y="11066"/>
                    </a:lnTo>
                    <a:lnTo>
                      <a:pt x="4610" y="10907"/>
                    </a:lnTo>
                    <a:lnTo>
                      <a:pt x="5138" y="10731"/>
                    </a:lnTo>
                    <a:lnTo>
                      <a:pt x="5665" y="10520"/>
                    </a:lnTo>
                    <a:lnTo>
                      <a:pt x="6158" y="10292"/>
                    </a:lnTo>
                    <a:lnTo>
                      <a:pt x="6650" y="10045"/>
                    </a:lnTo>
                    <a:lnTo>
                      <a:pt x="7143" y="9764"/>
                    </a:lnTo>
                    <a:lnTo>
                      <a:pt x="7600" y="9465"/>
                    </a:lnTo>
                    <a:lnTo>
                      <a:pt x="8040" y="9148"/>
                    </a:lnTo>
                    <a:lnTo>
                      <a:pt x="8480" y="8814"/>
                    </a:lnTo>
                    <a:lnTo>
                      <a:pt x="8884" y="8462"/>
                    </a:lnTo>
                    <a:lnTo>
                      <a:pt x="9289" y="8075"/>
                    </a:lnTo>
                    <a:lnTo>
                      <a:pt x="9659" y="7688"/>
                    </a:lnTo>
                    <a:lnTo>
                      <a:pt x="10028" y="7266"/>
                    </a:lnTo>
                    <a:lnTo>
                      <a:pt x="10362" y="6844"/>
                    </a:lnTo>
                    <a:lnTo>
                      <a:pt x="10679" y="6386"/>
                    </a:lnTo>
                    <a:lnTo>
                      <a:pt x="10978" y="5929"/>
                    </a:lnTo>
                    <a:lnTo>
                      <a:pt x="11259" y="5454"/>
                    </a:lnTo>
                    <a:lnTo>
                      <a:pt x="11506" y="4962"/>
                    </a:lnTo>
                    <a:lnTo>
                      <a:pt x="11734" y="4451"/>
                    </a:lnTo>
                    <a:lnTo>
                      <a:pt x="11945" y="3924"/>
                    </a:lnTo>
                    <a:lnTo>
                      <a:pt x="12121" y="3396"/>
                    </a:lnTo>
                    <a:lnTo>
                      <a:pt x="12280" y="2851"/>
                    </a:lnTo>
                    <a:lnTo>
                      <a:pt x="12403" y="2305"/>
                    </a:lnTo>
                    <a:lnTo>
                      <a:pt x="12508" y="1742"/>
                    </a:lnTo>
                    <a:lnTo>
                      <a:pt x="12579" y="1179"/>
                    </a:lnTo>
                    <a:lnTo>
                      <a:pt x="12614" y="599"/>
                    </a:lnTo>
                    <a:lnTo>
                      <a:pt x="12631" y="1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30"/>
              <p:cNvSpPr/>
              <p:nvPr/>
            </p:nvSpPr>
            <p:spPr>
              <a:xfrm>
                <a:off x="3287231" y="2403453"/>
                <a:ext cx="2647242" cy="209263"/>
              </a:xfrm>
              <a:custGeom>
                <a:avLst/>
                <a:gdLst/>
                <a:ahLst/>
                <a:cxnLst/>
                <a:rect l="l" t="t" r="r" b="b"/>
                <a:pathLst>
                  <a:path w="144441" h="11418" extrusionOk="0">
                    <a:moveTo>
                      <a:pt x="125178" y="1"/>
                    </a:moveTo>
                    <a:lnTo>
                      <a:pt x="125442" y="18"/>
                    </a:lnTo>
                    <a:lnTo>
                      <a:pt x="125688" y="36"/>
                    </a:lnTo>
                    <a:lnTo>
                      <a:pt x="125935" y="54"/>
                    </a:lnTo>
                    <a:lnTo>
                      <a:pt x="126181" y="106"/>
                    </a:lnTo>
                    <a:lnTo>
                      <a:pt x="126410" y="159"/>
                    </a:lnTo>
                    <a:lnTo>
                      <a:pt x="126638" y="212"/>
                    </a:lnTo>
                    <a:lnTo>
                      <a:pt x="126850" y="282"/>
                    </a:lnTo>
                    <a:lnTo>
                      <a:pt x="127061" y="370"/>
                    </a:lnTo>
                    <a:lnTo>
                      <a:pt x="127254" y="458"/>
                    </a:lnTo>
                    <a:lnTo>
                      <a:pt x="127448" y="564"/>
                    </a:lnTo>
                    <a:lnTo>
                      <a:pt x="127624" y="669"/>
                    </a:lnTo>
                    <a:lnTo>
                      <a:pt x="127799" y="792"/>
                    </a:lnTo>
                    <a:lnTo>
                      <a:pt x="127975" y="916"/>
                    </a:lnTo>
                    <a:lnTo>
                      <a:pt x="128134" y="1056"/>
                    </a:lnTo>
                    <a:lnTo>
                      <a:pt x="128415" y="1338"/>
                    </a:lnTo>
                    <a:lnTo>
                      <a:pt x="128679" y="1654"/>
                    </a:lnTo>
                    <a:lnTo>
                      <a:pt x="128908" y="1989"/>
                    </a:lnTo>
                    <a:lnTo>
                      <a:pt x="129119" y="2340"/>
                    </a:lnTo>
                    <a:lnTo>
                      <a:pt x="129277" y="2710"/>
                    </a:lnTo>
                    <a:lnTo>
                      <a:pt x="129418" y="3097"/>
                    </a:lnTo>
                    <a:lnTo>
                      <a:pt x="129506" y="3501"/>
                    </a:lnTo>
                    <a:lnTo>
                      <a:pt x="129576" y="3906"/>
                    </a:lnTo>
                    <a:lnTo>
                      <a:pt x="129611" y="4311"/>
                    </a:lnTo>
                    <a:lnTo>
                      <a:pt x="129611" y="4715"/>
                    </a:lnTo>
                    <a:lnTo>
                      <a:pt x="129576" y="5120"/>
                    </a:lnTo>
                    <a:lnTo>
                      <a:pt x="129523" y="5524"/>
                    </a:lnTo>
                    <a:lnTo>
                      <a:pt x="129418" y="5911"/>
                    </a:lnTo>
                    <a:lnTo>
                      <a:pt x="129277" y="6298"/>
                    </a:lnTo>
                    <a:lnTo>
                      <a:pt x="129119" y="6650"/>
                    </a:lnTo>
                    <a:lnTo>
                      <a:pt x="128925" y="7002"/>
                    </a:lnTo>
                    <a:lnTo>
                      <a:pt x="128679" y="7336"/>
                    </a:lnTo>
                    <a:lnTo>
                      <a:pt x="128556" y="7495"/>
                    </a:lnTo>
                    <a:lnTo>
                      <a:pt x="128415" y="7635"/>
                    </a:lnTo>
                    <a:lnTo>
                      <a:pt x="128274" y="7776"/>
                    </a:lnTo>
                    <a:lnTo>
                      <a:pt x="128116" y="7917"/>
                    </a:lnTo>
                    <a:lnTo>
                      <a:pt x="127940" y="8040"/>
                    </a:lnTo>
                    <a:lnTo>
                      <a:pt x="127782" y="8163"/>
                    </a:lnTo>
                    <a:lnTo>
                      <a:pt x="127588" y="8269"/>
                    </a:lnTo>
                    <a:lnTo>
                      <a:pt x="127395" y="8374"/>
                    </a:lnTo>
                    <a:lnTo>
                      <a:pt x="127201" y="8480"/>
                    </a:lnTo>
                    <a:lnTo>
                      <a:pt x="126990" y="8568"/>
                    </a:lnTo>
                    <a:lnTo>
                      <a:pt x="126779" y="8638"/>
                    </a:lnTo>
                    <a:lnTo>
                      <a:pt x="126550" y="8708"/>
                    </a:lnTo>
                    <a:lnTo>
                      <a:pt x="126322" y="8761"/>
                    </a:lnTo>
                    <a:lnTo>
                      <a:pt x="126075" y="8796"/>
                    </a:lnTo>
                    <a:lnTo>
                      <a:pt x="125829" y="8832"/>
                    </a:lnTo>
                    <a:lnTo>
                      <a:pt x="125565" y="8849"/>
                    </a:lnTo>
                    <a:lnTo>
                      <a:pt x="124897" y="8867"/>
                    </a:lnTo>
                    <a:lnTo>
                      <a:pt x="0" y="8867"/>
                    </a:lnTo>
                    <a:lnTo>
                      <a:pt x="369" y="9166"/>
                    </a:lnTo>
                    <a:lnTo>
                      <a:pt x="756" y="9447"/>
                    </a:lnTo>
                    <a:lnTo>
                      <a:pt x="1161" y="9694"/>
                    </a:lnTo>
                    <a:lnTo>
                      <a:pt x="1566" y="9940"/>
                    </a:lnTo>
                    <a:lnTo>
                      <a:pt x="1988" y="10168"/>
                    </a:lnTo>
                    <a:lnTo>
                      <a:pt x="2428" y="10380"/>
                    </a:lnTo>
                    <a:lnTo>
                      <a:pt x="2867" y="10573"/>
                    </a:lnTo>
                    <a:lnTo>
                      <a:pt x="3307" y="10749"/>
                    </a:lnTo>
                    <a:lnTo>
                      <a:pt x="3765" y="10907"/>
                    </a:lnTo>
                    <a:lnTo>
                      <a:pt x="4239" y="11030"/>
                    </a:lnTo>
                    <a:lnTo>
                      <a:pt x="4714" y="11154"/>
                    </a:lnTo>
                    <a:lnTo>
                      <a:pt x="5189" y="11242"/>
                    </a:lnTo>
                    <a:lnTo>
                      <a:pt x="5682" y="11329"/>
                    </a:lnTo>
                    <a:lnTo>
                      <a:pt x="6174" y="11382"/>
                    </a:lnTo>
                    <a:lnTo>
                      <a:pt x="6685" y="11417"/>
                    </a:lnTo>
                    <a:lnTo>
                      <a:pt x="133024" y="11417"/>
                    </a:lnTo>
                    <a:lnTo>
                      <a:pt x="133604" y="11400"/>
                    </a:lnTo>
                    <a:lnTo>
                      <a:pt x="134185" y="11365"/>
                    </a:lnTo>
                    <a:lnTo>
                      <a:pt x="134766" y="11294"/>
                    </a:lnTo>
                    <a:lnTo>
                      <a:pt x="135328" y="11189"/>
                    </a:lnTo>
                    <a:lnTo>
                      <a:pt x="135874" y="11066"/>
                    </a:lnTo>
                    <a:lnTo>
                      <a:pt x="136419" y="10907"/>
                    </a:lnTo>
                    <a:lnTo>
                      <a:pt x="136947" y="10731"/>
                    </a:lnTo>
                    <a:lnTo>
                      <a:pt x="137475" y="10520"/>
                    </a:lnTo>
                    <a:lnTo>
                      <a:pt x="137967" y="10292"/>
                    </a:lnTo>
                    <a:lnTo>
                      <a:pt x="138460" y="10045"/>
                    </a:lnTo>
                    <a:lnTo>
                      <a:pt x="138952" y="9764"/>
                    </a:lnTo>
                    <a:lnTo>
                      <a:pt x="139410" y="9465"/>
                    </a:lnTo>
                    <a:lnTo>
                      <a:pt x="139849" y="9148"/>
                    </a:lnTo>
                    <a:lnTo>
                      <a:pt x="140289" y="8814"/>
                    </a:lnTo>
                    <a:lnTo>
                      <a:pt x="140694" y="8462"/>
                    </a:lnTo>
                    <a:lnTo>
                      <a:pt x="141098" y="8075"/>
                    </a:lnTo>
                    <a:lnTo>
                      <a:pt x="141485" y="7688"/>
                    </a:lnTo>
                    <a:lnTo>
                      <a:pt x="141837" y="7266"/>
                    </a:lnTo>
                    <a:lnTo>
                      <a:pt x="142171" y="6844"/>
                    </a:lnTo>
                    <a:lnTo>
                      <a:pt x="142488" y="6386"/>
                    </a:lnTo>
                    <a:lnTo>
                      <a:pt x="142787" y="5929"/>
                    </a:lnTo>
                    <a:lnTo>
                      <a:pt x="143069" y="5454"/>
                    </a:lnTo>
                    <a:lnTo>
                      <a:pt x="143315" y="4962"/>
                    </a:lnTo>
                    <a:lnTo>
                      <a:pt x="143543" y="4451"/>
                    </a:lnTo>
                    <a:lnTo>
                      <a:pt x="143755" y="3924"/>
                    </a:lnTo>
                    <a:lnTo>
                      <a:pt x="143930" y="3396"/>
                    </a:lnTo>
                    <a:lnTo>
                      <a:pt x="144089" y="2851"/>
                    </a:lnTo>
                    <a:lnTo>
                      <a:pt x="144212" y="2305"/>
                    </a:lnTo>
                    <a:lnTo>
                      <a:pt x="144317" y="1742"/>
                    </a:lnTo>
                    <a:lnTo>
                      <a:pt x="144388" y="1179"/>
                    </a:lnTo>
                    <a:lnTo>
                      <a:pt x="144423" y="599"/>
                    </a:lnTo>
                    <a:lnTo>
                      <a:pt x="144441" y="1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30"/>
              <p:cNvSpPr/>
              <p:nvPr/>
            </p:nvSpPr>
            <p:spPr>
              <a:xfrm>
                <a:off x="3209852" y="2403453"/>
                <a:ext cx="2452843" cy="162510"/>
              </a:xfrm>
              <a:custGeom>
                <a:avLst/>
                <a:gdLst/>
                <a:ahLst/>
                <a:cxnLst/>
                <a:rect l="l" t="t" r="r" b="b"/>
                <a:pathLst>
                  <a:path w="133834" h="8867" extrusionOk="0">
                    <a:moveTo>
                      <a:pt x="0" y="1"/>
                    </a:moveTo>
                    <a:lnTo>
                      <a:pt x="18" y="669"/>
                    </a:lnTo>
                    <a:lnTo>
                      <a:pt x="71" y="1320"/>
                    </a:lnTo>
                    <a:lnTo>
                      <a:pt x="158" y="1971"/>
                    </a:lnTo>
                    <a:lnTo>
                      <a:pt x="299" y="2604"/>
                    </a:lnTo>
                    <a:lnTo>
                      <a:pt x="458" y="3220"/>
                    </a:lnTo>
                    <a:lnTo>
                      <a:pt x="651" y="3836"/>
                    </a:lnTo>
                    <a:lnTo>
                      <a:pt x="880" y="4416"/>
                    </a:lnTo>
                    <a:lnTo>
                      <a:pt x="1144" y="4997"/>
                    </a:lnTo>
                    <a:lnTo>
                      <a:pt x="1425" y="5560"/>
                    </a:lnTo>
                    <a:lnTo>
                      <a:pt x="1759" y="6087"/>
                    </a:lnTo>
                    <a:lnTo>
                      <a:pt x="2093" y="6615"/>
                    </a:lnTo>
                    <a:lnTo>
                      <a:pt x="2480" y="7108"/>
                    </a:lnTo>
                    <a:lnTo>
                      <a:pt x="2867" y="7583"/>
                    </a:lnTo>
                    <a:lnTo>
                      <a:pt x="3307" y="8040"/>
                    </a:lnTo>
                    <a:lnTo>
                      <a:pt x="3747" y="8462"/>
                    </a:lnTo>
                    <a:lnTo>
                      <a:pt x="4222" y="8867"/>
                    </a:lnTo>
                    <a:lnTo>
                      <a:pt x="129119" y="8867"/>
                    </a:lnTo>
                    <a:lnTo>
                      <a:pt x="129787" y="8849"/>
                    </a:lnTo>
                    <a:lnTo>
                      <a:pt x="130051" y="8832"/>
                    </a:lnTo>
                    <a:lnTo>
                      <a:pt x="130297" y="8796"/>
                    </a:lnTo>
                    <a:lnTo>
                      <a:pt x="130544" y="8761"/>
                    </a:lnTo>
                    <a:lnTo>
                      <a:pt x="130772" y="8708"/>
                    </a:lnTo>
                    <a:lnTo>
                      <a:pt x="131001" y="8638"/>
                    </a:lnTo>
                    <a:lnTo>
                      <a:pt x="131212" y="8568"/>
                    </a:lnTo>
                    <a:lnTo>
                      <a:pt x="131423" y="8480"/>
                    </a:lnTo>
                    <a:lnTo>
                      <a:pt x="131617" y="8374"/>
                    </a:lnTo>
                    <a:lnTo>
                      <a:pt x="131810" y="8269"/>
                    </a:lnTo>
                    <a:lnTo>
                      <a:pt x="132004" y="8163"/>
                    </a:lnTo>
                    <a:lnTo>
                      <a:pt x="132162" y="8040"/>
                    </a:lnTo>
                    <a:lnTo>
                      <a:pt x="132338" y="7917"/>
                    </a:lnTo>
                    <a:lnTo>
                      <a:pt x="132496" y="7776"/>
                    </a:lnTo>
                    <a:lnTo>
                      <a:pt x="132637" y="7635"/>
                    </a:lnTo>
                    <a:lnTo>
                      <a:pt x="132778" y="7495"/>
                    </a:lnTo>
                    <a:lnTo>
                      <a:pt x="132901" y="7336"/>
                    </a:lnTo>
                    <a:lnTo>
                      <a:pt x="133147" y="7002"/>
                    </a:lnTo>
                    <a:lnTo>
                      <a:pt x="133341" y="6650"/>
                    </a:lnTo>
                    <a:lnTo>
                      <a:pt x="133499" y="6298"/>
                    </a:lnTo>
                    <a:lnTo>
                      <a:pt x="133640" y="5911"/>
                    </a:lnTo>
                    <a:lnTo>
                      <a:pt x="133745" y="5524"/>
                    </a:lnTo>
                    <a:lnTo>
                      <a:pt x="133798" y="5120"/>
                    </a:lnTo>
                    <a:lnTo>
                      <a:pt x="133833" y="4715"/>
                    </a:lnTo>
                    <a:lnTo>
                      <a:pt x="133833" y="4311"/>
                    </a:lnTo>
                    <a:lnTo>
                      <a:pt x="133798" y="3906"/>
                    </a:lnTo>
                    <a:lnTo>
                      <a:pt x="133728" y="3501"/>
                    </a:lnTo>
                    <a:lnTo>
                      <a:pt x="133640" y="3097"/>
                    </a:lnTo>
                    <a:lnTo>
                      <a:pt x="133499" y="2710"/>
                    </a:lnTo>
                    <a:lnTo>
                      <a:pt x="133341" y="2340"/>
                    </a:lnTo>
                    <a:lnTo>
                      <a:pt x="133130" y="1989"/>
                    </a:lnTo>
                    <a:lnTo>
                      <a:pt x="132901" y="1654"/>
                    </a:lnTo>
                    <a:lnTo>
                      <a:pt x="132637" y="1338"/>
                    </a:lnTo>
                    <a:lnTo>
                      <a:pt x="132356" y="1056"/>
                    </a:lnTo>
                    <a:lnTo>
                      <a:pt x="132197" y="916"/>
                    </a:lnTo>
                    <a:lnTo>
                      <a:pt x="132021" y="792"/>
                    </a:lnTo>
                    <a:lnTo>
                      <a:pt x="131846" y="669"/>
                    </a:lnTo>
                    <a:lnTo>
                      <a:pt x="131670" y="564"/>
                    </a:lnTo>
                    <a:lnTo>
                      <a:pt x="131476" y="458"/>
                    </a:lnTo>
                    <a:lnTo>
                      <a:pt x="131283" y="370"/>
                    </a:lnTo>
                    <a:lnTo>
                      <a:pt x="131072" y="282"/>
                    </a:lnTo>
                    <a:lnTo>
                      <a:pt x="130860" y="212"/>
                    </a:lnTo>
                    <a:lnTo>
                      <a:pt x="130632" y="159"/>
                    </a:lnTo>
                    <a:lnTo>
                      <a:pt x="130403" y="106"/>
                    </a:lnTo>
                    <a:lnTo>
                      <a:pt x="130157" y="54"/>
                    </a:lnTo>
                    <a:lnTo>
                      <a:pt x="129910" y="36"/>
                    </a:lnTo>
                    <a:lnTo>
                      <a:pt x="129664" y="18"/>
                    </a:lnTo>
                    <a:lnTo>
                      <a:pt x="12940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30"/>
              <p:cNvSpPr/>
              <p:nvPr/>
            </p:nvSpPr>
            <p:spPr>
              <a:xfrm>
                <a:off x="3209852" y="2403453"/>
                <a:ext cx="2452843" cy="162510"/>
              </a:xfrm>
              <a:custGeom>
                <a:avLst/>
                <a:gdLst/>
                <a:ahLst/>
                <a:cxnLst/>
                <a:rect l="l" t="t" r="r" b="b"/>
                <a:pathLst>
                  <a:path w="133834" h="8867" fill="none" extrusionOk="0">
                    <a:moveTo>
                      <a:pt x="12940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18" y="669"/>
                    </a:lnTo>
                    <a:lnTo>
                      <a:pt x="71" y="1320"/>
                    </a:lnTo>
                    <a:lnTo>
                      <a:pt x="158" y="1971"/>
                    </a:lnTo>
                    <a:lnTo>
                      <a:pt x="299" y="2604"/>
                    </a:lnTo>
                    <a:lnTo>
                      <a:pt x="458" y="3220"/>
                    </a:lnTo>
                    <a:lnTo>
                      <a:pt x="651" y="3836"/>
                    </a:lnTo>
                    <a:lnTo>
                      <a:pt x="880" y="4416"/>
                    </a:lnTo>
                    <a:lnTo>
                      <a:pt x="1144" y="4997"/>
                    </a:lnTo>
                    <a:lnTo>
                      <a:pt x="1425" y="5560"/>
                    </a:lnTo>
                    <a:lnTo>
                      <a:pt x="1759" y="6087"/>
                    </a:lnTo>
                    <a:lnTo>
                      <a:pt x="2093" y="6615"/>
                    </a:lnTo>
                    <a:lnTo>
                      <a:pt x="2480" y="7108"/>
                    </a:lnTo>
                    <a:lnTo>
                      <a:pt x="2867" y="7583"/>
                    </a:lnTo>
                    <a:lnTo>
                      <a:pt x="3307" y="8040"/>
                    </a:lnTo>
                    <a:lnTo>
                      <a:pt x="3747" y="8462"/>
                    </a:lnTo>
                    <a:lnTo>
                      <a:pt x="4222" y="8867"/>
                    </a:lnTo>
                    <a:lnTo>
                      <a:pt x="129119" y="8867"/>
                    </a:lnTo>
                    <a:lnTo>
                      <a:pt x="129119" y="8867"/>
                    </a:lnTo>
                    <a:lnTo>
                      <a:pt x="129787" y="8849"/>
                    </a:lnTo>
                    <a:lnTo>
                      <a:pt x="129787" y="8849"/>
                    </a:lnTo>
                    <a:lnTo>
                      <a:pt x="130051" y="8832"/>
                    </a:lnTo>
                    <a:lnTo>
                      <a:pt x="130297" y="8796"/>
                    </a:lnTo>
                    <a:lnTo>
                      <a:pt x="130544" y="8761"/>
                    </a:lnTo>
                    <a:lnTo>
                      <a:pt x="130772" y="8708"/>
                    </a:lnTo>
                    <a:lnTo>
                      <a:pt x="131001" y="8638"/>
                    </a:lnTo>
                    <a:lnTo>
                      <a:pt x="131212" y="8568"/>
                    </a:lnTo>
                    <a:lnTo>
                      <a:pt x="131423" y="8480"/>
                    </a:lnTo>
                    <a:lnTo>
                      <a:pt x="131617" y="8374"/>
                    </a:lnTo>
                    <a:lnTo>
                      <a:pt x="131810" y="8269"/>
                    </a:lnTo>
                    <a:lnTo>
                      <a:pt x="132004" y="8163"/>
                    </a:lnTo>
                    <a:lnTo>
                      <a:pt x="132162" y="8040"/>
                    </a:lnTo>
                    <a:lnTo>
                      <a:pt x="132338" y="7917"/>
                    </a:lnTo>
                    <a:lnTo>
                      <a:pt x="132496" y="7776"/>
                    </a:lnTo>
                    <a:lnTo>
                      <a:pt x="132637" y="7635"/>
                    </a:lnTo>
                    <a:lnTo>
                      <a:pt x="132778" y="7495"/>
                    </a:lnTo>
                    <a:lnTo>
                      <a:pt x="132901" y="7336"/>
                    </a:lnTo>
                    <a:lnTo>
                      <a:pt x="133147" y="7002"/>
                    </a:lnTo>
                    <a:lnTo>
                      <a:pt x="133341" y="6650"/>
                    </a:lnTo>
                    <a:lnTo>
                      <a:pt x="133499" y="6298"/>
                    </a:lnTo>
                    <a:lnTo>
                      <a:pt x="133640" y="5911"/>
                    </a:lnTo>
                    <a:lnTo>
                      <a:pt x="133745" y="5524"/>
                    </a:lnTo>
                    <a:lnTo>
                      <a:pt x="133798" y="5120"/>
                    </a:lnTo>
                    <a:lnTo>
                      <a:pt x="133833" y="4715"/>
                    </a:lnTo>
                    <a:lnTo>
                      <a:pt x="133833" y="4311"/>
                    </a:lnTo>
                    <a:lnTo>
                      <a:pt x="133798" y="3906"/>
                    </a:lnTo>
                    <a:lnTo>
                      <a:pt x="133728" y="3501"/>
                    </a:lnTo>
                    <a:lnTo>
                      <a:pt x="133640" y="3097"/>
                    </a:lnTo>
                    <a:lnTo>
                      <a:pt x="133499" y="2710"/>
                    </a:lnTo>
                    <a:lnTo>
                      <a:pt x="133341" y="2340"/>
                    </a:lnTo>
                    <a:lnTo>
                      <a:pt x="133130" y="1989"/>
                    </a:lnTo>
                    <a:lnTo>
                      <a:pt x="132901" y="1654"/>
                    </a:lnTo>
                    <a:lnTo>
                      <a:pt x="132637" y="1338"/>
                    </a:lnTo>
                    <a:lnTo>
                      <a:pt x="132356" y="1056"/>
                    </a:lnTo>
                    <a:lnTo>
                      <a:pt x="132197" y="916"/>
                    </a:lnTo>
                    <a:lnTo>
                      <a:pt x="132021" y="792"/>
                    </a:lnTo>
                    <a:lnTo>
                      <a:pt x="131846" y="669"/>
                    </a:lnTo>
                    <a:lnTo>
                      <a:pt x="131670" y="564"/>
                    </a:lnTo>
                    <a:lnTo>
                      <a:pt x="131476" y="458"/>
                    </a:lnTo>
                    <a:lnTo>
                      <a:pt x="131283" y="370"/>
                    </a:lnTo>
                    <a:lnTo>
                      <a:pt x="131072" y="282"/>
                    </a:lnTo>
                    <a:lnTo>
                      <a:pt x="130860" y="212"/>
                    </a:lnTo>
                    <a:lnTo>
                      <a:pt x="130632" y="159"/>
                    </a:lnTo>
                    <a:lnTo>
                      <a:pt x="130403" y="106"/>
                    </a:lnTo>
                    <a:lnTo>
                      <a:pt x="130157" y="54"/>
                    </a:lnTo>
                    <a:lnTo>
                      <a:pt x="129910" y="36"/>
                    </a:lnTo>
                    <a:lnTo>
                      <a:pt x="129664" y="18"/>
                    </a:lnTo>
                    <a:lnTo>
                      <a:pt x="12940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30"/>
              <p:cNvSpPr/>
              <p:nvPr/>
            </p:nvSpPr>
            <p:spPr>
              <a:xfrm>
                <a:off x="5066868" y="913977"/>
                <a:ext cx="795707" cy="795688"/>
              </a:xfrm>
              <a:custGeom>
                <a:avLst/>
                <a:gdLst/>
                <a:ahLst/>
                <a:cxnLst/>
                <a:rect l="l" t="t" r="r" b="b"/>
                <a:pathLst>
                  <a:path w="43416" h="43415" extrusionOk="0">
                    <a:moveTo>
                      <a:pt x="21145" y="0"/>
                    </a:moveTo>
                    <a:lnTo>
                      <a:pt x="20600" y="35"/>
                    </a:lnTo>
                    <a:lnTo>
                      <a:pt x="20037" y="70"/>
                    </a:lnTo>
                    <a:lnTo>
                      <a:pt x="19492" y="106"/>
                    </a:lnTo>
                    <a:lnTo>
                      <a:pt x="18947" y="176"/>
                    </a:lnTo>
                    <a:lnTo>
                      <a:pt x="18401" y="246"/>
                    </a:lnTo>
                    <a:lnTo>
                      <a:pt x="17874" y="334"/>
                    </a:lnTo>
                    <a:lnTo>
                      <a:pt x="17346" y="440"/>
                    </a:lnTo>
                    <a:lnTo>
                      <a:pt x="16818" y="563"/>
                    </a:lnTo>
                    <a:lnTo>
                      <a:pt x="16290" y="686"/>
                    </a:lnTo>
                    <a:lnTo>
                      <a:pt x="15780" y="827"/>
                    </a:lnTo>
                    <a:lnTo>
                      <a:pt x="15252" y="968"/>
                    </a:lnTo>
                    <a:lnTo>
                      <a:pt x="14760" y="1143"/>
                    </a:lnTo>
                    <a:lnTo>
                      <a:pt x="14250" y="1319"/>
                    </a:lnTo>
                    <a:lnTo>
                      <a:pt x="13757" y="1513"/>
                    </a:lnTo>
                    <a:lnTo>
                      <a:pt x="13265" y="1706"/>
                    </a:lnTo>
                    <a:lnTo>
                      <a:pt x="12772" y="1917"/>
                    </a:lnTo>
                    <a:lnTo>
                      <a:pt x="12297" y="2146"/>
                    </a:lnTo>
                    <a:lnTo>
                      <a:pt x="11840" y="2375"/>
                    </a:lnTo>
                    <a:lnTo>
                      <a:pt x="11365" y="2621"/>
                    </a:lnTo>
                    <a:lnTo>
                      <a:pt x="10907" y="2867"/>
                    </a:lnTo>
                    <a:lnTo>
                      <a:pt x="10450" y="3149"/>
                    </a:lnTo>
                    <a:lnTo>
                      <a:pt x="10010" y="3413"/>
                    </a:lnTo>
                    <a:lnTo>
                      <a:pt x="9571" y="3712"/>
                    </a:lnTo>
                    <a:lnTo>
                      <a:pt x="9148" y="4011"/>
                    </a:lnTo>
                    <a:lnTo>
                      <a:pt x="8726" y="4310"/>
                    </a:lnTo>
                    <a:lnTo>
                      <a:pt x="8304" y="4626"/>
                    </a:lnTo>
                    <a:lnTo>
                      <a:pt x="7899" y="4961"/>
                    </a:lnTo>
                    <a:lnTo>
                      <a:pt x="7512" y="5295"/>
                    </a:lnTo>
                    <a:lnTo>
                      <a:pt x="7125" y="5647"/>
                    </a:lnTo>
                    <a:lnTo>
                      <a:pt x="6738" y="5999"/>
                    </a:lnTo>
                    <a:lnTo>
                      <a:pt x="6369" y="6350"/>
                    </a:lnTo>
                    <a:lnTo>
                      <a:pt x="6000" y="6737"/>
                    </a:lnTo>
                    <a:lnTo>
                      <a:pt x="5648" y="7107"/>
                    </a:lnTo>
                    <a:lnTo>
                      <a:pt x="5296" y="7494"/>
                    </a:lnTo>
                    <a:lnTo>
                      <a:pt x="4962" y="7898"/>
                    </a:lnTo>
                    <a:lnTo>
                      <a:pt x="4627" y="8303"/>
                    </a:lnTo>
                    <a:lnTo>
                      <a:pt x="4311" y="8725"/>
                    </a:lnTo>
                    <a:lnTo>
                      <a:pt x="4012" y="9147"/>
                    </a:lnTo>
                    <a:lnTo>
                      <a:pt x="3713" y="9570"/>
                    </a:lnTo>
                    <a:lnTo>
                      <a:pt x="3431" y="10009"/>
                    </a:lnTo>
                    <a:lnTo>
                      <a:pt x="3150" y="10449"/>
                    </a:lnTo>
                    <a:lnTo>
                      <a:pt x="2886" y="10906"/>
                    </a:lnTo>
                    <a:lnTo>
                      <a:pt x="2622" y="11364"/>
                    </a:lnTo>
                    <a:lnTo>
                      <a:pt x="2376" y="11821"/>
                    </a:lnTo>
                    <a:lnTo>
                      <a:pt x="2147" y="12296"/>
                    </a:lnTo>
                    <a:lnTo>
                      <a:pt x="1918" y="12771"/>
                    </a:lnTo>
                    <a:lnTo>
                      <a:pt x="1707" y="13264"/>
                    </a:lnTo>
                    <a:lnTo>
                      <a:pt x="1514" y="13739"/>
                    </a:lnTo>
                    <a:lnTo>
                      <a:pt x="1320" y="14249"/>
                    </a:lnTo>
                    <a:lnTo>
                      <a:pt x="1144" y="14741"/>
                    </a:lnTo>
                    <a:lnTo>
                      <a:pt x="986" y="15251"/>
                    </a:lnTo>
                    <a:lnTo>
                      <a:pt x="828" y="15762"/>
                    </a:lnTo>
                    <a:lnTo>
                      <a:pt x="687" y="16289"/>
                    </a:lnTo>
                    <a:lnTo>
                      <a:pt x="564" y="16799"/>
                    </a:lnTo>
                    <a:lnTo>
                      <a:pt x="441" y="17327"/>
                    </a:lnTo>
                    <a:lnTo>
                      <a:pt x="353" y="17873"/>
                    </a:lnTo>
                    <a:lnTo>
                      <a:pt x="265" y="18400"/>
                    </a:lnTo>
                    <a:lnTo>
                      <a:pt x="177" y="18946"/>
                    </a:lnTo>
                    <a:lnTo>
                      <a:pt x="124" y="19491"/>
                    </a:lnTo>
                    <a:lnTo>
                      <a:pt x="71" y="20036"/>
                    </a:lnTo>
                    <a:lnTo>
                      <a:pt x="36" y="20582"/>
                    </a:lnTo>
                    <a:lnTo>
                      <a:pt x="19" y="21144"/>
                    </a:lnTo>
                    <a:lnTo>
                      <a:pt x="1" y="21707"/>
                    </a:lnTo>
                    <a:lnTo>
                      <a:pt x="19" y="22270"/>
                    </a:lnTo>
                    <a:lnTo>
                      <a:pt x="36" y="22816"/>
                    </a:lnTo>
                    <a:lnTo>
                      <a:pt x="71" y="23379"/>
                    </a:lnTo>
                    <a:lnTo>
                      <a:pt x="124" y="23924"/>
                    </a:lnTo>
                    <a:lnTo>
                      <a:pt x="177" y="24469"/>
                    </a:lnTo>
                    <a:lnTo>
                      <a:pt x="265" y="25015"/>
                    </a:lnTo>
                    <a:lnTo>
                      <a:pt x="353" y="25542"/>
                    </a:lnTo>
                    <a:lnTo>
                      <a:pt x="441" y="26088"/>
                    </a:lnTo>
                    <a:lnTo>
                      <a:pt x="564" y="26615"/>
                    </a:lnTo>
                    <a:lnTo>
                      <a:pt x="687" y="27125"/>
                    </a:lnTo>
                    <a:lnTo>
                      <a:pt x="828" y="27653"/>
                    </a:lnTo>
                    <a:lnTo>
                      <a:pt x="986" y="28163"/>
                    </a:lnTo>
                    <a:lnTo>
                      <a:pt x="1144" y="28673"/>
                    </a:lnTo>
                    <a:lnTo>
                      <a:pt x="1320" y="29166"/>
                    </a:lnTo>
                    <a:lnTo>
                      <a:pt x="1514" y="29659"/>
                    </a:lnTo>
                    <a:lnTo>
                      <a:pt x="1707" y="30151"/>
                    </a:lnTo>
                    <a:lnTo>
                      <a:pt x="1918" y="30644"/>
                    </a:lnTo>
                    <a:lnTo>
                      <a:pt x="2147" y="31119"/>
                    </a:lnTo>
                    <a:lnTo>
                      <a:pt x="2376" y="31594"/>
                    </a:lnTo>
                    <a:lnTo>
                      <a:pt x="2622" y="32051"/>
                    </a:lnTo>
                    <a:lnTo>
                      <a:pt x="2886" y="32508"/>
                    </a:lnTo>
                    <a:lnTo>
                      <a:pt x="3150" y="32966"/>
                    </a:lnTo>
                    <a:lnTo>
                      <a:pt x="3431" y="33405"/>
                    </a:lnTo>
                    <a:lnTo>
                      <a:pt x="3713" y="33845"/>
                    </a:lnTo>
                    <a:lnTo>
                      <a:pt x="4012" y="34267"/>
                    </a:lnTo>
                    <a:lnTo>
                      <a:pt x="4311" y="34690"/>
                    </a:lnTo>
                    <a:lnTo>
                      <a:pt x="4627" y="35112"/>
                    </a:lnTo>
                    <a:lnTo>
                      <a:pt x="4962" y="35516"/>
                    </a:lnTo>
                    <a:lnTo>
                      <a:pt x="5296" y="35921"/>
                    </a:lnTo>
                    <a:lnTo>
                      <a:pt x="5648" y="36308"/>
                    </a:lnTo>
                    <a:lnTo>
                      <a:pt x="6000" y="36677"/>
                    </a:lnTo>
                    <a:lnTo>
                      <a:pt x="6369" y="37064"/>
                    </a:lnTo>
                    <a:lnTo>
                      <a:pt x="6738" y="37416"/>
                    </a:lnTo>
                    <a:lnTo>
                      <a:pt x="7125" y="37768"/>
                    </a:lnTo>
                    <a:lnTo>
                      <a:pt x="7512" y="38120"/>
                    </a:lnTo>
                    <a:lnTo>
                      <a:pt x="7899" y="38454"/>
                    </a:lnTo>
                    <a:lnTo>
                      <a:pt x="8304" y="38788"/>
                    </a:lnTo>
                    <a:lnTo>
                      <a:pt x="8726" y="39105"/>
                    </a:lnTo>
                    <a:lnTo>
                      <a:pt x="9148" y="39404"/>
                    </a:lnTo>
                    <a:lnTo>
                      <a:pt x="9571" y="39703"/>
                    </a:lnTo>
                    <a:lnTo>
                      <a:pt x="10010" y="40002"/>
                    </a:lnTo>
                    <a:lnTo>
                      <a:pt x="10450" y="40266"/>
                    </a:lnTo>
                    <a:lnTo>
                      <a:pt x="10907" y="40547"/>
                    </a:lnTo>
                    <a:lnTo>
                      <a:pt x="11365" y="40794"/>
                    </a:lnTo>
                    <a:lnTo>
                      <a:pt x="11840" y="41040"/>
                    </a:lnTo>
                    <a:lnTo>
                      <a:pt x="12297" y="41269"/>
                    </a:lnTo>
                    <a:lnTo>
                      <a:pt x="12772" y="41497"/>
                    </a:lnTo>
                    <a:lnTo>
                      <a:pt x="13265" y="41708"/>
                    </a:lnTo>
                    <a:lnTo>
                      <a:pt x="13757" y="41902"/>
                    </a:lnTo>
                    <a:lnTo>
                      <a:pt x="14250" y="42095"/>
                    </a:lnTo>
                    <a:lnTo>
                      <a:pt x="14760" y="42271"/>
                    </a:lnTo>
                    <a:lnTo>
                      <a:pt x="15252" y="42447"/>
                    </a:lnTo>
                    <a:lnTo>
                      <a:pt x="15780" y="42588"/>
                    </a:lnTo>
                    <a:lnTo>
                      <a:pt x="16290" y="42729"/>
                    </a:lnTo>
                    <a:lnTo>
                      <a:pt x="16818" y="42852"/>
                    </a:lnTo>
                    <a:lnTo>
                      <a:pt x="17346" y="42975"/>
                    </a:lnTo>
                    <a:lnTo>
                      <a:pt x="17874" y="43081"/>
                    </a:lnTo>
                    <a:lnTo>
                      <a:pt x="18401" y="43169"/>
                    </a:lnTo>
                    <a:lnTo>
                      <a:pt x="18947" y="43239"/>
                    </a:lnTo>
                    <a:lnTo>
                      <a:pt x="19492" y="43309"/>
                    </a:lnTo>
                    <a:lnTo>
                      <a:pt x="20037" y="43344"/>
                    </a:lnTo>
                    <a:lnTo>
                      <a:pt x="20600" y="43380"/>
                    </a:lnTo>
                    <a:lnTo>
                      <a:pt x="21145" y="43415"/>
                    </a:lnTo>
                    <a:lnTo>
                      <a:pt x="22271" y="43415"/>
                    </a:lnTo>
                    <a:lnTo>
                      <a:pt x="22834" y="43380"/>
                    </a:lnTo>
                    <a:lnTo>
                      <a:pt x="23380" y="43344"/>
                    </a:lnTo>
                    <a:lnTo>
                      <a:pt x="23942" y="43309"/>
                    </a:lnTo>
                    <a:lnTo>
                      <a:pt x="24488" y="43239"/>
                    </a:lnTo>
                    <a:lnTo>
                      <a:pt x="25015" y="43169"/>
                    </a:lnTo>
                    <a:lnTo>
                      <a:pt x="25561" y="43081"/>
                    </a:lnTo>
                    <a:lnTo>
                      <a:pt x="26089" y="42975"/>
                    </a:lnTo>
                    <a:lnTo>
                      <a:pt x="26616" y="42852"/>
                    </a:lnTo>
                    <a:lnTo>
                      <a:pt x="27144" y="42729"/>
                    </a:lnTo>
                    <a:lnTo>
                      <a:pt x="27654" y="42588"/>
                    </a:lnTo>
                    <a:lnTo>
                      <a:pt x="28164" y="42447"/>
                    </a:lnTo>
                    <a:lnTo>
                      <a:pt x="28674" y="42271"/>
                    </a:lnTo>
                    <a:lnTo>
                      <a:pt x="29185" y="42095"/>
                    </a:lnTo>
                    <a:lnTo>
                      <a:pt x="29677" y="41902"/>
                    </a:lnTo>
                    <a:lnTo>
                      <a:pt x="30170" y="41708"/>
                    </a:lnTo>
                    <a:lnTo>
                      <a:pt x="30645" y="41497"/>
                    </a:lnTo>
                    <a:lnTo>
                      <a:pt x="31120" y="41269"/>
                    </a:lnTo>
                    <a:lnTo>
                      <a:pt x="31595" y="41040"/>
                    </a:lnTo>
                    <a:lnTo>
                      <a:pt x="32070" y="40794"/>
                    </a:lnTo>
                    <a:lnTo>
                      <a:pt x="32527" y="40547"/>
                    </a:lnTo>
                    <a:lnTo>
                      <a:pt x="32967" y="40266"/>
                    </a:lnTo>
                    <a:lnTo>
                      <a:pt x="33406" y="40002"/>
                    </a:lnTo>
                    <a:lnTo>
                      <a:pt x="33846" y="39703"/>
                    </a:lnTo>
                    <a:lnTo>
                      <a:pt x="34286" y="39404"/>
                    </a:lnTo>
                    <a:lnTo>
                      <a:pt x="34708" y="39105"/>
                    </a:lnTo>
                    <a:lnTo>
                      <a:pt x="35113" y="38788"/>
                    </a:lnTo>
                    <a:lnTo>
                      <a:pt x="35517" y="38454"/>
                    </a:lnTo>
                    <a:lnTo>
                      <a:pt x="35922" y="38120"/>
                    </a:lnTo>
                    <a:lnTo>
                      <a:pt x="36309" y="37768"/>
                    </a:lnTo>
                    <a:lnTo>
                      <a:pt x="36696" y="37416"/>
                    </a:lnTo>
                    <a:lnTo>
                      <a:pt x="37065" y="37064"/>
                    </a:lnTo>
                    <a:lnTo>
                      <a:pt x="37435" y="36677"/>
                    </a:lnTo>
                    <a:lnTo>
                      <a:pt x="37787" y="36308"/>
                    </a:lnTo>
                    <a:lnTo>
                      <a:pt x="38121" y="35921"/>
                    </a:lnTo>
                    <a:lnTo>
                      <a:pt x="38473" y="35516"/>
                    </a:lnTo>
                    <a:lnTo>
                      <a:pt x="38789" y="35112"/>
                    </a:lnTo>
                    <a:lnTo>
                      <a:pt x="39106" y="34690"/>
                    </a:lnTo>
                    <a:lnTo>
                      <a:pt x="39423" y="34267"/>
                    </a:lnTo>
                    <a:lnTo>
                      <a:pt x="39722" y="33845"/>
                    </a:lnTo>
                    <a:lnTo>
                      <a:pt x="40003" y="33405"/>
                    </a:lnTo>
                    <a:lnTo>
                      <a:pt x="40285" y="32966"/>
                    </a:lnTo>
                    <a:lnTo>
                      <a:pt x="40548" y="32508"/>
                    </a:lnTo>
                    <a:lnTo>
                      <a:pt x="40795" y="32051"/>
                    </a:lnTo>
                    <a:lnTo>
                      <a:pt x="41041" y="31594"/>
                    </a:lnTo>
                    <a:lnTo>
                      <a:pt x="41287" y="31119"/>
                    </a:lnTo>
                    <a:lnTo>
                      <a:pt x="41498" y="30644"/>
                    </a:lnTo>
                    <a:lnTo>
                      <a:pt x="41709" y="30151"/>
                    </a:lnTo>
                    <a:lnTo>
                      <a:pt x="41921" y="29659"/>
                    </a:lnTo>
                    <a:lnTo>
                      <a:pt x="42096" y="29166"/>
                    </a:lnTo>
                    <a:lnTo>
                      <a:pt x="42290" y="28673"/>
                    </a:lnTo>
                    <a:lnTo>
                      <a:pt x="42448" y="28163"/>
                    </a:lnTo>
                    <a:lnTo>
                      <a:pt x="42607" y="27653"/>
                    </a:lnTo>
                    <a:lnTo>
                      <a:pt x="42747" y="27125"/>
                    </a:lnTo>
                    <a:lnTo>
                      <a:pt x="42870" y="26615"/>
                    </a:lnTo>
                    <a:lnTo>
                      <a:pt x="42976" y="26088"/>
                    </a:lnTo>
                    <a:lnTo>
                      <a:pt x="43082" y="25542"/>
                    </a:lnTo>
                    <a:lnTo>
                      <a:pt x="43170" y="25015"/>
                    </a:lnTo>
                    <a:lnTo>
                      <a:pt x="43240" y="24469"/>
                    </a:lnTo>
                    <a:lnTo>
                      <a:pt x="43310" y="23924"/>
                    </a:lnTo>
                    <a:lnTo>
                      <a:pt x="43363" y="23379"/>
                    </a:lnTo>
                    <a:lnTo>
                      <a:pt x="43398" y="22816"/>
                    </a:lnTo>
                    <a:lnTo>
                      <a:pt x="43416" y="22270"/>
                    </a:lnTo>
                    <a:lnTo>
                      <a:pt x="43416" y="21707"/>
                    </a:lnTo>
                    <a:lnTo>
                      <a:pt x="43416" y="21144"/>
                    </a:lnTo>
                    <a:lnTo>
                      <a:pt x="43398" y="20582"/>
                    </a:lnTo>
                    <a:lnTo>
                      <a:pt x="43363" y="20036"/>
                    </a:lnTo>
                    <a:lnTo>
                      <a:pt x="43310" y="19491"/>
                    </a:lnTo>
                    <a:lnTo>
                      <a:pt x="43240" y="18946"/>
                    </a:lnTo>
                    <a:lnTo>
                      <a:pt x="43170" y="18400"/>
                    </a:lnTo>
                    <a:lnTo>
                      <a:pt x="43082" y="17873"/>
                    </a:lnTo>
                    <a:lnTo>
                      <a:pt x="42976" y="17327"/>
                    </a:lnTo>
                    <a:lnTo>
                      <a:pt x="42870" y="16799"/>
                    </a:lnTo>
                    <a:lnTo>
                      <a:pt x="42747" y="16289"/>
                    </a:lnTo>
                    <a:lnTo>
                      <a:pt x="42607" y="15762"/>
                    </a:lnTo>
                    <a:lnTo>
                      <a:pt x="42448" y="15251"/>
                    </a:lnTo>
                    <a:lnTo>
                      <a:pt x="42290" y="14741"/>
                    </a:lnTo>
                    <a:lnTo>
                      <a:pt x="42096" y="14249"/>
                    </a:lnTo>
                    <a:lnTo>
                      <a:pt x="41921" y="13739"/>
                    </a:lnTo>
                    <a:lnTo>
                      <a:pt x="41709" y="13264"/>
                    </a:lnTo>
                    <a:lnTo>
                      <a:pt x="41498" y="12771"/>
                    </a:lnTo>
                    <a:lnTo>
                      <a:pt x="41287" y="12296"/>
                    </a:lnTo>
                    <a:lnTo>
                      <a:pt x="41041" y="11821"/>
                    </a:lnTo>
                    <a:lnTo>
                      <a:pt x="40795" y="11364"/>
                    </a:lnTo>
                    <a:lnTo>
                      <a:pt x="40548" y="10906"/>
                    </a:lnTo>
                    <a:lnTo>
                      <a:pt x="40285" y="10449"/>
                    </a:lnTo>
                    <a:lnTo>
                      <a:pt x="40003" y="10009"/>
                    </a:lnTo>
                    <a:lnTo>
                      <a:pt x="39722" y="9570"/>
                    </a:lnTo>
                    <a:lnTo>
                      <a:pt x="39423" y="9147"/>
                    </a:lnTo>
                    <a:lnTo>
                      <a:pt x="39106" y="8725"/>
                    </a:lnTo>
                    <a:lnTo>
                      <a:pt x="38789" y="8303"/>
                    </a:lnTo>
                    <a:lnTo>
                      <a:pt x="38473" y="7898"/>
                    </a:lnTo>
                    <a:lnTo>
                      <a:pt x="38121" y="7494"/>
                    </a:lnTo>
                    <a:lnTo>
                      <a:pt x="37787" y="7107"/>
                    </a:lnTo>
                    <a:lnTo>
                      <a:pt x="37435" y="6737"/>
                    </a:lnTo>
                    <a:lnTo>
                      <a:pt x="37065" y="6350"/>
                    </a:lnTo>
                    <a:lnTo>
                      <a:pt x="36696" y="5999"/>
                    </a:lnTo>
                    <a:lnTo>
                      <a:pt x="36309" y="5647"/>
                    </a:lnTo>
                    <a:lnTo>
                      <a:pt x="35922" y="5295"/>
                    </a:lnTo>
                    <a:lnTo>
                      <a:pt x="35517" y="4961"/>
                    </a:lnTo>
                    <a:lnTo>
                      <a:pt x="35113" y="4626"/>
                    </a:lnTo>
                    <a:lnTo>
                      <a:pt x="34708" y="4310"/>
                    </a:lnTo>
                    <a:lnTo>
                      <a:pt x="34286" y="4011"/>
                    </a:lnTo>
                    <a:lnTo>
                      <a:pt x="33846" y="3712"/>
                    </a:lnTo>
                    <a:lnTo>
                      <a:pt x="33406" y="3413"/>
                    </a:lnTo>
                    <a:lnTo>
                      <a:pt x="32967" y="3149"/>
                    </a:lnTo>
                    <a:lnTo>
                      <a:pt x="32527" y="2867"/>
                    </a:lnTo>
                    <a:lnTo>
                      <a:pt x="32070" y="2621"/>
                    </a:lnTo>
                    <a:lnTo>
                      <a:pt x="31595" y="2375"/>
                    </a:lnTo>
                    <a:lnTo>
                      <a:pt x="31120" y="2146"/>
                    </a:lnTo>
                    <a:lnTo>
                      <a:pt x="30645" y="1917"/>
                    </a:lnTo>
                    <a:lnTo>
                      <a:pt x="30170" y="1706"/>
                    </a:lnTo>
                    <a:lnTo>
                      <a:pt x="29677" y="1513"/>
                    </a:lnTo>
                    <a:lnTo>
                      <a:pt x="29185" y="1319"/>
                    </a:lnTo>
                    <a:lnTo>
                      <a:pt x="28674" y="1143"/>
                    </a:lnTo>
                    <a:lnTo>
                      <a:pt x="28164" y="968"/>
                    </a:lnTo>
                    <a:lnTo>
                      <a:pt x="27654" y="827"/>
                    </a:lnTo>
                    <a:lnTo>
                      <a:pt x="27144" y="686"/>
                    </a:lnTo>
                    <a:lnTo>
                      <a:pt x="26616" y="563"/>
                    </a:lnTo>
                    <a:lnTo>
                      <a:pt x="26089" y="440"/>
                    </a:lnTo>
                    <a:lnTo>
                      <a:pt x="25561" y="334"/>
                    </a:lnTo>
                    <a:lnTo>
                      <a:pt x="25015" y="246"/>
                    </a:lnTo>
                    <a:lnTo>
                      <a:pt x="24488" y="176"/>
                    </a:lnTo>
                    <a:lnTo>
                      <a:pt x="23942" y="106"/>
                    </a:lnTo>
                    <a:lnTo>
                      <a:pt x="23380" y="70"/>
                    </a:lnTo>
                    <a:lnTo>
                      <a:pt x="22834" y="35"/>
                    </a:lnTo>
                    <a:lnTo>
                      <a:pt x="22271" y="0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3" name="Google Shape;1243;p30"/>
              <p:cNvSpPr/>
              <p:nvPr/>
            </p:nvSpPr>
            <p:spPr>
              <a:xfrm>
                <a:off x="5133287" y="980066"/>
                <a:ext cx="663199" cy="534228"/>
              </a:xfrm>
              <a:custGeom>
                <a:avLst/>
                <a:gdLst/>
                <a:ahLst/>
                <a:cxnLst/>
                <a:rect l="l" t="t" r="r" b="b"/>
                <a:pathLst>
                  <a:path w="36186" h="29149" extrusionOk="0">
                    <a:moveTo>
                      <a:pt x="18489" y="6544"/>
                    </a:moveTo>
                    <a:lnTo>
                      <a:pt x="18894" y="6579"/>
                    </a:lnTo>
                    <a:lnTo>
                      <a:pt x="19298" y="6632"/>
                    </a:lnTo>
                    <a:lnTo>
                      <a:pt x="19685" y="6702"/>
                    </a:lnTo>
                    <a:lnTo>
                      <a:pt x="20055" y="6790"/>
                    </a:lnTo>
                    <a:lnTo>
                      <a:pt x="20442" y="6896"/>
                    </a:lnTo>
                    <a:lnTo>
                      <a:pt x="20811" y="7019"/>
                    </a:lnTo>
                    <a:lnTo>
                      <a:pt x="21163" y="7160"/>
                    </a:lnTo>
                    <a:lnTo>
                      <a:pt x="21515" y="7318"/>
                    </a:lnTo>
                    <a:lnTo>
                      <a:pt x="21849" y="7494"/>
                    </a:lnTo>
                    <a:lnTo>
                      <a:pt x="22183" y="7687"/>
                    </a:lnTo>
                    <a:lnTo>
                      <a:pt x="22500" y="7881"/>
                    </a:lnTo>
                    <a:lnTo>
                      <a:pt x="22816" y="8110"/>
                    </a:lnTo>
                    <a:lnTo>
                      <a:pt x="23115" y="8338"/>
                    </a:lnTo>
                    <a:lnTo>
                      <a:pt x="23397" y="8585"/>
                    </a:lnTo>
                    <a:lnTo>
                      <a:pt x="23678" y="8848"/>
                    </a:lnTo>
                    <a:lnTo>
                      <a:pt x="23942" y="9130"/>
                    </a:lnTo>
                    <a:lnTo>
                      <a:pt x="24188" y="9411"/>
                    </a:lnTo>
                    <a:lnTo>
                      <a:pt x="24417" y="9710"/>
                    </a:lnTo>
                    <a:lnTo>
                      <a:pt x="24646" y="10027"/>
                    </a:lnTo>
                    <a:lnTo>
                      <a:pt x="24839" y="10344"/>
                    </a:lnTo>
                    <a:lnTo>
                      <a:pt x="25033" y="10678"/>
                    </a:lnTo>
                    <a:lnTo>
                      <a:pt x="25209" y="11012"/>
                    </a:lnTo>
                    <a:lnTo>
                      <a:pt x="25367" y="11364"/>
                    </a:lnTo>
                    <a:lnTo>
                      <a:pt x="25508" y="11733"/>
                    </a:lnTo>
                    <a:lnTo>
                      <a:pt x="25631" y="12103"/>
                    </a:lnTo>
                    <a:lnTo>
                      <a:pt x="25737" y="12472"/>
                    </a:lnTo>
                    <a:lnTo>
                      <a:pt x="25824" y="12859"/>
                    </a:lnTo>
                    <a:lnTo>
                      <a:pt x="25895" y="13246"/>
                    </a:lnTo>
                    <a:lnTo>
                      <a:pt x="25948" y="13633"/>
                    </a:lnTo>
                    <a:lnTo>
                      <a:pt x="25983" y="14038"/>
                    </a:lnTo>
                    <a:lnTo>
                      <a:pt x="25983" y="14442"/>
                    </a:lnTo>
                    <a:lnTo>
                      <a:pt x="25983" y="14777"/>
                    </a:lnTo>
                    <a:lnTo>
                      <a:pt x="25965" y="15111"/>
                    </a:lnTo>
                    <a:lnTo>
                      <a:pt x="25930" y="15445"/>
                    </a:lnTo>
                    <a:lnTo>
                      <a:pt x="25877" y="15779"/>
                    </a:lnTo>
                    <a:lnTo>
                      <a:pt x="25824" y="16096"/>
                    </a:lnTo>
                    <a:lnTo>
                      <a:pt x="25737" y="16413"/>
                    </a:lnTo>
                    <a:lnTo>
                      <a:pt x="25649" y="16729"/>
                    </a:lnTo>
                    <a:lnTo>
                      <a:pt x="25561" y="17046"/>
                    </a:lnTo>
                    <a:lnTo>
                      <a:pt x="25437" y="17345"/>
                    </a:lnTo>
                    <a:lnTo>
                      <a:pt x="25314" y="17644"/>
                    </a:lnTo>
                    <a:lnTo>
                      <a:pt x="25191" y="17925"/>
                    </a:lnTo>
                    <a:lnTo>
                      <a:pt x="25033" y="18207"/>
                    </a:lnTo>
                    <a:lnTo>
                      <a:pt x="24892" y="18488"/>
                    </a:lnTo>
                    <a:lnTo>
                      <a:pt x="24716" y="18752"/>
                    </a:lnTo>
                    <a:lnTo>
                      <a:pt x="24540" y="19016"/>
                    </a:lnTo>
                    <a:lnTo>
                      <a:pt x="24347" y="19262"/>
                    </a:lnTo>
                    <a:lnTo>
                      <a:pt x="24065" y="19614"/>
                    </a:lnTo>
                    <a:lnTo>
                      <a:pt x="23766" y="19948"/>
                    </a:lnTo>
                    <a:lnTo>
                      <a:pt x="23450" y="20248"/>
                    </a:lnTo>
                    <a:lnTo>
                      <a:pt x="23115" y="20547"/>
                    </a:lnTo>
                    <a:lnTo>
                      <a:pt x="22764" y="20810"/>
                    </a:lnTo>
                    <a:lnTo>
                      <a:pt x="22412" y="21074"/>
                    </a:lnTo>
                    <a:lnTo>
                      <a:pt x="22025" y="21303"/>
                    </a:lnTo>
                    <a:lnTo>
                      <a:pt x="21638" y="21514"/>
                    </a:lnTo>
                    <a:lnTo>
                      <a:pt x="21233" y="21708"/>
                    </a:lnTo>
                    <a:lnTo>
                      <a:pt x="20811" y="21866"/>
                    </a:lnTo>
                    <a:lnTo>
                      <a:pt x="20371" y="22007"/>
                    </a:lnTo>
                    <a:lnTo>
                      <a:pt x="19931" y="22130"/>
                    </a:lnTo>
                    <a:lnTo>
                      <a:pt x="19492" y="22235"/>
                    </a:lnTo>
                    <a:lnTo>
                      <a:pt x="19034" y="22288"/>
                    </a:lnTo>
                    <a:lnTo>
                      <a:pt x="18559" y="22341"/>
                    </a:lnTo>
                    <a:lnTo>
                      <a:pt x="18084" y="22358"/>
                    </a:lnTo>
                    <a:lnTo>
                      <a:pt x="17609" y="22341"/>
                    </a:lnTo>
                    <a:lnTo>
                      <a:pt x="17152" y="22288"/>
                    </a:lnTo>
                    <a:lnTo>
                      <a:pt x="16677" y="22235"/>
                    </a:lnTo>
                    <a:lnTo>
                      <a:pt x="16237" y="22130"/>
                    </a:lnTo>
                    <a:lnTo>
                      <a:pt x="15798" y="22007"/>
                    </a:lnTo>
                    <a:lnTo>
                      <a:pt x="15358" y="21866"/>
                    </a:lnTo>
                    <a:lnTo>
                      <a:pt x="14953" y="21708"/>
                    </a:lnTo>
                    <a:lnTo>
                      <a:pt x="14549" y="21514"/>
                    </a:lnTo>
                    <a:lnTo>
                      <a:pt x="14144" y="21303"/>
                    </a:lnTo>
                    <a:lnTo>
                      <a:pt x="13775" y="21074"/>
                    </a:lnTo>
                    <a:lnTo>
                      <a:pt x="13405" y="20810"/>
                    </a:lnTo>
                    <a:lnTo>
                      <a:pt x="13053" y="20547"/>
                    </a:lnTo>
                    <a:lnTo>
                      <a:pt x="12719" y="20248"/>
                    </a:lnTo>
                    <a:lnTo>
                      <a:pt x="12402" y="19948"/>
                    </a:lnTo>
                    <a:lnTo>
                      <a:pt x="12103" y="19614"/>
                    </a:lnTo>
                    <a:lnTo>
                      <a:pt x="11822" y="19262"/>
                    </a:lnTo>
                    <a:lnTo>
                      <a:pt x="11628" y="19016"/>
                    </a:lnTo>
                    <a:lnTo>
                      <a:pt x="11453" y="18752"/>
                    </a:lnTo>
                    <a:lnTo>
                      <a:pt x="11294" y="18488"/>
                    </a:lnTo>
                    <a:lnTo>
                      <a:pt x="11136" y="18207"/>
                    </a:lnTo>
                    <a:lnTo>
                      <a:pt x="10978" y="17925"/>
                    </a:lnTo>
                    <a:lnTo>
                      <a:pt x="10854" y="17644"/>
                    </a:lnTo>
                    <a:lnTo>
                      <a:pt x="10731" y="17345"/>
                    </a:lnTo>
                    <a:lnTo>
                      <a:pt x="10608" y="17046"/>
                    </a:lnTo>
                    <a:lnTo>
                      <a:pt x="10520" y="16729"/>
                    </a:lnTo>
                    <a:lnTo>
                      <a:pt x="10432" y="16413"/>
                    </a:lnTo>
                    <a:lnTo>
                      <a:pt x="10362" y="16096"/>
                    </a:lnTo>
                    <a:lnTo>
                      <a:pt x="10292" y="15779"/>
                    </a:lnTo>
                    <a:lnTo>
                      <a:pt x="10239" y="15445"/>
                    </a:lnTo>
                    <a:lnTo>
                      <a:pt x="10204" y="15111"/>
                    </a:lnTo>
                    <a:lnTo>
                      <a:pt x="10186" y="14777"/>
                    </a:lnTo>
                    <a:lnTo>
                      <a:pt x="10186" y="14442"/>
                    </a:lnTo>
                    <a:lnTo>
                      <a:pt x="10186" y="14038"/>
                    </a:lnTo>
                    <a:lnTo>
                      <a:pt x="10221" y="13633"/>
                    </a:lnTo>
                    <a:lnTo>
                      <a:pt x="10274" y="13246"/>
                    </a:lnTo>
                    <a:lnTo>
                      <a:pt x="10344" y="12859"/>
                    </a:lnTo>
                    <a:lnTo>
                      <a:pt x="10432" y="12472"/>
                    </a:lnTo>
                    <a:lnTo>
                      <a:pt x="10538" y="12103"/>
                    </a:lnTo>
                    <a:lnTo>
                      <a:pt x="10661" y="11733"/>
                    </a:lnTo>
                    <a:lnTo>
                      <a:pt x="10802" y="11364"/>
                    </a:lnTo>
                    <a:lnTo>
                      <a:pt x="10960" y="11012"/>
                    </a:lnTo>
                    <a:lnTo>
                      <a:pt x="11136" y="10678"/>
                    </a:lnTo>
                    <a:lnTo>
                      <a:pt x="11329" y="10344"/>
                    </a:lnTo>
                    <a:lnTo>
                      <a:pt x="11523" y="10027"/>
                    </a:lnTo>
                    <a:lnTo>
                      <a:pt x="11752" y="9710"/>
                    </a:lnTo>
                    <a:lnTo>
                      <a:pt x="11980" y="9411"/>
                    </a:lnTo>
                    <a:lnTo>
                      <a:pt x="12227" y="9130"/>
                    </a:lnTo>
                    <a:lnTo>
                      <a:pt x="12490" y="8848"/>
                    </a:lnTo>
                    <a:lnTo>
                      <a:pt x="12772" y="8585"/>
                    </a:lnTo>
                    <a:lnTo>
                      <a:pt x="13053" y="8338"/>
                    </a:lnTo>
                    <a:lnTo>
                      <a:pt x="13352" y="8110"/>
                    </a:lnTo>
                    <a:lnTo>
                      <a:pt x="13669" y="7881"/>
                    </a:lnTo>
                    <a:lnTo>
                      <a:pt x="13986" y="7687"/>
                    </a:lnTo>
                    <a:lnTo>
                      <a:pt x="14320" y="7494"/>
                    </a:lnTo>
                    <a:lnTo>
                      <a:pt x="14654" y="7318"/>
                    </a:lnTo>
                    <a:lnTo>
                      <a:pt x="15006" y="7160"/>
                    </a:lnTo>
                    <a:lnTo>
                      <a:pt x="15375" y="7019"/>
                    </a:lnTo>
                    <a:lnTo>
                      <a:pt x="15727" y="6896"/>
                    </a:lnTo>
                    <a:lnTo>
                      <a:pt x="16114" y="6790"/>
                    </a:lnTo>
                    <a:lnTo>
                      <a:pt x="16501" y="6702"/>
                    </a:lnTo>
                    <a:lnTo>
                      <a:pt x="16888" y="6632"/>
                    </a:lnTo>
                    <a:lnTo>
                      <a:pt x="17275" y="6579"/>
                    </a:lnTo>
                    <a:lnTo>
                      <a:pt x="17680" y="6544"/>
                    </a:lnTo>
                    <a:close/>
                    <a:moveTo>
                      <a:pt x="18084" y="0"/>
                    </a:moveTo>
                    <a:lnTo>
                      <a:pt x="17627" y="18"/>
                    </a:lnTo>
                    <a:lnTo>
                      <a:pt x="17152" y="35"/>
                    </a:lnTo>
                    <a:lnTo>
                      <a:pt x="16695" y="53"/>
                    </a:lnTo>
                    <a:lnTo>
                      <a:pt x="16237" y="106"/>
                    </a:lnTo>
                    <a:lnTo>
                      <a:pt x="15780" y="158"/>
                    </a:lnTo>
                    <a:lnTo>
                      <a:pt x="15340" y="211"/>
                    </a:lnTo>
                    <a:lnTo>
                      <a:pt x="14883" y="299"/>
                    </a:lnTo>
                    <a:lnTo>
                      <a:pt x="14443" y="370"/>
                    </a:lnTo>
                    <a:lnTo>
                      <a:pt x="14003" y="475"/>
                    </a:lnTo>
                    <a:lnTo>
                      <a:pt x="13563" y="581"/>
                    </a:lnTo>
                    <a:lnTo>
                      <a:pt x="13141" y="686"/>
                    </a:lnTo>
                    <a:lnTo>
                      <a:pt x="12701" y="827"/>
                    </a:lnTo>
                    <a:lnTo>
                      <a:pt x="12279" y="950"/>
                    </a:lnTo>
                    <a:lnTo>
                      <a:pt x="11875" y="1108"/>
                    </a:lnTo>
                    <a:lnTo>
                      <a:pt x="11453" y="1267"/>
                    </a:lnTo>
                    <a:lnTo>
                      <a:pt x="11048" y="1425"/>
                    </a:lnTo>
                    <a:lnTo>
                      <a:pt x="10643" y="1601"/>
                    </a:lnTo>
                    <a:lnTo>
                      <a:pt x="10239" y="1794"/>
                    </a:lnTo>
                    <a:lnTo>
                      <a:pt x="9852" y="1988"/>
                    </a:lnTo>
                    <a:lnTo>
                      <a:pt x="9465" y="2199"/>
                    </a:lnTo>
                    <a:lnTo>
                      <a:pt x="9078" y="2410"/>
                    </a:lnTo>
                    <a:lnTo>
                      <a:pt x="8708" y="2621"/>
                    </a:lnTo>
                    <a:lnTo>
                      <a:pt x="7969" y="3096"/>
                    </a:lnTo>
                    <a:lnTo>
                      <a:pt x="7266" y="3606"/>
                    </a:lnTo>
                    <a:lnTo>
                      <a:pt x="6580" y="4134"/>
                    </a:lnTo>
                    <a:lnTo>
                      <a:pt x="5929" y="4715"/>
                    </a:lnTo>
                    <a:lnTo>
                      <a:pt x="5296" y="5313"/>
                    </a:lnTo>
                    <a:lnTo>
                      <a:pt x="4698" y="5928"/>
                    </a:lnTo>
                    <a:lnTo>
                      <a:pt x="4135" y="6597"/>
                    </a:lnTo>
                    <a:lnTo>
                      <a:pt x="3589" y="7283"/>
                    </a:lnTo>
                    <a:lnTo>
                      <a:pt x="3079" y="7987"/>
                    </a:lnTo>
                    <a:lnTo>
                      <a:pt x="2622" y="8725"/>
                    </a:lnTo>
                    <a:lnTo>
                      <a:pt x="2393" y="9095"/>
                    </a:lnTo>
                    <a:lnTo>
                      <a:pt x="2182" y="9482"/>
                    </a:lnTo>
                    <a:lnTo>
                      <a:pt x="1971" y="9869"/>
                    </a:lnTo>
                    <a:lnTo>
                      <a:pt x="1777" y="10256"/>
                    </a:lnTo>
                    <a:lnTo>
                      <a:pt x="1602" y="10660"/>
                    </a:lnTo>
                    <a:lnTo>
                      <a:pt x="1426" y="11065"/>
                    </a:lnTo>
                    <a:lnTo>
                      <a:pt x="1250" y="11470"/>
                    </a:lnTo>
                    <a:lnTo>
                      <a:pt x="1091" y="11874"/>
                    </a:lnTo>
                    <a:lnTo>
                      <a:pt x="951" y="12296"/>
                    </a:lnTo>
                    <a:lnTo>
                      <a:pt x="810" y="12719"/>
                    </a:lnTo>
                    <a:lnTo>
                      <a:pt x="687" y="13141"/>
                    </a:lnTo>
                    <a:lnTo>
                      <a:pt x="564" y="13580"/>
                    </a:lnTo>
                    <a:lnTo>
                      <a:pt x="458" y="14020"/>
                    </a:lnTo>
                    <a:lnTo>
                      <a:pt x="370" y="14460"/>
                    </a:lnTo>
                    <a:lnTo>
                      <a:pt x="282" y="14900"/>
                    </a:lnTo>
                    <a:lnTo>
                      <a:pt x="212" y="15340"/>
                    </a:lnTo>
                    <a:lnTo>
                      <a:pt x="141" y="15797"/>
                    </a:lnTo>
                    <a:lnTo>
                      <a:pt x="89" y="16254"/>
                    </a:lnTo>
                    <a:lnTo>
                      <a:pt x="53" y="16712"/>
                    </a:lnTo>
                    <a:lnTo>
                      <a:pt x="18" y="17169"/>
                    </a:lnTo>
                    <a:lnTo>
                      <a:pt x="1" y="17626"/>
                    </a:lnTo>
                    <a:lnTo>
                      <a:pt x="1" y="18101"/>
                    </a:lnTo>
                    <a:lnTo>
                      <a:pt x="18" y="18875"/>
                    </a:lnTo>
                    <a:lnTo>
                      <a:pt x="53" y="19649"/>
                    </a:lnTo>
                    <a:lnTo>
                      <a:pt x="141" y="20406"/>
                    </a:lnTo>
                    <a:lnTo>
                      <a:pt x="247" y="21145"/>
                    </a:lnTo>
                    <a:lnTo>
                      <a:pt x="388" y="21883"/>
                    </a:lnTo>
                    <a:lnTo>
                      <a:pt x="564" y="22622"/>
                    </a:lnTo>
                    <a:lnTo>
                      <a:pt x="757" y="23326"/>
                    </a:lnTo>
                    <a:lnTo>
                      <a:pt x="986" y="24030"/>
                    </a:lnTo>
                    <a:lnTo>
                      <a:pt x="1250" y="24733"/>
                    </a:lnTo>
                    <a:lnTo>
                      <a:pt x="1531" y="25402"/>
                    </a:lnTo>
                    <a:lnTo>
                      <a:pt x="1830" y="26070"/>
                    </a:lnTo>
                    <a:lnTo>
                      <a:pt x="2182" y="26721"/>
                    </a:lnTo>
                    <a:lnTo>
                      <a:pt x="2534" y="27354"/>
                    </a:lnTo>
                    <a:lnTo>
                      <a:pt x="2921" y="27970"/>
                    </a:lnTo>
                    <a:lnTo>
                      <a:pt x="3325" y="28568"/>
                    </a:lnTo>
                    <a:lnTo>
                      <a:pt x="3765" y="29149"/>
                    </a:lnTo>
                    <a:lnTo>
                      <a:pt x="4223" y="28568"/>
                    </a:lnTo>
                    <a:lnTo>
                      <a:pt x="4698" y="28023"/>
                    </a:lnTo>
                    <a:lnTo>
                      <a:pt x="5190" y="27495"/>
                    </a:lnTo>
                    <a:lnTo>
                      <a:pt x="5718" y="26985"/>
                    </a:lnTo>
                    <a:lnTo>
                      <a:pt x="6263" y="26492"/>
                    </a:lnTo>
                    <a:lnTo>
                      <a:pt x="6826" y="26017"/>
                    </a:lnTo>
                    <a:lnTo>
                      <a:pt x="7407" y="25578"/>
                    </a:lnTo>
                    <a:lnTo>
                      <a:pt x="8005" y="25155"/>
                    </a:lnTo>
                    <a:lnTo>
                      <a:pt x="8620" y="24768"/>
                    </a:lnTo>
                    <a:lnTo>
                      <a:pt x="9254" y="24381"/>
                    </a:lnTo>
                    <a:lnTo>
                      <a:pt x="9905" y="24047"/>
                    </a:lnTo>
                    <a:lnTo>
                      <a:pt x="10573" y="23713"/>
                    </a:lnTo>
                    <a:lnTo>
                      <a:pt x="11241" y="23431"/>
                    </a:lnTo>
                    <a:lnTo>
                      <a:pt x="11945" y="23168"/>
                    </a:lnTo>
                    <a:lnTo>
                      <a:pt x="12649" y="22921"/>
                    </a:lnTo>
                    <a:lnTo>
                      <a:pt x="13370" y="22710"/>
                    </a:lnTo>
                    <a:lnTo>
                      <a:pt x="13915" y="22939"/>
                    </a:lnTo>
                    <a:lnTo>
                      <a:pt x="14478" y="23132"/>
                    </a:lnTo>
                    <a:lnTo>
                      <a:pt x="15059" y="23308"/>
                    </a:lnTo>
                    <a:lnTo>
                      <a:pt x="15639" y="23449"/>
                    </a:lnTo>
                    <a:lnTo>
                      <a:pt x="16237" y="23555"/>
                    </a:lnTo>
                    <a:lnTo>
                      <a:pt x="16853" y="23643"/>
                    </a:lnTo>
                    <a:lnTo>
                      <a:pt x="17469" y="23695"/>
                    </a:lnTo>
                    <a:lnTo>
                      <a:pt x="18718" y="23695"/>
                    </a:lnTo>
                    <a:lnTo>
                      <a:pt x="19333" y="23643"/>
                    </a:lnTo>
                    <a:lnTo>
                      <a:pt x="19949" y="23555"/>
                    </a:lnTo>
                    <a:lnTo>
                      <a:pt x="20547" y="23449"/>
                    </a:lnTo>
                    <a:lnTo>
                      <a:pt x="21128" y="23308"/>
                    </a:lnTo>
                    <a:lnTo>
                      <a:pt x="21708" y="23132"/>
                    </a:lnTo>
                    <a:lnTo>
                      <a:pt x="22253" y="22939"/>
                    </a:lnTo>
                    <a:lnTo>
                      <a:pt x="22816" y="22710"/>
                    </a:lnTo>
                    <a:lnTo>
                      <a:pt x="23538" y="22921"/>
                    </a:lnTo>
                    <a:lnTo>
                      <a:pt x="24241" y="23168"/>
                    </a:lnTo>
                    <a:lnTo>
                      <a:pt x="24927" y="23431"/>
                    </a:lnTo>
                    <a:lnTo>
                      <a:pt x="25613" y="23713"/>
                    </a:lnTo>
                    <a:lnTo>
                      <a:pt x="26282" y="24047"/>
                    </a:lnTo>
                    <a:lnTo>
                      <a:pt x="26933" y="24381"/>
                    </a:lnTo>
                    <a:lnTo>
                      <a:pt x="27566" y="24768"/>
                    </a:lnTo>
                    <a:lnTo>
                      <a:pt x="28182" y="25155"/>
                    </a:lnTo>
                    <a:lnTo>
                      <a:pt x="28780" y="25578"/>
                    </a:lnTo>
                    <a:lnTo>
                      <a:pt x="29360" y="26017"/>
                    </a:lnTo>
                    <a:lnTo>
                      <a:pt x="29923" y="26492"/>
                    </a:lnTo>
                    <a:lnTo>
                      <a:pt x="30469" y="26985"/>
                    </a:lnTo>
                    <a:lnTo>
                      <a:pt x="30979" y="27495"/>
                    </a:lnTo>
                    <a:lnTo>
                      <a:pt x="31489" y="28023"/>
                    </a:lnTo>
                    <a:lnTo>
                      <a:pt x="31964" y="28568"/>
                    </a:lnTo>
                    <a:lnTo>
                      <a:pt x="32421" y="29149"/>
                    </a:lnTo>
                    <a:lnTo>
                      <a:pt x="32861" y="28568"/>
                    </a:lnTo>
                    <a:lnTo>
                      <a:pt x="33265" y="27970"/>
                    </a:lnTo>
                    <a:lnTo>
                      <a:pt x="33653" y="27354"/>
                    </a:lnTo>
                    <a:lnTo>
                      <a:pt x="34004" y="26721"/>
                    </a:lnTo>
                    <a:lnTo>
                      <a:pt x="34339" y="26070"/>
                    </a:lnTo>
                    <a:lnTo>
                      <a:pt x="34655" y="25402"/>
                    </a:lnTo>
                    <a:lnTo>
                      <a:pt x="34937" y="24733"/>
                    </a:lnTo>
                    <a:lnTo>
                      <a:pt x="35183" y="24030"/>
                    </a:lnTo>
                    <a:lnTo>
                      <a:pt x="35412" y="23326"/>
                    </a:lnTo>
                    <a:lnTo>
                      <a:pt x="35623" y="22622"/>
                    </a:lnTo>
                    <a:lnTo>
                      <a:pt x="35781" y="21883"/>
                    </a:lnTo>
                    <a:lnTo>
                      <a:pt x="35922" y="21145"/>
                    </a:lnTo>
                    <a:lnTo>
                      <a:pt x="36045" y="20406"/>
                    </a:lnTo>
                    <a:lnTo>
                      <a:pt x="36115" y="19649"/>
                    </a:lnTo>
                    <a:lnTo>
                      <a:pt x="36168" y="18875"/>
                    </a:lnTo>
                    <a:lnTo>
                      <a:pt x="36186" y="18101"/>
                    </a:lnTo>
                    <a:lnTo>
                      <a:pt x="36168" y="17626"/>
                    </a:lnTo>
                    <a:lnTo>
                      <a:pt x="36150" y="17169"/>
                    </a:lnTo>
                    <a:lnTo>
                      <a:pt x="36133" y="16712"/>
                    </a:lnTo>
                    <a:lnTo>
                      <a:pt x="36098" y="16254"/>
                    </a:lnTo>
                    <a:lnTo>
                      <a:pt x="36045" y="15797"/>
                    </a:lnTo>
                    <a:lnTo>
                      <a:pt x="35975" y="15340"/>
                    </a:lnTo>
                    <a:lnTo>
                      <a:pt x="35904" y="14900"/>
                    </a:lnTo>
                    <a:lnTo>
                      <a:pt x="35816" y="14460"/>
                    </a:lnTo>
                    <a:lnTo>
                      <a:pt x="35711" y="14020"/>
                    </a:lnTo>
                    <a:lnTo>
                      <a:pt x="35605" y="13580"/>
                    </a:lnTo>
                    <a:lnTo>
                      <a:pt x="35500" y="13141"/>
                    </a:lnTo>
                    <a:lnTo>
                      <a:pt x="35376" y="12719"/>
                    </a:lnTo>
                    <a:lnTo>
                      <a:pt x="35236" y="12296"/>
                    </a:lnTo>
                    <a:lnTo>
                      <a:pt x="35077" y="11874"/>
                    </a:lnTo>
                    <a:lnTo>
                      <a:pt x="34919" y="11470"/>
                    </a:lnTo>
                    <a:lnTo>
                      <a:pt x="34761" y="11065"/>
                    </a:lnTo>
                    <a:lnTo>
                      <a:pt x="34585" y="10660"/>
                    </a:lnTo>
                    <a:lnTo>
                      <a:pt x="34391" y="10256"/>
                    </a:lnTo>
                    <a:lnTo>
                      <a:pt x="34198" y="9869"/>
                    </a:lnTo>
                    <a:lnTo>
                      <a:pt x="34004" y="9482"/>
                    </a:lnTo>
                    <a:lnTo>
                      <a:pt x="33793" y="9095"/>
                    </a:lnTo>
                    <a:lnTo>
                      <a:pt x="33565" y="8725"/>
                    </a:lnTo>
                    <a:lnTo>
                      <a:pt x="33090" y="7987"/>
                    </a:lnTo>
                    <a:lnTo>
                      <a:pt x="32597" y="7283"/>
                    </a:lnTo>
                    <a:lnTo>
                      <a:pt x="32052" y="6597"/>
                    </a:lnTo>
                    <a:lnTo>
                      <a:pt x="31489" y="5928"/>
                    </a:lnTo>
                    <a:lnTo>
                      <a:pt x="30891" y="5313"/>
                    </a:lnTo>
                    <a:lnTo>
                      <a:pt x="30257" y="4715"/>
                    </a:lnTo>
                    <a:lnTo>
                      <a:pt x="29607" y="4134"/>
                    </a:lnTo>
                    <a:lnTo>
                      <a:pt x="28920" y="3606"/>
                    </a:lnTo>
                    <a:lnTo>
                      <a:pt x="28199" y="3096"/>
                    </a:lnTo>
                    <a:lnTo>
                      <a:pt x="27478" y="2621"/>
                    </a:lnTo>
                    <a:lnTo>
                      <a:pt x="27091" y="2410"/>
                    </a:lnTo>
                    <a:lnTo>
                      <a:pt x="26722" y="2199"/>
                    </a:lnTo>
                    <a:lnTo>
                      <a:pt x="26335" y="1988"/>
                    </a:lnTo>
                    <a:lnTo>
                      <a:pt x="25930" y="1794"/>
                    </a:lnTo>
                    <a:lnTo>
                      <a:pt x="25543" y="1601"/>
                    </a:lnTo>
                    <a:lnTo>
                      <a:pt x="25138" y="1425"/>
                    </a:lnTo>
                    <a:lnTo>
                      <a:pt x="24716" y="1267"/>
                    </a:lnTo>
                    <a:lnTo>
                      <a:pt x="24312" y="1108"/>
                    </a:lnTo>
                    <a:lnTo>
                      <a:pt x="23889" y="950"/>
                    </a:lnTo>
                    <a:lnTo>
                      <a:pt x="23467" y="827"/>
                    </a:lnTo>
                    <a:lnTo>
                      <a:pt x="23045" y="686"/>
                    </a:lnTo>
                    <a:lnTo>
                      <a:pt x="22605" y="581"/>
                    </a:lnTo>
                    <a:lnTo>
                      <a:pt x="22183" y="475"/>
                    </a:lnTo>
                    <a:lnTo>
                      <a:pt x="21743" y="370"/>
                    </a:lnTo>
                    <a:lnTo>
                      <a:pt x="21286" y="299"/>
                    </a:lnTo>
                    <a:lnTo>
                      <a:pt x="20846" y="211"/>
                    </a:lnTo>
                    <a:lnTo>
                      <a:pt x="20389" y="158"/>
                    </a:lnTo>
                    <a:lnTo>
                      <a:pt x="19931" y="106"/>
                    </a:lnTo>
                    <a:lnTo>
                      <a:pt x="19474" y="53"/>
                    </a:lnTo>
                    <a:lnTo>
                      <a:pt x="19017" y="35"/>
                    </a:lnTo>
                    <a:lnTo>
                      <a:pt x="18559" y="18"/>
                    </a:lnTo>
                    <a:lnTo>
                      <a:pt x="18084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30"/>
              <p:cNvSpPr/>
              <p:nvPr/>
            </p:nvSpPr>
            <p:spPr>
              <a:xfrm>
                <a:off x="5319952" y="1100001"/>
                <a:ext cx="289538" cy="289849"/>
              </a:xfrm>
              <a:custGeom>
                <a:avLst/>
                <a:gdLst/>
                <a:ahLst/>
                <a:cxnLst/>
                <a:rect l="l" t="t" r="r" b="b"/>
                <a:pathLst>
                  <a:path w="15798" h="15815" fill="none" extrusionOk="0">
                    <a:moveTo>
                      <a:pt x="7899" y="15814"/>
                    </a:moveTo>
                    <a:lnTo>
                      <a:pt x="7899" y="15814"/>
                    </a:lnTo>
                    <a:lnTo>
                      <a:pt x="7424" y="15797"/>
                    </a:lnTo>
                    <a:lnTo>
                      <a:pt x="6967" y="15744"/>
                    </a:lnTo>
                    <a:lnTo>
                      <a:pt x="6492" y="15691"/>
                    </a:lnTo>
                    <a:lnTo>
                      <a:pt x="6052" y="15586"/>
                    </a:lnTo>
                    <a:lnTo>
                      <a:pt x="5613" y="15463"/>
                    </a:lnTo>
                    <a:lnTo>
                      <a:pt x="5173" y="15322"/>
                    </a:lnTo>
                    <a:lnTo>
                      <a:pt x="4768" y="15164"/>
                    </a:lnTo>
                    <a:lnTo>
                      <a:pt x="4364" y="14970"/>
                    </a:lnTo>
                    <a:lnTo>
                      <a:pt x="3959" y="14759"/>
                    </a:lnTo>
                    <a:lnTo>
                      <a:pt x="3590" y="14530"/>
                    </a:lnTo>
                    <a:lnTo>
                      <a:pt x="3220" y="14266"/>
                    </a:lnTo>
                    <a:lnTo>
                      <a:pt x="2868" y="14003"/>
                    </a:lnTo>
                    <a:lnTo>
                      <a:pt x="2534" y="13704"/>
                    </a:lnTo>
                    <a:lnTo>
                      <a:pt x="2217" y="13404"/>
                    </a:lnTo>
                    <a:lnTo>
                      <a:pt x="1918" y="13070"/>
                    </a:lnTo>
                    <a:lnTo>
                      <a:pt x="1637" y="12718"/>
                    </a:lnTo>
                    <a:lnTo>
                      <a:pt x="1637" y="12718"/>
                    </a:lnTo>
                    <a:lnTo>
                      <a:pt x="1443" y="12472"/>
                    </a:lnTo>
                    <a:lnTo>
                      <a:pt x="1268" y="12208"/>
                    </a:lnTo>
                    <a:lnTo>
                      <a:pt x="1109" y="11944"/>
                    </a:lnTo>
                    <a:lnTo>
                      <a:pt x="951" y="11663"/>
                    </a:lnTo>
                    <a:lnTo>
                      <a:pt x="793" y="11381"/>
                    </a:lnTo>
                    <a:lnTo>
                      <a:pt x="669" y="11100"/>
                    </a:lnTo>
                    <a:lnTo>
                      <a:pt x="546" y="10801"/>
                    </a:lnTo>
                    <a:lnTo>
                      <a:pt x="423" y="10502"/>
                    </a:lnTo>
                    <a:lnTo>
                      <a:pt x="335" y="10185"/>
                    </a:lnTo>
                    <a:lnTo>
                      <a:pt x="247" y="9869"/>
                    </a:lnTo>
                    <a:lnTo>
                      <a:pt x="177" y="9552"/>
                    </a:lnTo>
                    <a:lnTo>
                      <a:pt x="107" y="9235"/>
                    </a:lnTo>
                    <a:lnTo>
                      <a:pt x="54" y="8901"/>
                    </a:lnTo>
                    <a:lnTo>
                      <a:pt x="19" y="8567"/>
                    </a:lnTo>
                    <a:lnTo>
                      <a:pt x="1" y="8233"/>
                    </a:lnTo>
                    <a:lnTo>
                      <a:pt x="1" y="7898"/>
                    </a:lnTo>
                    <a:lnTo>
                      <a:pt x="1" y="7898"/>
                    </a:lnTo>
                    <a:lnTo>
                      <a:pt x="1" y="7494"/>
                    </a:lnTo>
                    <a:lnTo>
                      <a:pt x="36" y="7089"/>
                    </a:lnTo>
                    <a:lnTo>
                      <a:pt x="89" y="6702"/>
                    </a:lnTo>
                    <a:lnTo>
                      <a:pt x="159" y="6315"/>
                    </a:lnTo>
                    <a:lnTo>
                      <a:pt x="247" y="5928"/>
                    </a:lnTo>
                    <a:lnTo>
                      <a:pt x="353" y="5559"/>
                    </a:lnTo>
                    <a:lnTo>
                      <a:pt x="476" y="5189"/>
                    </a:lnTo>
                    <a:lnTo>
                      <a:pt x="617" y="4820"/>
                    </a:lnTo>
                    <a:lnTo>
                      <a:pt x="775" y="4468"/>
                    </a:lnTo>
                    <a:lnTo>
                      <a:pt x="951" y="4134"/>
                    </a:lnTo>
                    <a:lnTo>
                      <a:pt x="1144" y="3800"/>
                    </a:lnTo>
                    <a:lnTo>
                      <a:pt x="1338" y="3483"/>
                    </a:lnTo>
                    <a:lnTo>
                      <a:pt x="1567" y="3166"/>
                    </a:lnTo>
                    <a:lnTo>
                      <a:pt x="1795" y="2867"/>
                    </a:lnTo>
                    <a:lnTo>
                      <a:pt x="2042" y="2586"/>
                    </a:lnTo>
                    <a:lnTo>
                      <a:pt x="2305" y="2304"/>
                    </a:lnTo>
                    <a:lnTo>
                      <a:pt x="2587" y="2041"/>
                    </a:lnTo>
                    <a:lnTo>
                      <a:pt x="2868" y="1794"/>
                    </a:lnTo>
                    <a:lnTo>
                      <a:pt x="3167" y="1566"/>
                    </a:lnTo>
                    <a:lnTo>
                      <a:pt x="3484" y="1337"/>
                    </a:lnTo>
                    <a:lnTo>
                      <a:pt x="3801" y="1143"/>
                    </a:lnTo>
                    <a:lnTo>
                      <a:pt x="4135" y="950"/>
                    </a:lnTo>
                    <a:lnTo>
                      <a:pt x="4469" y="774"/>
                    </a:lnTo>
                    <a:lnTo>
                      <a:pt x="4821" y="616"/>
                    </a:lnTo>
                    <a:lnTo>
                      <a:pt x="5190" y="475"/>
                    </a:lnTo>
                    <a:lnTo>
                      <a:pt x="5542" y="352"/>
                    </a:lnTo>
                    <a:lnTo>
                      <a:pt x="5929" y="246"/>
                    </a:lnTo>
                    <a:lnTo>
                      <a:pt x="6316" y="158"/>
                    </a:lnTo>
                    <a:lnTo>
                      <a:pt x="6703" y="88"/>
                    </a:lnTo>
                    <a:lnTo>
                      <a:pt x="7090" y="35"/>
                    </a:lnTo>
                    <a:lnTo>
                      <a:pt x="7495" y="0"/>
                    </a:lnTo>
                    <a:lnTo>
                      <a:pt x="7899" y="0"/>
                    </a:lnTo>
                    <a:lnTo>
                      <a:pt x="7899" y="0"/>
                    </a:lnTo>
                    <a:lnTo>
                      <a:pt x="8304" y="0"/>
                    </a:lnTo>
                    <a:lnTo>
                      <a:pt x="8709" y="35"/>
                    </a:lnTo>
                    <a:lnTo>
                      <a:pt x="9113" y="88"/>
                    </a:lnTo>
                    <a:lnTo>
                      <a:pt x="9500" y="158"/>
                    </a:lnTo>
                    <a:lnTo>
                      <a:pt x="9870" y="246"/>
                    </a:lnTo>
                    <a:lnTo>
                      <a:pt x="10257" y="352"/>
                    </a:lnTo>
                    <a:lnTo>
                      <a:pt x="10626" y="475"/>
                    </a:lnTo>
                    <a:lnTo>
                      <a:pt x="10978" y="616"/>
                    </a:lnTo>
                    <a:lnTo>
                      <a:pt x="11330" y="774"/>
                    </a:lnTo>
                    <a:lnTo>
                      <a:pt x="11664" y="950"/>
                    </a:lnTo>
                    <a:lnTo>
                      <a:pt x="11998" y="1143"/>
                    </a:lnTo>
                    <a:lnTo>
                      <a:pt x="12315" y="1337"/>
                    </a:lnTo>
                    <a:lnTo>
                      <a:pt x="12631" y="1566"/>
                    </a:lnTo>
                    <a:lnTo>
                      <a:pt x="12930" y="1794"/>
                    </a:lnTo>
                    <a:lnTo>
                      <a:pt x="13212" y="2041"/>
                    </a:lnTo>
                    <a:lnTo>
                      <a:pt x="13493" y="2304"/>
                    </a:lnTo>
                    <a:lnTo>
                      <a:pt x="13757" y="2586"/>
                    </a:lnTo>
                    <a:lnTo>
                      <a:pt x="14003" y="2867"/>
                    </a:lnTo>
                    <a:lnTo>
                      <a:pt x="14232" y="3166"/>
                    </a:lnTo>
                    <a:lnTo>
                      <a:pt x="14461" y="3483"/>
                    </a:lnTo>
                    <a:lnTo>
                      <a:pt x="14654" y="3800"/>
                    </a:lnTo>
                    <a:lnTo>
                      <a:pt x="14848" y="4134"/>
                    </a:lnTo>
                    <a:lnTo>
                      <a:pt x="15024" y="4468"/>
                    </a:lnTo>
                    <a:lnTo>
                      <a:pt x="15182" y="4820"/>
                    </a:lnTo>
                    <a:lnTo>
                      <a:pt x="15323" y="5189"/>
                    </a:lnTo>
                    <a:lnTo>
                      <a:pt x="15446" y="5559"/>
                    </a:lnTo>
                    <a:lnTo>
                      <a:pt x="15552" y="5928"/>
                    </a:lnTo>
                    <a:lnTo>
                      <a:pt x="15639" y="6315"/>
                    </a:lnTo>
                    <a:lnTo>
                      <a:pt x="15710" y="6702"/>
                    </a:lnTo>
                    <a:lnTo>
                      <a:pt x="15763" y="7089"/>
                    </a:lnTo>
                    <a:lnTo>
                      <a:pt x="15798" y="7494"/>
                    </a:lnTo>
                    <a:lnTo>
                      <a:pt x="15798" y="7898"/>
                    </a:lnTo>
                    <a:lnTo>
                      <a:pt x="15798" y="7898"/>
                    </a:lnTo>
                    <a:lnTo>
                      <a:pt x="15798" y="8233"/>
                    </a:lnTo>
                    <a:lnTo>
                      <a:pt x="15780" y="8567"/>
                    </a:lnTo>
                    <a:lnTo>
                      <a:pt x="15745" y="8901"/>
                    </a:lnTo>
                    <a:lnTo>
                      <a:pt x="15692" y="9235"/>
                    </a:lnTo>
                    <a:lnTo>
                      <a:pt x="15639" y="9552"/>
                    </a:lnTo>
                    <a:lnTo>
                      <a:pt x="15552" y="9869"/>
                    </a:lnTo>
                    <a:lnTo>
                      <a:pt x="15464" y="10185"/>
                    </a:lnTo>
                    <a:lnTo>
                      <a:pt x="15376" y="10502"/>
                    </a:lnTo>
                    <a:lnTo>
                      <a:pt x="15252" y="10801"/>
                    </a:lnTo>
                    <a:lnTo>
                      <a:pt x="15129" y="11100"/>
                    </a:lnTo>
                    <a:lnTo>
                      <a:pt x="15006" y="11381"/>
                    </a:lnTo>
                    <a:lnTo>
                      <a:pt x="14848" y="11663"/>
                    </a:lnTo>
                    <a:lnTo>
                      <a:pt x="14707" y="11944"/>
                    </a:lnTo>
                    <a:lnTo>
                      <a:pt x="14531" y="12208"/>
                    </a:lnTo>
                    <a:lnTo>
                      <a:pt x="14355" y="12472"/>
                    </a:lnTo>
                    <a:lnTo>
                      <a:pt x="14162" y="12718"/>
                    </a:lnTo>
                    <a:lnTo>
                      <a:pt x="14162" y="12718"/>
                    </a:lnTo>
                    <a:lnTo>
                      <a:pt x="13880" y="13070"/>
                    </a:lnTo>
                    <a:lnTo>
                      <a:pt x="13581" y="13404"/>
                    </a:lnTo>
                    <a:lnTo>
                      <a:pt x="13265" y="13704"/>
                    </a:lnTo>
                    <a:lnTo>
                      <a:pt x="12930" y="14003"/>
                    </a:lnTo>
                    <a:lnTo>
                      <a:pt x="12579" y="14266"/>
                    </a:lnTo>
                    <a:lnTo>
                      <a:pt x="12227" y="14530"/>
                    </a:lnTo>
                    <a:lnTo>
                      <a:pt x="11840" y="14759"/>
                    </a:lnTo>
                    <a:lnTo>
                      <a:pt x="11453" y="14970"/>
                    </a:lnTo>
                    <a:lnTo>
                      <a:pt x="11048" y="15164"/>
                    </a:lnTo>
                    <a:lnTo>
                      <a:pt x="10626" y="15322"/>
                    </a:lnTo>
                    <a:lnTo>
                      <a:pt x="10186" y="15463"/>
                    </a:lnTo>
                    <a:lnTo>
                      <a:pt x="9746" y="15586"/>
                    </a:lnTo>
                    <a:lnTo>
                      <a:pt x="9307" y="15691"/>
                    </a:lnTo>
                    <a:lnTo>
                      <a:pt x="8849" y="15744"/>
                    </a:lnTo>
                    <a:lnTo>
                      <a:pt x="8374" y="15797"/>
                    </a:lnTo>
                    <a:lnTo>
                      <a:pt x="7899" y="1581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30"/>
              <p:cNvSpPr/>
              <p:nvPr/>
            </p:nvSpPr>
            <p:spPr>
              <a:xfrm>
                <a:off x="5133287" y="980066"/>
                <a:ext cx="663199" cy="592583"/>
              </a:xfrm>
              <a:custGeom>
                <a:avLst/>
                <a:gdLst/>
                <a:ahLst/>
                <a:cxnLst/>
                <a:rect l="l" t="t" r="r" b="b"/>
                <a:pathLst>
                  <a:path w="36186" h="32333" fill="none" extrusionOk="0">
                    <a:moveTo>
                      <a:pt x="18084" y="0"/>
                    </a:moveTo>
                    <a:lnTo>
                      <a:pt x="18084" y="0"/>
                    </a:lnTo>
                    <a:lnTo>
                      <a:pt x="17627" y="18"/>
                    </a:lnTo>
                    <a:lnTo>
                      <a:pt x="17152" y="35"/>
                    </a:lnTo>
                    <a:lnTo>
                      <a:pt x="16695" y="53"/>
                    </a:lnTo>
                    <a:lnTo>
                      <a:pt x="16237" y="106"/>
                    </a:lnTo>
                    <a:lnTo>
                      <a:pt x="15780" y="158"/>
                    </a:lnTo>
                    <a:lnTo>
                      <a:pt x="15340" y="211"/>
                    </a:lnTo>
                    <a:lnTo>
                      <a:pt x="14883" y="299"/>
                    </a:lnTo>
                    <a:lnTo>
                      <a:pt x="14443" y="370"/>
                    </a:lnTo>
                    <a:lnTo>
                      <a:pt x="14003" y="475"/>
                    </a:lnTo>
                    <a:lnTo>
                      <a:pt x="13563" y="581"/>
                    </a:lnTo>
                    <a:lnTo>
                      <a:pt x="13141" y="686"/>
                    </a:lnTo>
                    <a:lnTo>
                      <a:pt x="12701" y="827"/>
                    </a:lnTo>
                    <a:lnTo>
                      <a:pt x="12279" y="950"/>
                    </a:lnTo>
                    <a:lnTo>
                      <a:pt x="11875" y="1108"/>
                    </a:lnTo>
                    <a:lnTo>
                      <a:pt x="11453" y="1267"/>
                    </a:lnTo>
                    <a:lnTo>
                      <a:pt x="11048" y="1425"/>
                    </a:lnTo>
                    <a:lnTo>
                      <a:pt x="10643" y="1601"/>
                    </a:lnTo>
                    <a:lnTo>
                      <a:pt x="10239" y="1794"/>
                    </a:lnTo>
                    <a:lnTo>
                      <a:pt x="9852" y="1988"/>
                    </a:lnTo>
                    <a:lnTo>
                      <a:pt x="9465" y="2199"/>
                    </a:lnTo>
                    <a:lnTo>
                      <a:pt x="9078" y="2410"/>
                    </a:lnTo>
                    <a:lnTo>
                      <a:pt x="8708" y="2621"/>
                    </a:lnTo>
                    <a:lnTo>
                      <a:pt x="7969" y="3096"/>
                    </a:lnTo>
                    <a:lnTo>
                      <a:pt x="7266" y="3606"/>
                    </a:lnTo>
                    <a:lnTo>
                      <a:pt x="6580" y="4134"/>
                    </a:lnTo>
                    <a:lnTo>
                      <a:pt x="5929" y="4715"/>
                    </a:lnTo>
                    <a:lnTo>
                      <a:pt x="5296" y="5313"/>
                    </a:lnTo>
                    <a:lnTo>
                      <a:pt x="4698" y="5928"/>
                    </a:lnTo>
                    <a:lnTo>
                      <a:pt x="4135" y="6597"/>
                    </a:lnTo>
                    <a:lnTo>
                      <a:pt x="3589" y="7283"/>
                    </a:lnTo>
                    <a:lnTo>
                      <a:pt x="3079" y="7987"/>
                    </a:lnTo>
                    <a:lnTo>
                      <a:pt x="2622" y="8725"/>
                    </a:lnTo>
                    <a:lnTo>
                      <a:pt x="2393" y="9095"/>
                    </a:lnTo>
                    <a:lnTo>
                      <a:pt x="2182" y="9482"/>
                    </a:lnTo>
                    <a:lnTo>
                      <a:pt x="1971" y="9869"/>
                    </a:lnTo>
                    <a:lnTo>
                      <a:pt x="1777" y="10256"/>
                    </a:lnTo>
                    <a:lnTo>
                      <a:pt x="1602" y="10660"/>
                    </a:lnTo>
                    <a:lnTo>
                      <a:pt x="1426" y="11065"/>
                    </a:lnTo>
                    <a:lnTo>
                      <a:pt x="1250" y="11470"/>
                    </a:lnTo>
                    <a:lnTo>
                      <a:pt x="1091" y="11874"/>
                    </a:lnTo>
                    <a:lnTo>
                      <a:pt x="951" y="12296"/>
                    </a:lnTo>
                    <a:lnTo>
                      <a:pt x="810" y="12719"/>
                    </a:lnTo>
                    <a:lnTo>
                      <a:pt x="687" y="13141"/>
                    </a:lnTo>
                    <a:lnTo>
                      <a:pt x="564" y="13580"/>
                    </a:lnTo>
                    <a:lnTo>
                      <a:pt x="458" y="14020"/>
                    </a:lnTo>
                    <a:lnTo>
                      <a:pt x="370" y="14460"/>
                    </a:lnTo>
                    <a:lnTo>
                      <a:pt x="282" y="14900"/>
                    </a:lnTo>
                    <a:lnTo>
                      <a:pt x="212" y="15340"/>
                    </a:lnTo>
                    <a:lnTo>
                      <a:pt x="141" y="15797"/>
                    </a:lnTo>
                    <a:lnTo>
                      <a:pt x="89" y="16254"/>
                    </a:lnTo>
                    <a:lnTo>
                      <a:pt x="53" y="16712"/>
                    </a:lnTo>
                    <a:lnTo>
                      <a:pt x="18" y="17169"/>
                    </a:lnTo>
                    <a:lnTo>
                      <a:pt x="1" y="17626"/>
                    </a:lnTo>
                    <a:lnTo>
                      <a:pt x="1" y="18101"/>
                    </a:lnTo>
                    <a:lnTo>
                      <a:pt x="1" y="18101"/>
                    </a:lnTo>
                    <a:lnTo>
                      <a:pt x="18" y="18875"/>
                    </a:lnTo>
                    <a:lnTo>
                      <a:pt x="53" y="19649"/>
                    </a:lnTo>
                    <a:lnTo>
                      <a:pt x="141" y="20406"/>
                    </a:lnTo>
                    <a:lnTo>
                      <a:pt x="247" y="21145"/>
                    </a:lnTo>
                    <a:lnTo>
                      <a:pt x="388" y="21883"/>
                    </a:lnTo>
                    <a:lnTo>
                      <a:pt x="564" y="22622"/>
                    </a:lnTo>
                    <a:lnTo>
                      <a:pt x="757" y="23326"/>
                    </a:lnTo>
                    <a:lnTo>
                      <a:pt x="986" y="24030"/>
                    </a:lnTo>
                    <a:lnTo>
                      <a:pt x="1250" y="24733"/>
                    </a:lnTo>
                    <a:lnTo>
                      <a:pt x="1531" y="25402"/>
                    </a:lnTo>
                    <a:lnTo>
                      <a:pt x="1830" y="26070"/>
                    </a:lnTo>
                    <a:lnTo>
                      <a:pt x="2182" y="26721"/>
                    </a:lnTo>
                    <a:lnTo>
                      <a:pt x="2534" y="27354"/>
                    </a:lnTo>
                    <a:lnTo>
                      <a:pt x="2921" y="27970"/>
                    </a:lnTo>
                    <a:lnTo>
                      <a:pt x="3325" y="28568"/>
                    </a:lnTo>
                    <a:lnTo>
                      <a:pt x="3765" y="29149"/>
                    </a:lnTo>
                    <a:lnTo>
                      <a:pt x="3765" y="29149"/>
                    </a:lnTo>
                    <a:lnTo>
                      <a:pt x="4170" y="29659"/>
                    </a:lnTo>
                    <a:lnTo>
                      <a:pt x="4592" y="30151"/>
                    </a:lnTo>
                    <a:lnTo>
                      <a:pt x="5032" y="30626"/>
                    </a:lnTo>
                    <a:lnTo>
                      <a:pt x="5489" y="31084"/>
                    </a:lnTo>
                    <a:lnTo>
                      <a:pt x="5489" y="31084"/>
                    </a:lnTo>
                    <a:lnTo>
                      <a:pt x="5032" y="30626"/>
                    </a:lnTo>
                    <a:lnTo>
                      <a:pt x="4592" y="30151"/>
                    </a:lnTo>
                    <a:lnTo>
                      <a:pt x="4170" y="29659"/>
                    </a:lnTo>
                    <a:lnTo>
                      <a:pt x="3765" y="29149"/>
                    </a:lnTo>
                    <a:lnTo>
                      <a:pt x="3765" y="29149"/>
                    </a:lnTo>
                    <a:lnTo>
                      <a:pt x="4223" y="28568"/>
                    </a:lnTo>
                    <a:lnTo>
                      <a:pt x="4698" y="28023"/>
                    </a:lnTo>
                    <a:lnTo>
                      <a:pt x="5190" y="27495"/>
                    </a:lnTo>
                    <a:lnTo>
                      <a:pt x="5718" y="26985"/>
                    </a:lnTo>
                    <a:lnTo>
                      <a:pt x="6263" y="26492"/>
                    </a:lnTo>
                    <a:lnTo>
                      <a:pt x="6826" y="26017"/>
                    </a:lnTo>
                    <a:lnTo>
                      <a:pt x="7407" y="25578"/>
                    </a:lnTo>
                    <a:lnTo>
                      <a:pt x="8005" y="25155"/>
                    </a:lnTo>
                    <a:lnTo>
                      <a:pt x="8620" y="24768"/>
                    </a:lnTo>
                    <a:lnTo>
                      <a:pt x="9254" y="24381"/>
                    </a:lnTo>
                    <a:lnTo>
                      <a:pt x="9905" y="24047"/>
                    </a:lnTo>
                    <a:lnTo>
                      <a:pt x="10573" y="23713"/>
                    </a:lnTo>
                    <a:lnTo>
                      <a:pt x="11241" y="23431"/>
                    </a:lnTo>
                    <a:lnTo>
                      <a:pt x="11945" y="23168"/>
                    </a:lnTo>
                    <a:lnTo>
                      <a:pt x="12649" y="22921"/>
                    </a:lnTo>
                    <a:lnTo>
                      <a:pt x="13370" y="22710"/>
                    </a:lnTo>
                    <a:lnTo>
                      <a:pt x="13370" y="22710"/>
                    </a:lnTo>
                    <a:lnTo>
                      <a:pt x="13915" y="22939"/>
                    </a:lnTo>
                    <a:lnTo>
                      <a:pt x="14478" y="23132"/>
                    </a:lnTo>
                    <a:lnTo>
                      <a:pt x="15059" y="23308"/>
                    </a:lnTo>
                    <a:lnTo>
                      <a:pt x="15639" y="23449"/>
                    </a:lnTo>
                    <a:lnTo>
                      <a:pt x="16237" y="23555"/>
                    </a:lnTo>
                    <a:lnTo>
                      <a:pt x="16853" y="23643"/>
                    </a:lnTo>
                    <a:lnTo>
                      <a:pt x="17469" y="23695"/>
                    </a:lnTo>
                    <a:lnTo>
                      <a:pt x="18084" y="23695"/>
                    </a:lnTo>
                    <a:lnTo>
                      <a:pt x="18084" y="23695"/>
                    </a:lnTo>
                    <a:lnTo>
                      <a:pt x="18718" y="23695"/>
                    </a:lnTo>
                    <a:lnTo>
                      <a:pt x="19333" y="23643"/>
                    </a:lnTo>
                    <a:lnTo>
                      <a:pt x="19949" y="23555"/>
                    </a:lnTo>
                    <a:lnTo>
                      <a:pt x="20547" y="23449"/>
                    </a:lnTo>
                    <a:lnTo>
                      <a:pt x="21128" y="23308"/>
                    </a:lnTo>
                    <a:lnTo>
                      <a:pt x="21708" y="23132"/>
                    </a:lnTo>
                    <a:lnTo>
                      <a:pt x="22253" y="22939"/>
                    </a:lnTo>
                    <a:lnTo>
                      <a:pt x="22816" y="22710"/>
                    </a:lnTo>
                    <a:lnTo>
                      <a:pt x="22816" y="22710"/>
                    </a:lnTo>
                    <a:lnTo>
                      <a:pt x="23538" y="22921"/>
                    </a:lnTo>
                    <a:lnTo>
                      <a:pt x="24241" y="23168"/>
                    </a:lnTo>
                    <a:lnTo>
                      <a:pt x="24927" y="23431"/>
                    </a:lnTo>
                    <a:lnTo>
                      <a:pt x="25613" y="23713"/>
                    </a:lnTo>
                    <a:lnTo>
                      <a:pt x="26282" y="24047"/>
                    </a:lnTo>
                    <a:lnTo>
                      <a:pt x="26933" y="24381"/>
                    </a:lnTo>
                    <a:lnTo>
                      <a:pt x="27566" y="24768"/>
                    </a:lnTo>
                    <a:lnTo>
                      <a:pt x="28182" y="25155"/>
                    </a:lnTo>
                    <a:lnTo>
                      <a:pt x="28780" y="25578"/>
                    </a:lnTo>
                    <a:lnTo>
                      <a:pt x="29360" y="26017"/>
                    </a:lnTo>
                    <a:lnTo>
                      <a:pt x="29923" y="26492"/>
                    </a:lnTo>
                    <a:lnTo>
                      <a:pt x="30469" y="26985"/>
                    </a:lnTo>
                    <a:lnTo>
                      <a:pt x="30979" y="27495"/>
                    </a:lnTo>
                    <a:lnTo>
                      <a:pt x="31489" y="28023"/>
                    </a:lnTo>
                    <a:lnTo>
                      <a:pt x="31964" y="28568"/>
                    </a:lnTo>
                    <a:lnTo>
                      <a:pt x="32421" y="29149"/>
                    </a:lnTo>
                    <a:lnTo>
                      <a:pt x="32421" y="29149"/>
                    </a:lnTo>
                    <a:lnTo>
                      <a:pt x="32069" y="29588"/>
                    </a:lnTo>
                    <a:lnTo>
                      <a:pt x="31700" y="30011"/>
                    </a:lnTo>
                    <a:lnTo>
                      <a:pt x="31330" y="30433"/>
                    </a:lnTo>
                    <a:lnTo>
                      <a:pt x="30943" y="30837"/>
                    </a:lnTo>
                    <a:lnTo>
                      <a:pt x="30539" y="31224"/>
                    </a:lnTo>
                    <a:lnTo>
                      <a:pt x="30117" y="31611"/>
                    </a:lnTo>
                    <a:lnTo>
                      <a:pt x="29695" y="31981"/>
                    </a:lnTo>
                    <a:lnTo>
                      <a:pt x="29255" y="32333"/>
                    </a:lnTo>
                    <a:lnTo>
                      <a:pt x="29255" y="32333"/>
                    </a:lnTo>
                    <a:lnTo>
                      <a:pt x="29695" y="31981"/>
                    </a:lnTo>
                    <a:lnTo>
                      <a:pt x="30117" y="31611"/>
                    </a:lnTo>
                    <a:lnTo>
                      <a:pt x="30539" y="31224"/>
                    </a:lnTo>
                    <a:lnTo>
                      <a:pt x="30943" y="30837"/>
                    </a:lnTo>
                    <a:lnTo>
                      <a:pt x="31330" y="30433"/>
                    </a:lnTo>
                    <a:lnTo>
                      <a:pt x="31700" y="30011"/>
                    </a:lnTo>
                    <a:lnTo>
                      <a:pt x="32069" y="29588"/>
                    </a:lnTo>
                    <a:lnTo>
                      <a:pt x="32421" y="29149"/>
                    </a:lnTo>
                    <a:lnTo>
                      <a:pt x="32421" y="29149"/>
                    </a:lnTo>
                    <a:lnTo>
                      <a:pt x="32861" y="28568"/>
                    </a:lnTo>
                    <a:lnTo>
                      <a:pt x="33265" y="27970"/>
                    </a:lnTo>
                    <a:lnTo>
                      <a:pt x="33653" y="27354"/>
                    </a:lnTo>
                    <a:lnTo>
                      <a:pt x="34004" y="26721"/>
                    </a:lnTo>
                    <a:lnTo>
                      <a:pt x="34339" y="26070"/>
                    </a:lnTo>
                    <a:lnTo>
                      <a:pt x="34655" y="25402"/>
                    </a:lnTo>
                    <a:lnTo>
                      <a:pt x="34937" y="24733"/>
                    </a:lnTo>
                    <a:lnTo>
                      <a:pt x="35183" y="24030"/>
                    </a:lnTo>
                    <a:lnTo>
                      <a:pt x="35412" y="23326"/>
                    </a:lnTo>
                    <a:lnTo>
                      <a:pt x="35623" y="22622"/>
                    </a:lnTo>
                    <a:lnTo>
                      <a:pt x="35781" y="21883"/>
                    </a:lnTo>
                    <a:lnTo>
                      <a:pt x="35922" y="21145"/>
                    </a:lnTo>
                    <a:lnTo>
                      <a:pt x="36045" y="20406"/>
                    </a:lnTo>
                    <a:lnTo>
                      <a:pt x="36115" y="19649"/>
                    </a:lnTo>
                    <a:lnTo>
                      <a:pt x="36168" y="18875"/>
                    </a:lnTo>
                    <a:lnTo>
                      <a:pt x="36186" y="18101"/>
                    </a:lnTo>
                    <a:lnTo>
                      <a:pt x="36186" y="18101"/>
                    </a:lnTo>
                    <a:lnTo>
                      <a:pt x="36168" y="17626"/>
                    </a:lnTo>
                    <a:lnTo>
                      <a:pt x="36150" y="17169"/>
                    </a:lnTo>
                    <a:lnTo>
                      <a:pt x="36133" y="16712"/>
                    </a:lnTo>
                    <a:lnTo>
                      <a:pt x="36098" y="16254"/>
                    </a:lnTo>
                    <a:lnTo>
                      <a:pt x="36045" y="15797"/>
                    </a:lnTo>
                    <a:lnTo>
                      <a:pt x="35975" y="15340"/>
                    </a:lnTo>
                    <a:lnTo>
                      <a:pt x="35904" y="14900"/>
                    </a:lnTo>
                    <a:lnTo>
                      <a:pt x="35816" y="14460"/>
                    </a:lnTo>
                    <a:lnTo>
                      <a:pt x="35711" y="14020"/>
                    </a:lnTo>
                    <a:lnTo>
                      <a:pt x="35605" y="13580"/>
                    </a:lnTo>
                    <a:lnTo>
                      <a:pt x="35500" y="13141"/>
                    </a:lnTo>
                    <a:lnTo>
                      <a:pt x="35376" y="12719"/>
                    </a:lnTo>
                    <a:lnTo>
                      <a:pt x="35236" y="12296"/>
                    </a:lnTo>
                    <a:lnTo>
                      <a:pt x="35077" y="11874"/>
                    </a:lnTo>
                    <a:lnTo>
                      <a:pt x="34919" y="11470"/>
                    </a:lnTo>
                    <a:lnTo>
                      <a:pt x="34761" y="11065"/>
                    </a:lnTo>
                    <a:lnTo>
                      <a:pt x="34585" y="10660"/>
                    </a:lnTo>
                    <a:lnTo>
                      <a:pt x="34391" y="10256"/>
                    </a:lnTo>
                    <a:lnTo>
                      <a:pt x="34198" y="9869"/>
                    </a:lnTo>
                    <a:lnTo>
                      <a:pt x="34004" y="9482"/>
                    </a:lnTo>
                    <a:lnTo>
                      <a:pt x="33793" y="9095"/>
                    </a:lnTo>
                    <a:lnTo>
                      <a:pt x="33565" y="8725"/>
                    </a:lnTo>
                    <a:lnTo>
                      <a:pt x="33090" y="7987"/>
                    </a:lnTo>
                    <a:lnTo>
                      <a:pt x="32597" y="7283"/>
                    </a:lnTo>
                    <a:lnTo>
                      <a:pt x="32052" y="6597"/>
                    </a:lnTo>
                    <a:lnTo>
                      <a:pt x="31489" y="5928"/>
                    </a:lnTo>
                    <a:lnTo>
                      <a:pt x="30891" y="5313"/>
                    </a:lnTo>
                    <a:lnTo>
                      <a:pt x="30257" y="4715"/>
                    </a:lnTo>
                    <a:lnTo>
                      <a:pt x="29607" y="4134"/>
                    </a:lnTo>
                    <a:lnTo>
                      <a:pt x="28920" y="3606"/>
                    </a:lnTo>
                    <a:lnTo>
                      <a:pt x="28199" y="3096"/>
                    </a:lnTo>
                    <a:lnTo>
                      <a:pt x="27478" y="2621"/>
                    </a:lnTo>
                    <a:lnTo>
                      <a:pt x="27091" y="2410"/>
                    </a:lnTo>
                    <a:lnTo>
                      <a:pt x="26722" y="2199"/>
                    </a:lnTo>
                    <a:lnTo>
                      <a:pt x="26335" y="1988"/>
                    </a:lnTo>
                    <a:lnTo>
                      <a:pt x="25930" y="1794"/>
                    </a:lnTo>
                    <a:lnTo>
                      <a:pt x="25543" y="1601"/>
                    </a:lnTo>
                    <a:lnTo>
                      <a:pt x="25138" y="1425"/>
                    </a:lnTo>
                    <a:lnTo>
                      <a:pt x="24716" y="1267"/>
                    </a:lnTo>
                    <a:lnTo>
                      <a:pt x="24312" y="1108"/>
                    </a:lnTo>
                    <a:lnTo>
                      <a:pt x="23889" y="950"/>
                    </a:lnTo>
                    <a:lnTo>
                      <a:pt x="23467" y="827"/>
                    </a:lnTo>
                    <a:lnTo>
                      <a:pt x="23045" y="686"/>
                    </a:lnTo>
                    <a:lnTo>
                      <a:pt x="22605" y="581"/>
                    </a:lnTo>
                    <a:lnTo>
                      <a:pt x="22183" y="475"/>
                    </a:lnTo>
                    <a:lnTo>
                      <a:pt x="21743" y="370"/>
                    </a:lnTo>
                    <a:lnTo>
                      <a:pt x="21286" y="299"/>
                    </a:lnTo>
                    <a:lnTo>
                      <a:pt x="20846" y="211"/>
                    </a:lnTo>
                    <a:lnTo>
                      <a:pt x="20389" y="158"/>
                    </a:lnTo>
                    <a:lnTo>
                      <a:pt x="19931" y="106"/>
                    </a:lnTo>
                    <a:lnTo>
                      <a:pt x="19474" y="53"/>
                    </a:lnTo>
                    <a:lnTo>
                      <a:pt x="19017" y="35"/>
                    </a:lnTo>
                    <a:lnTo>
                      <a:pt x="18559" y="18"/>
                    </a:lnTo>
                    <a:lnTo>
                      <a:pt x="1808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30"/>
              <p:cNvSpPr/>
              <p:nvPr/>
            </p:nvSpPr>
            <p:spPr>
              <a:xfrm>
                <a:off x="5319952" y="1100001"/>
                <a:ext cx="289538" cy="289849"/>
              </a:xfrm>
              <a:custGeom>
                <a:avLst/>
                <a:gdLst/>
                <a:ahLst/>
                <a:cxnLst/>
                <a:rect l="l" t="t" r="r" b="b"/>
                <a:pathLst>
                  <a:path w="15798" h="15815" extrusionOk="0">
                    <a:moveTo>
                      <a:pt x="7495" y="0"/>
                    </a:moveTo>
                    <a:lnTo>
                      <a:pt x="7090" y="35"/>
                    </a:lnTo>
                    <a:lnTo>
                      <a:pt x="6703" y="88"/>
                    </a:lnTo>
                    <a:lnTo>
                      <a:pt x="6316" y="158"/>
                    </a:lnTo>
                    <a:lnTo>
                      <a:pt x="5929" y="246"/>
                    </a:lnTo>
                    <a:lnTo>
                      <a:pt x="5542" y="352"/>
                    </a:lnTo>
                    <a:lnTo>
                      <a:pt x="5190" y="475"/>
                    </a:lnTo>
                    <a:lnTo>
                      <a:pt x="4821" y="616"/>
                    </a:lnTo>
                    <a:lnTo>
                      <a:pt x="4469" y="774"/>
                    </a:lnTo>
                    <a:lnTo>
                      <a:pt x="4135" y="950"/>
                    </a:lnTo>
                    <a:lnTo>
                      <a:pt x="3801" y="1143"/>
                    </a:lnTo>
                    <a:lnTo>
                      <a:pt x="3484" y="1337"/>
                    </a:lnTo>
                    <a:lnTo>
                      <a:pt x="3167" y="1566"/>
                    </a:lnTo>
                    <a:lnTo>
                      <a:pt x="2868" y="1794"/>
                    </a:lnTo>
                    <a:lnTo>
                      <a:pt x="2587" y="2041"/>
                    </a:lnTo>
                    <a:lnTo>
                      <a:pt x="2305" y="2304"/>
                    </a:lnTo>
                    <a:lnTo>
                      <a:pt x="2042" y="2586"/>
                    </a:lnTo>
                    <a:lnTo>
                      <a:pt x="1795" y="2867"/>
                    </a:lnTo>
                    <a:lnTo>
                      <a:pt x="1567" y="3166"/>
                    </a:lnTo>
                    <a:lnTo>
                      <a:pt x="1338" y="3483"/>
                    </a:lnTo>
                    <a:lnTo>
                      <a:pt x="1144" y="3800"/>
                    </a:lnTo>
                    <a:lnTo>
                      <a:pt x="951" y="4134"/>
                    </a:lnTo>
                    <a:lnTo>
                      <a:pt x="775" y="4468"/>
                    </a:lnTo>
                    <a:lnTo>
                      <a:pt x="617" y="4820"/>
                    </a:lnTo>
                    <a:lnTo>
                      <a:pt x="476" y="5189"/>
                    </a:lnTo>
                    <a:lnTo>
                      <a:pt x="353" y="5559"/>
                    </a:lnTo>
                    <a:lnTo>
                      <a:pt x="247" y="5928"/>
                    </a:lnTo>
                    <a:lnTo>
                      <a:pt x="159" y="6315"/>
                    </a:lnTo>
                    <a:lnTo>
                      <a:pt x="89" y="6702"/>
                    </a:lnTo>
                    <a:lnTo>
                      <a:pt x="36" y="7089"/>
                    </a:lnTo>
                    <a:lnTo>
                      <a:pt x="1" y="7494"/>
                    </a:lnTo>
                    <a:lnTo>
                      <a:pt x="1" y="7898"/>
                    </a:lnTo>
                    <a:lnTo>
                      <a:pt x="1" y="8233"/>
                    </a:lnTo>
                    <a:lnTo>
                      <a:pt x="19" y="8567"/>
                    </a:lnTo>
                    <a:lnTo>
                      <a:pt x="54" y="8901"/>
                    </a:lnTo>
                    <a:lnTo>
                      <a:pt x="107" y="9235"/>
                    </a:lnTo>
                    <a:lnTo>
                      <a:pt x="177" y="9552"/>
                    </a:lnTo>
                    <a:lnTo>
                      <a:pt x="247" y="9869"/>
                    </a:lnTo>
                    <a:lnTo>
                      <a:pt x="335" y="10185"/>
                    </a:lnTo>
                    <a:lnTo>
                      <a:pt x="423" y="10502"/>
                    </a:lnTo>
                    <a:lnTo>
                      <a:pt x="546" y="10801"/>
                    </a:lnTo>
                    <a:lnTo>
                      <a:pt x="669" y="11100"/>
                    </a:lnTo>
                    <a:lnTo>
                      <a:pt x="793" y="11381"/>
                    </a:lnTo>
                    <a:lnTo>
                      <a:pt x="951" y="11663"/>
                    </a:lnTo>
                    <a:lnTo>
                      <a:pt x="1109" y="11944"/>
                    </a:lnTo>
                    <a:lnTo>
                      <a:pt x="1268" y="12208"/>
                    </a:lnTo>
                    <a:lnTo>
                      <a:pt x="1443" y="12472"/>
                    </a:lnTo>
                    <a:lnTo>
                      <a:pt x="1637" y="12718"/>
                    </a:lnTo>
                    <a:lnTo>
                      <a:pt x="1918" y="13070"/>
                    </a:lnTo>
                    <a:lnTo>
                      <a:pt x="2217" y="13404"/>
                    </a:lnTo>
                    <a:lnTo>
                      <a:pt x="2534" y="13704"/>
                    </a:lnTo>
                    <a:lnTo>
                      <a:pt x="2868" y="14003"/>
                    </a:lnTo>
                    <a:lnTo>
                      <a:pt x="3220" y="14266"/>
                    </a:lnTo>
                    <a:lnTo>
                      <a:pt x="3590" y="14530"/>
                    </a:lnTo>
                    <a:lnTo>
                      <a:pt x="3959" y="14759"/>
                    </a:lnTo>
                    <a:lnTo>
                      <a:pt x="4364" y="14970"/>
                    </a:lnTo>
                    <a:lnTo>
                      <a:pt x="4768" y="15164"/>
                    </a:lnTo>
                    <a:lnTo>
                      <a:pt x="5173" y="15322"/>
                    </a:lnTo>
                    <a:lnTo>
                      <a:pt x="5613" y="15463"/>
                    </a:lnTo>
                    <a:lnTo>
                      <a:pt x="6052" y="15586"/>
                    </a:lnTo>
                    <a:lnTo>
                      <a:pt x="6492" y="15691"/>
                    </a:lnTo>
                    <a:lnTo>
                      <a:pt x="6967" y="15744"/>
                    </a:lnTo>
                    <a:lnTo>
                      <a:pt x="7424" y="15797"/>
                    </a:lnTo>
                    <a:lnTo>
                      <a:pt x="7899" y="15814"/>
                    </a:lnTo>
                    <a:lnTo>
                      <a:pt x="8374" y="15797"/>
                    </a:lnTo>
                    <a:lnTo>
                      <a:pt x="8849" y="15744"/>
                    </a:lnTo>
                    <a:lnTo>
                      <a:pt x="9307" y="15691"/>
                    </a:lnTo>
                    <a:lnTo>
                      <a:pt x="9746" y="15586"/>
                    </a:lnTo>
                    <a:lnTo>
                      <a:pt x="10186" y="15463"/>
                    </a:lnTo>
                    <a:lnTo>
                      <a:pt x="10626" y="15322"/>
                    </a:lnTo>
                    <a:lnTo>
                      <a:pt x="11048" y="15164"/>
                    </a:lnTo>
                    <a:lnTo>
                      <a:pt x="11453" y="14970"/>
                    </a:lnTo>
                    <a:lnTo>
                      <a:pt x="11840" y="14759"/>
                    </a:lnTo>
                    <a:lnTo>
                      <a:pt x="12227" y="14530"/>
                    </a:lnTo>
                    <a:lnTo>
                      <a:pt x="12579" y="14266"/>
                    </a:lnTo>
                    <a:lnTo>
                      <a:pt x="12930" y="14003"/>
                    </a:lnTo>
                    <a:lnTo>
                      <a:pt x="13265" y="13704"/>
                    </a:lnTo>
                    <a:lnTo>
                      <a:pt x="13581" y="13404"/>
                    </a:lnTo>
                    <a:lnTo>
                      <a:pt x="13880" y="13070"/>
                    </a:lnTo>
                    <a:lnTo>
                      <a:pt x="14162" y="12718"/>
                    </a:lnTo>
                    <a:lnTo>
                      <a:pt x="14355" y="12472"/>
                    </a:lnTo>
                    <a:lnTo>
                      <a:pt x="14531" y="12208"/>
                    </a:lnTo>
                    <a:lnTo>
                      <a:pt x="14707" y="11944"/>
                    </a:lnTo>
                    <a:lnTo>
                      <a:pt x="14848" y="11663"/>
                    </a:lnTo>
                    <a:lnTo>
                      <a:pt x="15006" y="11381"/>
                    </a:lnTo>
                    <a:lnTo>
                      <a:pt x="15129" y="11100"/>
                    </a:lnTo>
                    <a:lnTo>
                      <a:pt x="15252" y="10801"/>
                    </a:lnTo>
                    <a:lnTo>
                      <a:pt x="15376" y="10502"/>
                    </a:lnTo>
                    <a:lnTo>
                      <a:pt x="15464" y="10185"/>
                    </a:lnTo>
                    <a:lnTo>
                      <a:pt x="15552" y="9869"/>
                    </a:lnTo>
                    <a:lnTo>
                      <a:pt x="15639" y="9552"/>
                    </a:lnTo>
                    <a:lnTo>
                      <a:pt x="15692" y="9235"/>
                    </a:lnTo>
                    <a:lnTo>
                      <a:pt x="15745" y="8901"/>
                    </a:lnTo>
                    <a:lnTo>
                      <a:pt x="15780" y="8567"/>
                    </a:lnTo>
                    <a:lnTo>
                      <a:pt x="15798" y="8233"/>
                    </a:lnTo>
                    <a:lnTo>
                      <a:pt x="15798" y="7898"/>
                    </a:lnTo>
                    <a:lnTo>
                      <a:pt x="15798" y="7494"/>
                    </a:lnTo>
                    <a:lnTo>
                      <a:pt x="15763" y="7089"/>
                    </a:lnTo>
                    <a:lnTo>
                      <a:pt x="15710" y="6702"/>
                    </a:lnTo>
                    <a:lnTo>
                      <a:pt x="15639" y="6315"/>
                    </a:lnTo>
                    <a:lnTo>
                      <a:pt x="15552" y="5928"/>
                    </a:lnTo>
                    <a:lnTo>
                      <a:pt x="15446" y="5559"/>
                    </a:lnTo>
                    <a:lnTo>
                      <a:pt x="15323" y="5189"/>
                    </a:lnTo>
                    <a:lnTo>
                      <a:pt x="15182" y="4820"/>
                    </a:lnTo>
                    <a:lnTo>
                      <a:pt x="15024" y="4468"/>
                    </a:lnTo>
                    <a:lnTo>
                      <a:pt x="14848" y="4134"/>
                    </a:lnTo>
                    <a:lnTo>
                      <a:pt x="14654" y="3800"/>
                    </a:lnTo>
                    <a:lnTo>
                      <a:pt x="14461" y="3483"/>
                    </a:lnTo>
                    <a:lnTo>
                      <a:pt x="14232" y="3166"/>
                    </a:lnTo>
                    <a:lnTo>
                      <a:pt x="14003" y="2867"/>
                    </a:lnTo>
                    <a:lnTo>
                      <a:pt x="13757" y="2586"/>
                    </a:lnTo>
                    <a:lnTo>
                      <a:pt x="13493" y="2304"/>
                    </a:lnTo>
                    <a:lnTo>
                      <a:pt x="13212" y="2041"/>
                    </a:lnTo>
                    <a:lnTo>
                      <a:pt x="12930" y="1794"/>
                    </a:lnTo>
                    <a:lnTo>
                      <a:pt x="12631" y="1566"/>
                    </a:lnTo>
                    <a:lnTo>
                      <a:pt x="12315" y="1337"/>
                    </a:lnTo>
                    <a:lnTo>
                      <a:pt x="11998" y="1143"/>
                    </a:lnTo>
                    <a:lnTo>
                      <a:pt x="11664" y="950"/>
                    </a:lnTo>
                    <a:lnTo>
                      <a:pt x="11330" y="774"/>
                    </a:lnTo>
                    <a:lnTo>
                      <a:pt x="10978" y="616"/>
                    </a:lnTo>
                    <a:lnTo>
                      <a:pt x="10626" y="475"/>
                    </a:lnTo>
                    <a:lnTo>
                      <a:pt x="10257" y="352"/>
                    </a:lnTo>
                    <a:lnTo>
                      <a:pt x="9870" y="246"/>
                    </a:lnTo>
                    <a:lnTo>
                      <a:pt x="9500" y="158"/>
                    </a:lnTo>
                    <a:lnTo>
                      <a:pt x="9113" y="88"/>
                    </a:lnTo>
                    <a:lnTo>
                      <a:pt x="8709" y="35"/>
                    </a:lnTo>
                    <a:lnTo>
                      <a:pt x="830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47" name="Google Shape;1247;p30"/>
              <p:cNvSpPr/>
              <p:nvPr/>
            </p:nvSpPr>
            <p:spPr>
              <a:xfrm>
                <a:off x="5319952" y="1100001"/>
                <a:ext cx="289538" cy="289849"/>
              </a:xfrm>
              <a:custGeom>
                <a:avLst/>
                <a:gdLst/>
                <a:ahLst/>
                <a:cxnLst/>
                <a:rect l="l" t="t" r="r" b="b"/>
                <a:pathLst>
                  <a:path w="15798" h="15815" fill="none" extrusionOk="0">
                    <a:moveTo>
                      <a:pt x="7899" y="0"/>
                    </a:moveTo>
                    <a:lnTo>
                      <a:pt x="7899" y="0"/>
                    </a:lnTo>
                    <a:lnTo>
                      <a:pt x="7495" y="0"/>
                    </a:lnTo>
                    <a:lnTo>
                      <a:pt x="7090" y="35"/>
                    </a:lnTo>
                    <a:lnTo>
                      <a:pt x="6703" y="88"/>
                    </a:lnTo>
                    <a:lnTo>
                      <a:pt x="6316" y="158"/>
                    </a:lnTo>
                    <a:lnTo>
                      <a:pt x="5929" y="246"/>
                    </a:lnTo>
                    <a:lnTo>
                      <a:pt x="5542" y="352"/>
                    </a:lnTo>
                    <a:lnTo>
                      <a:pt x="5190" y="475"/>
                    </a:lnTo>
                    <a:lnTo>
                      <a:pt x="4821" y="616"/>
                    </a:lnTo>
                    <a:lnTo>
                      <a:pt x="4469" y="774"/>
                    </a:lnTo>
                    <a:lnTo>
                      <a:pt x="4135" y="950"/>
                    </a:lnTo>
                    <a:lnTo>
                      <a:pt x="3801" y="1143"/>
                    </a:lnTo>
                    <a:lnTo>
                      <a:pt x="3484" y="1337"/>
                    </a:lnTo>
                    <a:lnTo>
                      <a:pt x="3167" y="1566"/>
                    </a:lnTo>
                    <a:lnTo>
                      <a:pt x="2868" y="1794"/>
                    </a:lnTo>
                    <a:lnTo>
                      <a:pt x="2587" y="2041"/>
                    </a:lnTo>
                    <a:lnTo>
                      <a:pt x="2305" y="2304"/>
                    </a:lnTo>
                    <a:lnTo>
                      <a:pt x="2042" y="2586"/>
                    </a:lnTo>
                    <a:lnTo>
                      <a:pt x="1795" y="2867"/>
                    </a:lnTo>
                    <a:lnTo>
                      <a:pt x="1567" y="3166"/>
                    </a:lnTo>
                    <a:lnTo>
                      <a:pt x="1338" y="3483"/>
                    </a:lnTo>
                    <a:lnTo>
                      <a:pt x="1144" y="3800"/>
                    </a:lnTo>
                    <a:lnTo>
                      <a:pt x="951" y="4134"/>
                    </a:lnTo>
                    <a:lnTo>
                      <a:pt x="775" y="4468"/>
                    </a:lnTo>
                    <a:lnTo>
                      <a:pt x="617" y="4820"/>
                    </a:lnTo>
                    <a:lnTo>
                      <a:pt x="476" y="5189"/>
                    </a:lnTo>
                    <a:lnTo>
                      <a:pt x="353" y="5559"/>
                    </a:lnTo>
                    <a:lnTo>
                      <a:pt x="247" y="5928"/>
                    </a:lnTo>
                    <a:lnTo>
                      <a:pt x="159" y="6315"/>
                    </a:lnTo>
                    <a:lnTo>
                      <a:pt x="89" y="6702"/>
                    </a:lnTo>
                    <a:lnTo>
                      <a:pt x="36" y="7089"/>
                    </a:lnTo>
                    <a:lnTo>
                      <a:pt x="1" y="7494"/>
                    </a:lnTo>
                    <a:lnTo>
                      <a:pt x="1" y="7898"/>
                    </a:lnTo>
                    <a:lnTo>
                      <a:pt x="1" y="7898"/>
                    </a:lnTo>
                    <a:lnTo>
                      <a:pt x="1" y="8233"/>
                    </a:lnTo>
                    <a:lnTo>
                      <a:pt x="19" y="8567"/>
                    </a:lnTo>
                    <a:lnTo>
                      <a:pt x="54" y="8901"/>
                    </a:lnTo>
                    <a:lnTo>
                      <a:pt x="107" y="9235"/>
                    </a:lnTo>
                    <a:lnTo>
                      <a:pt x="177" y="9552"/>
                    </a:lnTo>
                    <a:lnTo>
                      <a:pt x="247" y="9869"/>
                    </a:lnTo>
                    <a:lnTo>
                      <a:pt x="335" y="10185"/>
                    </a:lnTo>
                    <a:lnTo>
                      <a:pt x="423" y="10502"/>
                    </a:lnTo>
                    <a:lnTo>
                      <a:pt x="546" y="10801"/>
                    </a:lnTo>
                    <a:lnTo>
                      <a:pt x="669" y="11100"/>
                    </a:lnTo>
                    <a:lnTo>
                      <a:pt x="793" y="11381"/>
                    </a:lnTo>
                    <a:lnTo>
                      <a:pt x="951" y="11663"/>
                    </a:lnTo>
                    <a:lnTo>
                      <a:pt x="1109" y="11944"/>
                    </a:lnTo>
                    <a:lnTo>
                      <a:pt x="1268" y="12208"/>
                    </a:lnTo>
                    <a:lnTo>
                      <a:pt x="1443" y="12472"/>
                    </a:lnTo>
                    <a:lnTo>
                      <a:pt x="1637" y="12718"/>
                    </a:lnTo>
                    <a:lnTo>
                      <a:pt x="1637" y="12718"/>
                    </a:lnTo>
                    <a:lnTo>
                      <a:pt x="1918" y="13070"/>
                    </a:lnTo>
                    <a:lnTo>
                      <a:pt x="2217" y="13404"/>
                    </a:lnTo>
                    <a:lnTo>
                      <a:pt x="2534" y="13704"/>
                    </a:lnTo>
                    <a:lnTo>
                      <a:pt x="2868" y="14003"/>
                    </a:lnTo>
                    <a:lnTo>
                      <a:pt x="3220" y="14266"/>
                    </a:lnTo>
                    <a:lnTo>
                      <a:pt x="3590" y="14530"/>
                    </a:lnTo>
                    <a:lnTo>
                      <a:pt x="3959" y="14759"/>
                    </a:lnTo>
                    <a:lnTo>
                      <a:pt x="4364" y="14970"/>
                    </a:lnTo>
                    <a:lnTo>
                      <a:pt x="4768" y="15164"/>
                    </a:lnTo>
                    <a:lnTo>
                      <a:pt x="5173" y="15322"/>
                    </a:lnTo>
                    <a:lnTo>
                      <a:pt x="5613" y="15463"/>
                    </a:lnTo>
                    <a:lnTo>
                      <a:pt x="6052" y="15586"/>
                    </a:lnTo>
                    <a:lnTo>
                      <a:pt x="6492" y="15691"/>
                    </a:lnTo>
                    <a:lnTo>
                      <a:pt x="6967" y="15744"/>
                    </a:lnTo>
                    <a:lnTo>
                      <a:pt x="7424" y="15797"/>
                    </a:lnTo>
                    <a:lnTo>
                      <a:pt x="7899" y="15814"/>
                    </a:lnTo>
                    <a:lnTo>
                      <a:pt x="7899" y="15814"/>
                    </a:lnTo>
                    <a:lnTo>
                      <a:pt x="8374" y="15797"/>
                    </a:lnTo>
                    <a:lnTo>
                      <a:pt x="8849" y="15744"/>
                    </a:lnTo>
                    <a:lnTo>
                      <a:pt x="9307" y="15691"/>
                    </a:lnTo>
                    <a:lnTo>
                      <a:pt x="9746" y="15586"/>
                    </a:lnTo>
                    <a:lnTo>
                      <a:pt x="10186" y="15463"/>
                    </a:lnTo>
                    <a:lnTo>
                      <a:pt x="10626" y="15322"/>
                    </a:lnTo>
                    <a:lnTo>
                      <a:pt x="11048" y="15164"/>
                    </a:lnTo>
                    <a:lnTo>
                      <a:pt x="11453" y="14970"/>
                    </a:lnTo>
                    <a:lnTo>
                      <a:pt x="11840" y="14759"/>
                    </a:lnTo>
                    <a:lnTo>
                      <a:pt x="12227" y="14530"/>
                    </a:lnTo>
                    <a:lnTo>
                      <a:pt x="12579" y="14266"/>
                    </a:lnTo>
                    <a:lnTo>
                      <a:pt x="12930" y="14003"/>
                    </a:lnTo>
                    <a:lnTo>
                      <a:pt x="13265" y="13704"/>
                    </a:lnTo>
                    <a:lnTo>
                      <a:pt x="13581" y="13404"/>
                    </a:lnTo>
                    <a:lnTo>
                      <a:pt x="13880" y="13070"/>
                    </a:lnTo>
                    <a:lnTo>
                      <a:pt x="14162" y="12718"/>
                    </a:lnTo>
                    <a:lnTo>
                      <a:pt x="14162" y="12718"/>
                    </a:lnTo>
                    <a:lnTo>
                      <a:pt x="14355" y="12472"/>
                    </a:lnTo>
                    <a:lnTo>
                      <a:pt x="14531" y="12208"/>
                    </a:lnTo>
                    <a:lnTo>
                      <a:pt x="14707" y="11944"/>
                    </a:lnTo>
                    <a:lnTo>
                      <a:pt x="14848" y="11663"/>
                    </a:lnTo>
                    <a:lnTo>
                      <a:pt x="15006" y="11381"/>
                    </a:lnTo>
                    <a:lnTo>
                      <a:pt x="15129" y="11100"/>
                    </a:lnTo>
                    <a:lnTo>
                      <a:pt x="15252" y="10801"/>
                    </a:lnTo>
                    <a:lnTo>
                      <a:pt x="15376" y="10502"/>
                    </a:lnTo>
                    <a:lnTo>
                      <a:pt x="15464" y="10185"/>
                    </a:lnTo>
                    <a:lnTo>
                      <a:pt x="15552" y="9869"/>
                    </a:lnTo>
                    <a:lnTo>
                      <a:pt x="15639" y="9552"/>
                    </a:lnTo>
                    <a:lnTo>
                      <a:pt x="15692" y="9235"/>
                    </a:lnTo>
                    <a:lnTo>
                      <a:pt x="15745" y="8901"/>
                    </a:lnTo>
                    <a:lnTo>
                      <a:pt x="15780" y="8567"/>
                    </a:lnTo>
                    <a:lnTo>
                      <a:pt x="15798" y="8233"/>
                    </a:lnTo>
                    <a:lnTo>
                      <a:pt x="15798" y="7898"/>
                    </a:lnTo>
                    <a:lnTo>
                      <a:pt x="15798" y="7898"/>
                    </a:lnTo>
                    <a:lnTo>
                      <a:pt x="15798" y="7494"/>
                    </a:lnTo>
                    <a:lnTo>
                      <a:pt x="15763" y="7089"/>
                    </a:lnTo>
                    <a:lnTo>
                      <a:pt x="15710" y="6702"/>
                    </a:lnTo>
                    <a:lnTo>
                      <a:pt x="15639" y="6315"/>
                    </a:lnTo>
                    <a:lnTo>
                      <a:pt x="15552" y="5928"/>
                    </a:lnTo>
                    <a:lnTo>
                      <a:pt x="15446" y="5559"/>
                    </a:lnTo>
                    <a:lnTo>
                      <a:pt x="15323" y="5189"/>
                    </a:lnTo>
                    <a:lnTo>
                      <a:pt x="15182" y="4820"/>
                    </a:lnTo>
                    <a:lnTo>
                      <a:pt x="15024" y="4468"/>
                    </a:lnTo>
                    <a:lnTo>
                      <a:pt x="14848" y="4134"/>
                    </a:lnTo>
                    <a:lnTo>
                      <a:pt x="14654" y="3800"/>
                    </a:lnTo>
                    <a:lnTo>
                      <a:pt x="14461" y="3483"/>
                    </a:lnTo>
                    <a:lnTo>
                      <a:pt x="14232" y="3166"/>
                    </a:lnTo>
                    <a:lnTo>
                      <a:pt x="14003" y="2867"/>
                    </a:lnTo>
                    <a:lnTo>
                      <a:pt x="13757" y="2586"/>
                    </a:lnTo>
                    <a:lnTo>
                      <a:pt x="13493" y="2304"/>
                    </a:lnTo>
                    <a:lnTo>
                      <a:pt x="13212" y="2041"/>
                    </a:lnTo>
                    <a:lnTo>
                      <a:pt x="12930" y="1794"/>
                    </a:lnTo>
                    <a:lnTo>
                      <a:pt x="12631" y="1566"/>
                    </a:lnTo>
                    <a:lnTo>
                      <a:pt x="12315" y="1337"/>
                    </a:lnTo>
                    <a:lnTo>
                      <a:pt x="11998" y="1143"/>
                    </a:lnTo>
                    <a:lnTo>
                      <a:pt x="11664" y="950"/>
                    </a:lnTo>
                    <a:lnTo>
                      <a:pt x="11330" y="774"/>
                    </a:lnTo>
                    <a:lnTo>
                      <a:pt x="10978" y="616"/>
                    </a:lnTo>
                    <a:lnTo>
                      <a:pt x="10626" y="475"/>
                    </a:lnTo>
                    <a:lnTo>
                      <a:pt x="10257" y="352"/>
                    </a:lnTo>
                    <a:lnTo>
                      <a:pt x="9870" y="246"/>
                    </a:lnTo>
                    <a:lnTo>
                      <a:pt x="9500" y="158"/>
                    </a:lnTo>
                    <a:lnTo>
                      <a:pt x="9113" y="88"/>
                    </a:lnTo>
                    <a:lnTo>
                      <a:pt x="8709" y="35"/>
                    </a:lnTo>
                    <a:lnTo>
                      <a:pt x="8304" y="0"/>
                    </a:lnTo>
                    <a:lnTo>
                      <a:pt x="7899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30"/>
              <p:cNvSpPr/>
              <p:nvPr/>
            </p:nvSpPr>
            <p:spPr>
              <a:xfrm>
                <a:off x="5574979" y="1614546"/>
                <a:ext cx="25494" cy="10007"/>
              </a:xfrm>
              <a:custGeom>
                <a:avLst/>
                <a:gdLst/>
                <a:ahLst/>
                <a:cxnLst/>
                <a:rect l="l" t="t" r="r" b="b"/>
                <a:pathLst>
                  <a:path w="1391" h="546" extrusionOk="0">
                    <a:moveTo>
                      <a:pt x="1390" y="0"/>
                    </a:moveTo>
                    <a:lnTo>
                      <a:pt x="704" y="282"/>
                    </a:lnTo>
                    <a:lnTo>
                      <a:pt x="1" y="546"/>
                    </a:lnTo>
                    <a:lnTo>
                      <a:pt x="1" y="546"/>
                    </a:lnTo>
                    <a:lnTo>
                      <a:pt x="704" y="299"/>
                    </a:lnTo>
                    <a:lnTo>
                      <a:pt x="1390" y="0"/>
                    </a:lnTo>
                    <a:close/>
                  </a:path>
                </a:pathLst>
              </a:custGeom>
              <a:solidFill>
                <a:srgbClr val="4B34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30"/>
              <p:cNvSpPr/>
              <p:nvPr/>
            </p:nvSpPr>
            <p:spPr>
              <a:xfrm>
                <a:off x="5464721" y="1572631"/>
                <a:ext cx="204737" cy="70946"/>
              </a:xfrm>
              <a:custGeom>
                <a:avLst/>
                <a:gdLst/>
                <a:ahLst/>
                <a:cxnLst/>
                <a:rect l="l" t="t" r="r" b="b"/>
                <a:pathLst>
                  <a:path w="11171" h="3871" fill="none" extrusionOk="0">
                    <a:moveTo>
                      <a:pt x="11171" y="1"/>
                    </a:moveTo>
                    <a:lnTo>
                      <a:pt x="11171" y="1"/>
                    </a:lnTo>
                    <a:lnTo>
                      <a:pt x="10590" y="440"/>
                    </a:lnTo>
                    <a:lnTo>
                      <a:pt x="9992" y="863"/>
                    </a:lnTo>
                    <a:lnTo>
                      <a:pt x="9359" y="1250"/>
                    </a:lnTo>
                    <a:lnTo>
                      <a:pt x="8726" y="1619"/>
                    </a:lnTo>
                    <a:lnTo>
                      <a:pt x="8075" y="1971"/>
                    </a:lnTo>
                    <a:lnTo>
                      <a:pt x="7406" y="2287"/>
                    </a:lnTo>
                    <a:lnTo>
                      <a:pt x="6720" y="2569"/>
                    </a:lnTo>
                    <a:lnTo>
                      <a:pt x="6017" y="2833"/>
                    </a:lnTo>
                    <a:lnTo>
                      <a:pt x="5313" y="3079"/>
                    </a:lnTo>
                    <a:lnTo>
                      <a:pt x="4592" y="3273"/>
                    </a:lnTo>
                    <a:lnTo>
                      <a:pt x="3853" y="3448"/>
                    </a:lnTo>
                    <a:lnTo>
                      <a:pt x="3096" y="3607"/>
                    </a:lnTo>
                    <a:lnTo>
                      <a:pt x="2340" y="3712"/>
                    </a:lnTo>
                    <a:lnTo>
                      <a:pt x="1566" y="3800"/>
                    </a:lnTo>
                    <a:lnTo>
                      <a:pt x="792" y="3853"/>
                    </a:lnTo>
                    <a:lnTo>
                      <a:pt x="0" y="3871"/>
                    </a:lnTo>
                    <a:lnTo>
                      <a:pt x="0" y="3871"/>
                    </a:lnTo>
                    <a:lnTo>
                      <a:pt x="792" y="3853"/>
                    </a:lnTo>
                    <a:lnTo>
                      <a:pt x="1566" y="3800"/>
                    </a:lnTo>
                    <a:lnTo>
                      <a:pt x="2340" y="3712"/>
                    </a:lnTo>
                    <a:lnTo>
                      <a:pt x="3096" y="3607"/>
                    </a:lnTo>
                    <a:lnTo>
                      <a:pt x="3853" y="3448"/>
                    </a:lnTo>
                    <a:lnTo>
                      <a:pt x="4592" y="3273"/>
                    </a:lnTo>
                    <a:lnTo>
                      <a:pt x="5313" y="3079"/>
                    </a:lnTo>
                    <a:lnTo>
                      <a:pt x="6017" y="2833"/>
                    </a:lnTo>
                    <a:lnTo>
                      <a:pt x="6720" y="2586"/>
                    </a:lnTo>
                    <a:lnTo>
                      <a:pt x="7406" y="2287"/>
                    </a:lnTo>
                    <a:lnTo>
                      <a:pt x="8075" y="1971"/>
                    </a:lnTo>
                    <a:lnTo>
                      <a:pt x="8726" y="1619"/>
                    </a:lnTo>
                    <a:lnTo>
                      <a:pt x="9359" y="1250"/>
                    </a:lnTo>
                    <a:lnTo>
                      <a:pt x="9992" y="863"/>
                    </a:lnTo>
                    <a:lnTo>
                      <a:pt x="10590" y="440"/>
                    </a:lnTo>
                    <a:lnTo>
                      <a:pt x="1117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30"/>
              <p:cNvSpPr/>
              <p:nvPr/>
            </p:nvSpPr>
            <p:spPr>
              <a:xfrm>
                <a:off x="5233886" y="1549740"/>
                <a:ext cx="230853" cy="93837"/>
              </a:xfrm>
              <a:custGeom>
                <a:avLst/>
                <a:gdLst/>
                <a:ahLst/>
                <a:cxnLst/>
                <a:rect l="l" t="t" r="r" b="b"/>
                <a:pathLst>
                  <a:path w="12596" h="5120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616" y="581"/>
                    </a:lnTo>
                    <a:lnTo>
                      <a:pt x="1267" y="1126"/>
                    </a:lnTo>
                    <a:lnTo>
                      <a:pt x="1953" y="1654"/>
                    </a:lnTo>
                    <a:lnTo>
                      <a:pt x="2656" y="2129"/>
                    </a:lnTo>
                    <a:lnTo>
                      <a:pt x="3378" y="2587"/>
                    </a:lnTo>
                    <a:lnTo>
                      <a:pt x="4134" y="3009"/>
                    </a:lnTo>
                    <a:lnTo>
                      <a:pt x="4890" y="3396"/>
                    </a:lnTo>
                    <a:lnTo>
                      <a:pt x="5682" y="3748"/>
                    </a:lnTo>
                    <a:lnTo>
                      <a:pt x="6491" y="4064"/>
                    </a:lnTo>
                    <a:lnTo>
                      <a:pt x="6896" y="4205"/>
                    </a:lnTo>
                    <a:lnTo>
                      <a:pt x="7318" y="4328"/>
                    </a:lnTo>
                    <a:lnTo>
                      <a:pt x="7740" y="4451"/>
                    </a:lnTo>
                    <a:lnTo>
                      <a:pt x="8162" y="4557"/>
                    </a:lnTo>
                    <a:lnTo>
                      <a:pt x="8585" y="4662"/>
                    </a:lnTo>
                    <a:lnTo>
                      <a:pt x="9024" y="4750"/>
                    </a:lnTo>
                    <a:lnTo>
                      <a:pt x="9464" y="4838"/>
                    </a:lnTo>
                    <a:lnTo>
                      <a:pt x="9904" y="4909"/>
                    </a:lnTo>
                    <a:lnTo>
                      <a:pt x="10344" y="4979"/>
                    </a:lnTo>
                    <a:lnTo>
                      <a:pt x="10783" y="5014"/>
                    </a:lnTo>
                    <a:lnTo>
                      <a:pt x="11241" y="5067"/>
                    </a:lnTo>
                    <a:lnTo>
                      <a:pt x="11681" y="5084"/>
                    </a:lnTo>
                    <a:lnTo>
                      <a:pt x="12138" y="5102"/>
                    </a:lnTo>
                    <a:lnTo>
                      <a:pt x="12595" y="5120"/>
                    </a:lnTo>
                    <a:lnTo>
                      <a:pt x="12595" y="5120"/>
                    </a:lnTo>
                    <a:lnTo>
                      <a:pt x="12138" y="5102"/>
                    </a:lnTo>
                    <a:lnTo>
                      <a:pt x="11681" y="5084"/>
                    </a:lnTo>
                    <a:lnTo>
                      <a:pt x="11241" y="5067"/>
                    </a:lnTo>
                    <a:lnTo>
                      <a:pt x="10783" y="5014"/>
                    </a:lnTo>
                    <a:lnTo>
                      <a:pt x="10344" y="4979"/>
                    </a:lnTo>
                    <a:lnTo>
                      <a:pt x="9904" y="4909"/>
                    </a:lnTo>
                    <a:lnTo>
                      <a:pt x="9464" y="4838"/>
                    </a:lnTo>
                    <a:lnTo>
                      <a:pt x="9024" y="4750"/>
                    </a:lnTo>
                    <a:lnTo>
                      <a:pt x="8585" y="4662"/>
                    </a:lnTo>
                    <a:lnTo>
                      <a:pt x="8162" y="4557"/>
                    </a:lnTo>
                    <a:lnTo>
                      <a:pt x="7740" y="4451"/>
                    </a:lnTo>
                    <a:lnTo>
                      <a:pt x="7318" y="4328"/>
                    </a:lnTo>
                    <a:lnTo>
                      <a:pt x="6896" y="4205"/>
                    </a:lnTo>
                    <a:lnTo>
                      <a:pt x="6491" y="4064"/>
                    </a:lnTo>
                    <a:lnTo>
                      <a:pt x="5682" y="3748"/>
                    </a:lnTo>
                    <a:lnTo>
                      <a:pt x="4890" y="3396"/>
                    </a:lnTo>
                    <a:lnTo>
                      <a:pt x="4134" y="3009"/>
                    </a:lnTo>
                    <a:lnTo>
                      <a:pt x="3378" y="2587"/>
                    </a:lnTo>
                    <a:lnTo>
                      <a:pt x="2656" y="2129"/>
                    </a:lnTo>
                    <a:lnTo>
                      <a:pt x="1953" y="1654"/>
                    </a:lnTo>
                    <a:lnTo>
                      <a:pt x="1267" y="1126"/>
                    </a:lnTo>
                    <a:lnTo>
                      <a:pt x="616" y="58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30"/>
              <p:cNvSpPr/>
              <p:nvPr/>
            </p:nvSpPr>
            <p:spPr>
              <a:xfrm>
                <a:off x="5202290" y="1396284"/>
                <a:ext cx="525211" cy="247293"/>
              </a:xfrm>
              <a:custGeom>
                <a:avLst/>
                <a:gdLst/>
                <a:ahLst/>
                <a:cxnLst/>
                <a:rect l="l" t="t" r="r" b="b"/>
                <a:pathLst>
                  <a:path w="28657" h="13493" extrusionOk="0">
                    <a:moveTo>
                      <a:pt x="9605" y="0"/>
                    </a:moveTo>
                    <a:lnTo>
                      <a:pt x="8884" y="211"/>
                    </a:lnTo>
                    <a:lnTo>
                      <a:pt x="8180" y="458"/>
                    </a:lnTo>
                    <a:lnTo>
                      <a:pt x="7476" y="721"/>
                    </a:lnTo>
                    <a:lnTo>
                      <a:pt x="6808" y="1003"/>
                    </a:lnTo>
                    <a:lnTo>
                      <a:pt x="6140" y="1337"/>
                    </a:lnTo>
                    <a:lnTo>
                      <a:pt x="5489" y="1671"/>
                    </a:lnTo>
                    <a:lnTo>
                      <a:pt x="4855" y="2058"/>
                    </a:lnTo>
                    <a:lnTo>
                      <a:pt x="4240" y="2445"/>
                    </a:lnTo>
                    <a:lnTo>
                      <a:pt x="3642" y="2868"/>
                    </a:lnTo>
                    <a:lnTo>
                      <a:pt x="3061" y="3307"/>
                    </a:lnTo>
                    <a:lnTo>
                      <a:pt x="2498" y="3782"/>
                    </a:lnTo>
                    <a:lnTo>
                      <a:pt x="1953" y="4275"/>
                    </a:lnTo>
                    <a:lnTo>
                      <a:pt x="1425" y="4785"/>
                    </a:lnTo>
                    <a:lnTo>
                      <a:pt x="933" y="5313"/>
                    </a:lnTo>
                    <a:lnTo>
                      <a:pt x="458" y="5858"/>
                    </a:lnTo>
                    <a:lnTo>
                      <a:pt x="0" y="6439"/>
                    </a:lnTo>
                    <a:lnTo>
                      <a:pt x="405" y="6949"/>
                    </a:lnTo>
                    <a:lnTo>
                      <a:pt x="827" y="7441"/>
                    </a:lnTo>
                    <a:lnTo>
                      <a:pt x="1267" y="7916"/>
                    </a:lnTo>
                    <a:lnTo>
                      <a:pt x="1724" y="8374"/>
                    </a:lnTo>
                    <a:lnTo>
                      <a:pt x="2340" y="8954"/>
                    </a:lnTo>
                    <a:lnTo>
                      <a:pt x="2991" y="9499"/>
                    </a:lnTo>
                    <a:lnTo>
                      <a:pt x="3677" y="10027"/>
                    </a:lnTo>
                    <a:lnTo>
                      <a:pt x="4380" y="10502"/>
                    </a:lnTo>
                    <a:lnTo>
                      <a:pt x="5102" y="10960"/>
                    </a:lnTo>
                    <a:lnTo>
                      <a:pt x="5858" y="11382"/>
                    </a:lnTo>
                    <a:lnTo>
                      <a:pt x="6614" y="11769"/>
                    </a:lnTo>
                    <a:lnTo>
                      <a:pt x="7406" y="12121"/>
                    </a:lnTo>
                    <a:lnTo>
                      <a:pt x="8215" y="12437"/>
                    </a:lnTo>
                    <a:lnTo>
                      <a:pt x="8620" y="12578"/>
                    </a:lnTo>
                    <a:lnTo>
                      <a:pt x="9042" y="12701"/>
                    </a:lnTo>
                    <a:lnTo>
                      <a:pt x="9464" y="12824"/>
                    </a:lnTo>
                    <a:lnTo>
                      <a:pt x="9886" y="12930"/>
                    </a:lnTo>
                    <a:lnTo>
                      <a:pt x="10309" y="13035"/>
                    </a:lnTo>
                    <a:lnTo>
                      <a:pt x="10748" y="13123"/>
                    </a:lnTo>
                    <a:lnTo>
                      <a:pt x="11188" y="13211"/>
                    </a:lnTo>
                    <a:lnTo>
                      <a:pt x="11628" y="13282"/>
                    </a:lnTo>
                    <a:lnTo>
                      <a:pt x="12068" y="13352"/>
                    </a:lnTo>
                    <a:lnTo>
                      <a:pt x="12507" y="13387"/>
                    </a:lnTo>
                    <a:lnTo>
                      <a:pt x="12965" y="13440"/>
                    </a:lnTo>
                    <a:lnTo>
                      <a:pt x="13405" y="13457"/>
                    </a:lnTo>
                    <a:lnTo>
                      <a:pt x="13862" y="13475"/>
                    </a:lnTo>
                    <a:lnTo>
                      <a:pt x="14319" y="13493"/>
                    </a:lnTo>
                    <a:lnTo>
                      <a:pt x="15111" y="13475"/>
                    </a:lnTo>
                    <a:lnTo>
                      <a:pt x="15885" y="13422"/>
                    </a:lnTo>
                    <a:lnTo>
                      <a:pt x="16659" y="13334"/>
                    </a:lnTo>
                    <a:lnTo>
                      <a:pt x="17415" y="13229"/>
                    </a:lnTo>
                    <a:lnTo>
                      <a:pt x="18172" y="13070"/>
                    </a:lnTo>
                    <a:lnTo>
                      <a:pt x="18911" y="12895"/>
                    </a:lnTo>
                    <a:lnTo>
                      <a:pt x="19632" y="12701"/>
                    </a:lnTo>
                    <a:lnTo>
                      <a:pt x="20336" y="12455"/>
                    </a:lnTo>
                    <a:lnTo>
                      <a:pt x="21039" y="12191"/>
                    </a:lnTo>
                    <a:lnTo>
                      <a:pt x="21725" y="11909"/>
                    </a:lnTo>
                    <a:lnTo>
                      <a:pt x="22394" y="11593"/>
                    </a:lnTo>
                    <a:lnTo>
                      <a:pt x="23045" y="11241"/>
                    </a:lnTo>
                    <a:lnTo>
                      <a:pt x="23678" y="10872"/>
                    </a:lnTo>
                    <a:lnTo>
                      <a:pt x="24311" y="10485"/>
                    </a:lnTo>
                    <a:lnTo>
                      <a:pt x="24909" y="10062"/>
                    </a:lnTo>
                    <a:lnTo>
                      <a:pt x="25490" y="9623"/>
                    </a:lnTo>
                    <a:lnTo>
                      <a:pt x="25930" y="9271"/>
                    </a:lnTo>
                    <a:lnTo>
                      <a:pt x="26352" y="8901"/>
                    </a:lnTo>
                    <a:lnTo>
                      <a:pt x="26774" y="8514"/>
                    </a:lnTo>
                    <a:lnTo>
                      <a:pt x="27178" y="8127"/>
                    </a:lnTo>
                    <a:lnTo>
                      <a:pt x="27565" y="7723"/>
                    </a:lnTo>
                    <a:lnTo>
                      <a:pt x="27935" y="7301"/>
                    </a:lnTo>
                    <a:lnTo>
                      <a:pt x="28304" y="6878"/>
                    </a:lnTo>
                    <a:lnTo>
                      <a:pt x="28656" y="6439"/>
                    </a:lnTo>
                    <a:lnTo>
                      <a:pt x="28199" y="5858"/>
                    </a:lnTo>
                    <a:lnTo>
                      <a:pt x="27724" y="5313"/>
                    </a:lnTo>
                    <a:lnTo>
                      <a:pt x="27214" y="4785"/>
                    </a:lnTo>
                    <a:lnTo>
                      <a:pt x="26704" y="4275"/>
                    </a:lnTo>
                    <a:lnTo>
                      <a:pt x="26158" y="3782"/>
                    </a:lnTo>
                    <a:lnTo>
                      <a:pt x="25595" y="3307"/>
                    </a:lnTo>
                    <a:lnTo>
                      <a:pt x="25015" y="2868"/>
                    </a:lnTo>
                    <a:lnTo>
                      <a:pt x="24417" y="2445"/>
                    </a:lnTo>
                    <a:lnTo>
                      <a:pt x="23801" y="2058"/>
                    </a:lnTo>
                    <a:lnTo>
                      <a:pt x="23168" y="1671"/>
                    </a:lnTo>
                    <a:lnTo>
                      <a:pt x="22517" y="1337"/>
                    </a:lnTo>
                    <a:lnTo>
                      <a:pt x="21848" y="1003"/>
                    </a:lnTo>
                    <a:lnTo>
                      <a:pt x="21162" y="721"/>
                    </a:lnTo>
                    <a:lnTo>
                      <a:pt x="20476" y="458"/>
                    </a:lnTo>
                    <a:lnTo>
                      <a:pt x="19773" y="211"/>
                    </a:lnTo>
                    <a:lnTo>
                      <a:pt x="19051" y="0"/>
                    </a:lnTo>
                    <a:lnTo>
                      <a:pt x="18488" y="229"/>
                    </a:lnTo>
                    <a:lnTo>
                      <a:pt x="17943" y="422"/>
                    </a:lnTo>
                    <a:lnTo>
                      <a:pt x="17363" y="598"/>
                    </a:lnTo>
                    <a:lnTo>
                      <a:pt x="16782" y="739"/>
                    </a:lnTo>
                    <a:lnTo>
                      <a:pt x="16184" y="845"/>
                    </a:lnTo>
                    <a:lnTo>
                      <a:pt x="15568" y="933"/>
                    </a:lnTo>
                    <a:lnTo>
                      <a:pt x="14953" y="985"/>
                    </a:lnTo>
                    <a:lnTo>
                      <a:pt x="13704" y="985"/>
                    </a:lnTo>
                    <a:lnTo>
                      <a:pt x="13088" y="933"/>
                    </a:lnTo>
                    <a:lnTo>
                      <a:pt x="12472" y="845"/>
                    </a:lnTo>
                    <a:lnTo>
                      <a:pt x="11874" y="739"/>
                    </a:lnTo>
                    <a:lnTo>
                      <a:pt x="11294" y="598"/>
                    </a:lnTo>
                    <a:lnTo>
                      <a:pt x="10713" y="422"/>
                    </a:lnTo>
                    <a:lnTo>
                      <a:pt x="10150" y="229"/>
                    </a:lnTo>
                    <a:lnTo>
                      <a:pt x="960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30"/>
              <p:cNvSpPr/>
              <p:nvPr/>
            </p:nvSpPr>
            <p:spPr>
              <a:xfrm>
                <a:off x="5202290" y="1396284"/>
                <a:ext cx="525211" cy="247293"/>
              </a:xfrm>
              <a:custGeom>
                <a:avLst/>
                <a:gdLst/>
                <a:ahLst/>
                <a:cxnLst/>
                <a:rect l="l" t="t" r="r" b="b"/>
                <a:pathLst>
                  <a:path w="28657" h="13493" fill="none" extrusionOk="0">
                    <a:moveTo>
                      <a:pt x="19051" y="0"/>
                    </a:moveTo>
                    <a:lnTo>
                      <a:pt x="19051" y="0"/>
                    </a:lnTo>
                    <a:lnTo>
                      <a:pt x="18488" y="229"/>
                    </a:lnTo>
                    <a:lnTo>
                      <a:pt x="17943" y="422"/>
                    </a:lnTo>
                    <a:lnTo>
                      <a:pt x="17363" y="598"/>
                    </a:lnTo>
                    <a:lnTo>
                      <a:pt x="16782" y="739"/>
                    </a:lnTo>
                    <a:lnTo>
                      <a:pt x="16184" y="845"/>
                    </a:lnTo>
                    <a:lnTo>
                      <a:pt x="15568" y="933"/>
                    </a:lnTo>
                    <a:lnTo>
                      <a:pt x="14953" y="985"/>
                    </a:lnTo>
                    <a:lnTo>
                      <a:pt x="14319" y="985"/>
                    </a:lnTo>
                    <a:lnTo>
                      <a:pt x="14319" y="985"/>
                    </a:lnTo>
                    <a:lnTo>
                      <a:pt x="13704" y="985"/>
                    </a:lnTo>
                    <a:lnTo>
                      <a:pt x="13088" y="933"/>
                    </a:lnTo>
                    <a:lnTo>
                      <a:pt x="12472" y="845"/>
                    </a:lnTo>
                    <a:lnTo>
                      <a:pt x="11874" y="739"/>
                    </a:lnTo>
                    <a:lnTo>
                      <a:pt x="11294" y="598"/>
                    </a:lnTo>
                    <a:lnTo>
                      <a:pt x="10713" y="422"/>
                    </a:lnTo>
                    <a:lnTo>
                      <a:pt x="10150" y="229"/>
                    </a:lnTo>
                    <a:lnTo>
                      <a:pt x="9605" y="0"/>
                    </a:lnTo>
                    <a:lnTo>
                      <a:pt x="9605" y="0"/>
                    </a:lnTo>
                    <a:lnTo>
                      <a:pt x="8884" y="211"/>
                    </a:lnTo>
                    <a:lnTo>
                      <a:pt x="8180" y="458"/>
                    </a:lnTo>
                    <a:lnTo>
                      <a:pt x="7476" y="721"/>
                    </a:lnTo>
                    <a:lnTo>
                      <a:pt x="6808" y="1003"/>
                    </a:lnTo>
                    <a:lnTo>
                      <a:pt x="6140" y="1337"/>
                    </a:lnTo>
                    <a:lnTo>
                      <a:pt x="5489" y="1671"/>
                    </a:lnTo>
                    <a:lnTo>
                      <a:pt x="4855" y="2058"/>
                    </a:lnTo>
                    <a:lnTo>
                      <a:pt x="4240" y="2445"/>
                    </a:lnTo>
                    <a:lnTo>
                      <a:pt x="3642" y="2868"/>
                    </a:lnTo>
                    <a:lnTo>
                      <a:pt x="3061" y="3307"/>
                    </a:lnTo>
                    <a:lnTo>
                      <a:pt x="2498" y="3782"/>
                    </a:lnTo>
                    <a:lnTo>
                      <a:pt x="1953" y="4275"/>
                    </a:lnTo>
                    <a:lnTo>
                      <a:pt x="1425" y="4785"/>
                    </a:lnTo>
                    <a:lnTo>
                      <a:pt x="933" y="5313"/>
                    </a:lnTo>
                    <a:lnTo>
                      <a:pt x="458" y="5858"/>
                    </a:lnTo>
                    <a:lnTo>
                      <a:pt x="0" y="6439"/>
                    </a:lnTo>
                    <a:lnTo>
                      <a:pt x="0" y="6439"/>
                    </a:lnTo>
                    <a:lnTo>
                      <a:pt x="405" y="6949"/>
                    </a:lnTo>
                    <a:lnTo>
                      <a:pt x="827" y="7441"/>
                    </a:lnTo>
                    <a:lnTo>
                      <a:pt x="1267" y="7916"/>
                    </a:lnTo>
                    <a:lnTo>
                      <a:pt x="1724" y="8374"/>
                    </a:lnTo>
                    <a:lnTo>
                      <a:pt x="1724" y="8374"/>
                    </a:lnTo>
                    <a:lnTo>
                      <a:pt x="2340" y="8954"/>
                    </a:lnTo>
                    <a:lnTo>
                      <a:pt x="2991" y="9499"/>
                    </a:lnTo>
                    <a:lnTo>
                      <a:pt x="3677" y="10027"/>
                    </a:lnTo>
                    <a:lnTo>
                      <a:pt x="4380" y="10502"/>
                    </a:lnTo>
                    <a:lnTo>
                      <a:pt x="5102" y="10960"/>
                    </a:lnTo>
                    <a:lnTo>
                      <a:pt x="5858" y="11382"/>
                    </a:lnTo>
                    <a:lnTo>
                      <a:pt x="6614" y="11769"/>
                    </a:lnTo>
                    <a:lnTo>
                      <a:pt x="7406" y="12121"/>
                    </a:lnTo>
                    <a:lnTo>
                      <a:pt x="8215" y="12437"/>
                    </a:lnTo>
                    <a:lnTo>
                      <a:pt x="8620" y="12578"/>
                    </a:lnTo>
                    <a:lnTo>
                      <a:pt x="9042" y="12701"/>
                    </a:lnTo>
                    <a:lnTo>
                      <a:pt x="9464" y="12824"/>
                    </a:lnTo>
                    <a:lnTo>
                      <a:pt x="9886" y="12930"/>
                    </a:lnTo>
                    <a:lnTo>
                      <a:pt x="10309" y="13035"/>
                    </a:lnTo>
                    <a:lnTo>
                      <a:pt x="10748" y="13123"/>
                    </a:lnTo>
                    <a:lnTo>
                      <a:pt x="11188" y="13211"/>
                    </a:lnTo>
                    <a:lnTo>
                      <a:pt x="11628" y="13282"/>
                    </a:lnTo>
                    <a:lnTo>
                      <a:pt x="12068" y="13352"/>
                    </a:lnTo>
                    <a:lnTo>
                      <a:pt x="12507" y="13387"/>
                    </a:lnTo>
                    <a:lnTo>
                      <a:pt x="12965" y="13440"/>
                    </a:lnTo>
                    <a:lnTo>
                      <a:pt x="13405" y="13457"/>
                    </a:lnTo>
                    <a:lnTo>
                      <a:pt x="13862" y="13475"/>
                    </a:lnTo>
                    <a:lnTo>
                      <a:pt x="14319" y="13493"/>
                    </a:lnTo>
                    <a:lnTo>
                      <a:pt x="14319" y="13493"/>
                    </a:lnTo>
                    <a:lnTo>
                      <a:pt x="14319" y="13493"/>
                    </a:lnTo>
                    <a:lnTo>
                      <a:pt x="14319" y="13493"/>
                    </a:lnTo>
                    <a:lnTo>
                      <a:pt x="15111" y="13475"/>
                    </a:lnTo>
                    <a:lnTo>
                      <a:pt x="15885" y="13422"/>
                    </a:lnTo>
                    <a:lnTo>
                      <a:pt x="16659" y="13334"/>
                    </a:lnTo>
                    <a:lnTo>
                      <a:pt x="17415" y="13229"/>
                    </a:lnTo>
                    <a:lnTo>
                      <a:pt x="18172" y="13070"/>
                    </a:lnTo>
                    <a:lnTo>
                      <a:pt x="18911" y="12895"/>
                    </a:lnTo>
                    <a:lnTo>
                      <a:pt x="19632" y="12701"/>
                    </a:lnTo>
                    <a:lnTo>
                      <a:pt x="20336" y="12455"/>
                    </a:lnTo>
                    <a:lnTo>
                      <a:pt x="21039" y="12191"/>
                    </a:lnTo>
                    <a:lnTo>
                      <a:pt x="21725" y="11909"/>
                    </a:lnTo>
                    <a:lnTo>
                      <a:pt x="22394" y="11593"/>
                    </a:lnTo>
                    <a:lnTo>
                      <a:pt x="23045" y="11241"/>
                    </a:lnTo>
                    <a:lnTo>
                      <a:pt x="23678" y="10872"/>
                    </a:lnTo>
                    <a:lnTo>
                      <a:pt x="24311" y="10485"/>
                    </a:lnTo>
                    <a:lnTo>
                      <a:pt x="24909" y="10062"/>
                    </a:lnTo>
                    <a:lnTo>
                      <a:pt x="25490" y="9623"/>
                    </a:lnTo>
                    <a:lnTo>
                      <a:pt x="25490" y="9623"/>
                    </a:lnTo>
                    <a:lnTo>
                      <a:pt x="25930" y="9271"/>
                    </a:lnTo>
                    <a:lnTo>
                      <a:pt x="26352" y="8901"/>
                    </a:lnTo>
                    <a:lnTo>
                      <a:pt x="26774" y="8514"/>
                    </a:lnTo>
                    <a:lnTo>
                      <a:pt x="27178" y="8127"/>
                    </a:lnTo>
                    <a:lnTo>
                      <a:pt x="27565" y="7723"/>
                    </a:lnTo>
                    <a:lnTo>
                      <a:pt x="27935" y="7301"/>
                    </a:lnTo>
                    <a:lnTo>
                      <a:pt x="28304" y="6878"/>
                    </a:lnTo>
                    <a:lnTo>
                      <a:pt x="28656" y="6439"/>
                    </a:lnTo>
                    <a:lnTo>
                      <a:pt x="28656" y="6439"/>
                    </a:lnTo>
                    <a:lnTo>
                      <a:pt x="28199" y="5858"/>
                    </a:lnTo>
                    <a:lnTo>
                      <a:pt x="27724" y="5313"/>
                    </a:lnTo>
                    <a:lnTo>
                      <a:pt x="27214" y="4785"/>
                    </a:lnTo>
                    <a:lnTo>
                      <a:pt x="26704" y="4275"/>
                    </a:lnTo>
                    <a:lnTo>
                      <a:pt x="26158" y="3782"/>
                    </a:lnTo>
                    <a:lnTo>
                      <a:pt x="25595" y="3307"/>
                    </a:lnTo>
                    <a:lnTo>
                      <a:pt x="25015" y="2868"/>
                    </a:lnTo>
                    <a:lnTo>
                      <a:pt x="24417" y="2445"/>
                    </a:lnTo>
                    <a:lnTo>
                      <a:pt x="23801" y="2058"/>
                    </a:lnTo>
                    <a:lnTo>
                      <a:pt x="23168" y="1671"/>
                    </a:lnTo>
                    <a:lnTo>
                      <a:pt x="22517" y="1337"/>
                    </a:lnTo>
                    <a:lnTo>
                      <a:pt x="21848" y="1003"/>
                    </a:lnTo>
                    <a:lnTo>
                      <a:pt x="21162" y="721"/>
                    </a:lnTo>
                    <a:lnTo>
                      <a:pt x="20476" y="458"/>
                    </a:lnTo>
                    <a:lnTo>
                      <a:pt x="19773" y="211"/>
                    </a:lnTo>
                    <a:lnTo>
                      <a:pt x="1905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30"/>
              <p:cNvSpPr/>
              <p:nvPr/>
            </p:nvSpPr>
            <p:spPr>
              <a:xfrm>
                <a:off x="5317698" y="1195103"/>
                <a:ext cx="293093" cy="99958"/>
              </a:xfrm>
              <a:custGeom>
                <a:avLst/>
                <a:gdLst/>
                <a:ahLst/>
                <a:cxnLst/>
                <a:rect l="l" t="t" r="r" b="b"/>
                <a:pathLst>
                  <a:path w="15992" h="5454" extrusionOk="0">
                    <a:moveTo>
                      <a:pt x="6650" y="2182"/>
                    </a:moveTo>
                    <a:lnTo>
                      <a:pt x="6650" y="3167"/>
                    </a:lnTo>
                    <a:lnTo>
                      <a:pt x="6633" y="3255"/>
                    </a:lnTo>
                    <a:lnTo>
                      <a:pt x="6597" y="3308"/>
                    </a:lnTo>
                    <a:lnTo>
                      <a:pt x="6580" y="3343"/>
                    </a:lnTo>
                    <a:lnTo>
                      <a:pt x="6457" y="3448"/>
                    </a:lnTo>
                    <a:lnTo>
                      <a:pt x="6334" y="3554"/>
                    </a:lnTo>
                    <a:lnTo>
                      <a:pt x="6210" y="3642"/>
                    </a:lnTo>
                    <a:lnTo>
                      <a:pt x="6070" y="3695"/>
                    </a:lnTo>
                    <a:lnTo>
                      <a:pt x="5929" y="3747"/>
                    </a:lnTo>
                    <a:lnTo>
                      <a:pt x="5771" y="3765"/>
                    </a:lnTo>
                    <a:lnTo>
                      <a:pt x="5630" y="3765"/>
                    </a:lnTo>
                    <a:lnTo>
                      <a:pt x="5472" y="3730"/>
                    </a:lnTo>
                    <a:lnTo>
                      <a:pt x="5313" y="3695"/>
                    </a:lnTo>
                    <a:lnTo>
                      <a:pt x="2833" y="2692"/>
                    </a:lnTo>
                    <a:lnTo>
                      <a:pt x="2745" y="2639"/>
                    </a:lnTo>
                    <a:lnTo>
                      <a:pt x="2692" y="2569"/>
                    </a:lnTo>
                    <a:lnTo>
                      <a:pt x="2657" y="2481"/>
                    </a:lnTo>
                    <a:lnTo>
                      <a:pt x="2675" y="2393"/>
                    </a:lnTo>
                    <a:lnTo>
                      <a:pt x="2692" y="2322"/>
                    </a:lnTo>
                    <a:lnTo>
                      <a:pt x="2745" y="2252"/>
                    </a:lnTo>
                    <a:lnTo>
                      <a:pt x="2833" y="2199"/>
                    </a:lnTo>
                    <a:lnTo>
                      <a:pt x="2921" y="2182"/>
                    </a:lnTo>
                    <a:close/>
                    <a:moveTo>
                      <a:pt x="13071" y="2182"/>
                    </a:moveTo>
                    <a:lnTo>
                      <a:pt x="13177" y="2199"/>
                    </a:lnTo>
                    <a:lnTo>
                      <a:pt x="13247" y="2252"/>
                    </a:lnTo>
                    <a:lnTo>
                      <a:pt x="13300" y="2322"/>
                    </a:lnTo>
                    <a:lnTo>
                      <a:pt x="13335" y="2393"/>
                    </a:lnTo>
                    <a:lnTo>
                      <a:pt x="13335" y="2481"/>
                    </a:lnTo>
                    <a:lnTo>
                      <a:pt x="13300" y="2569"/>
                    </a:lnTo>
                    <a:lnTo>
                      <a:pt x="13247" y="2639"/>
                    </a:lnTo>
                    <a:lnTo>
                      <a:pt x="13177" y="2692"/>
                    </a:lnTo>
                    <a:lnTo>
                      <a:pt x="10679" y="3695"/>
                    </a:lnTo>
                    <a:lnTo>
                      <a:pt x="10520" y="3730"/>
                    </a:lnTo>
                    <a:lnTo>
                      <a:pt x="10380" y="3765"/>
                    </a:lnTo>
                    <a:lnTo>
                      <a:pt x="10221" y="3765"/>
                    </a:lnTo>
                    <a:lnTo>
                      <a:pt x="10063" y="3747"/>
                    </a:lnTo>
                    <a:lnTo>
                      <a:pt x="9922" y="3695"/>
                    </a:lnTo>
                    <a:lnTo>
                      <a:pt x="9781" y="3642"/>
                    </a:lnTo>
                    <a:lnTo>
                      <a:pt x="9658" y="3554"/>
                    </a:lnTo>
                    <a:lnTo>
                      <a:pt x="9535" y="3448"/>
                    </a:lnTo>
                    <a:lnTo>
                      <a:pt x="9430" y="3343"/>
                    </a:lnTo>
                    <a:lnTo>
                      <a:pt x="9394" y="3308"/>
                    </a:lnTo>
                    <a:lnTo>
                      <a:pt x="9359" y="3255"/>
                    </a:lnTo>
                    <a:lnTo>
                      <a:pt x="9342" y="3167"/>
                    </a:lnTo>
                    <a:lnTo>
                      <a:pt x="9342" y="2182"/>
                    </a:lnTo>
                    <a:close/>
                    <a:moveTo>
                      <a:pt x="89" y="0"/>
                    </a:moveTo>
                    <a:lnTo>
                      <a:pt x="36" y="247"/>
                    </a:lnTo>
                    <a:lnTo>
                      <a:pt x="18" y="511"/>
                    </a:lnTo>
                    <a:lnTo>
                      <a:pt x="1" y="1021"/>
                    </a:lnTo>
                    <a:lnTo>
                      <a:pt x="1" y="2833"/>
                    </a:lnTo>
                    <a:lnTo>
                      <a:pt x="5173" y="5260"/>
                    </a:lnTo>
                    <a:lnTo>
                      <a:pt x="5436" y="5366"/>
                    </a:lnTo>
                    <a:lnTo>
                      <a:pt x="5718" y="5436"/>
                    </a:lnTo>
                    <a:lnTo>
                      <a:pt x="5999" y="5454"/>
                    </a:lnTo>
                    <a:lnTo>
                      <a:pt x="6281" y="5454"/>
                    </a:lnTo>
                    <a:lnTo>
                      <a:pt x="6562" y="5401"/>
                    </a:lnTo>
                    <a:lnTo>
                      <a:pt x="6826" y="5313"/>
                    </a:lnTo>
                    <a:lnTo>
                      <a:pt x="7072" y="5172"/>
                    </a:lnTo>
                    <a:lnTo>
                      <a:pt x="7319" y="5014"/>
                    </a:lnTo>
                    <a:lnTo>
                      <a:pt x="8005" y="4469"/>
                    </a:lnTo>
                    <a:lnTo>
                      <a:pt x="8673" y="5014"/>
                    </a:lnTo>
                    <a:lnTo>
                      <a:pt x="8920" y="5172"/>
                    </a:lnTo>
                    <a:lnTo>
                      <a:pt x="9166" y="5313"/>
                    </a:lnTo>
                    <a:lnTo>
                      <a:pt x="9430" y="5401"/>
                    </a:lnTo>
                    <a:lnTo>
                      <a:pt x="9711" y="5454"/>
                    </a:lnTo>
                    <a:lnTo>
                      <a:pt x="9993" y="5454"/>
                    </a:lnTo>
                    <a:lnTo>
                      <a:pt x="10274" y="5436"/>
                    </a:lnTo>
                    <a:lnTo>
                      <a:pt x="10555" y="5366"/>
                    </a:lnTo>
                    <a:lnTo>
                      <a:pt x="10819" y="5260"/>
                    </a:lnTo>
                    <a:lnTo>
                      <a:pt x="15991" y="2833"/>
                    </a:lnTo>
                    <a:lnTo>
                      <a:pt x="15991" y="1021"/>
                    </a:lnTo>
                    <a:lnTo>
                      <a:pt x="15974" y="511"/>
                    </a:lnTo>
                    <a:lnTo>
                      <a:pt x="1592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54" name="Google Shape;1254;p30"/>
              <p:cNvSpPr/>
              <p:nvPr/>
            </p:nvSpPr>
            <p:spPr>
              <a:xfrm>
                <a:off x="5120072" y="1124817"/>
                <a:ext cx="530050" cy="530050"/>
              </a:xfrm>
              <a:custGeom>
                <a:avLst/>
                <a:gdLst/>
                <a:ahLst/>
                <a:cxnLst/>
                <a:rect l="l" t="t" r="r" b="b"/>
                <a:pathLst>
                  <a:path w="28921" h="28921" extrusionOk="0">
                    <a:moveTo>
                      <a:pt x="2516" y="1"/>
                    </a:moveTo>
                    <a:lnTo>
                      <a:pt x="0" y="2499"/>
                    </a:lnTo>
                    <a:lnTo>
                      <a:pt x="26405" y="28920"/>
                    </a:lnTo>
                    <a:lnTo>
                      <a:pt x="28920" y="26405"/>
                    </a:lnTo>
                    <a:lnTo>
                      <a:pt x="2516" y="1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73" name="Google Shape;1173;p30"/>
            <p:cNvSpPr/>
            <p:nvPr/>
          </p:nvSpPr>
          <p:spPr>
            <a:xfrm>
              <a:off x="4514563" y="2461688"/>
              <a:ext cx="115200" cy="1152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" name="Google Shape;1197;p30">
            <a:extLst>
              <a:ext uri="{FF2B5EF4-FFF2-40B4-BE49-F238E27FC236}">
                <a16:creationId xmlns:a16="http://schemas.microsoft.com/office/drawing/2014/main" id="{E7BFC2B2-3CDB-426F-A5EA-45DC86CB6BEB}"/>
              </a:ext>
            </a:extLst>
          </p:cNvPr>
          <p:cNvGrpSpPr/>
          <p:nvPr/>
        </p:nvGrpSpPr>
        <p:grpSpPr>
          <a:xfrm>
            <a:off x="7606619" y="3330188"/>
            <a:ext cx="568079" cy="669320"/>
            <a:chOff x="5946341" y="3261293"/>
            <a:chExt cx="568079" cy="669320"/>
          </a:xfrm>
        </p:grpSpPr>
        <p:grpSp>
          <p:nvGrpSpPr>
            <p:cNvPr id="107" name="Google Shape;1198;p30">
              <a:extLst>
                <a:ext uri="{FF2B5EF4-FFF2-40B4-BE49-F238E27FC236}">
                  <a16:creationId xmlns:a16="http://schemas.microsoft.com/office/drawing/2014/main" id="{EADB36C5-CCD7-458A-B610-88A59A24D295}"/>
                </a:ext>
              </a:extLst>
            </p:cNvPr>
            <p:cNvGrpSpPr/>
            <p:nvPr/>
          </p:nvGrpSpPr>
          <p:grpSpPr>
            <a:xfrm>
              <a:off x="5946341" y="3261293"/>
              <a:ext cx="568079" cy="669320"/>
              <a:chOff x="5946341" y="3261293"/>
              <a:chExt cx="568079" cy="669320"/>
            </a:xfrm>
          </p:grpSpPr>
          <p:sp>
            <p:nvSpPr>
              <p:cNvPr id="109" name="Google Shape;1199;p30">
                <a:extLst>
                  <a:ext uri="{FF2B5EF4-FFF2-40B4-BE49-F238E27FC236}">
                    <a16:creationId xmlns:a16="http://schemas.microsoft.com/office/drawing/2014/main" id="{CC8FEA3F-F8B7-4D62-8C5D-3BE6657B44A8}"/>
                  </a:ext>
                </a:extLst>
              </p:cNvPr>
              <p:cNvSpPr/>
              <p:nvPr/>
            </p:nvSpPr>
            <p:spPr>
              <a:xfrm>
                <a:off x="5946341" y="3261293"/>
                <a:ext cx="568079" cy="669320"/>
              </a:xfrm>
              <a:custGeom>
                <a:avLst/>
                <a:gdLst/>
                <a:ahLst/>
                <a:cxnLst/>
                <a:rect l="l" t="t" r="r" b="b"/>
                <a:pathLst>
                  <a:path w="30996" h="36520" extrusionOk="0">
                    <a:moveTo>
                      <a:pt x="15498" y="1"/>
                    </a:moveTo>
                    <a:lnTo>
                      <a:pt x="15234" y="18"/>
                    </a:lnTo>
                    <a:lnTo>
                      <a:pt x="14953" y="71"/>
                    </a:lnTo>
                    <a:lnTo>
                      <a:pt x="1847" y="3062"/>
                    </a:lnTo>
                    <a:lnTo>
                      <a:pt x="1672" y="3062"/>
                    </a:lnTo>
                    <a:lnTo>
                      <a:pt x="1478" y="3097"/>
                    </a:lnTo>
                    <a:lnTo>
                      <a:pt x="1302" y="3132"/>
                    </a:lnTo>
                    <a:lnTo>
                      <a:pt x="1126" y="3185"/>
                    </a:lnTo>
                    <a:lnTo>
                      <a:pt x="968" y="3255"/>
                    </a:lnTo>
                    <a:lnTo>
                      <a:pt x="827" y="3343"/>
                    </a:lnTo>
                    <a:lnTo>
                      <a:pt x="686" y="3449"/>
                    </a:lnTo>
                    <a:lnTo>
                      <a:pt x="546" y="3554"/>
                    </a:lnTo>
                    <a:lnTo>
                      <a:pt x="423" y="3677"/>
                    </a:lnTo>
                    <a:lnTo>
                      <a:pt x="317" y="3801"/>
                    </a:lnTo>
                    <a:lnTo>
                      <a:pt x="229" y="3941"/>
                    </a:lnTo>
                    <a:lnTo>
                      <a:pt x="159" y="4100"/>
                    </a:lnTo>
                    <a:lnTo>
                      <a:pt x="88" y="4258"/>
                    </a:lnTo>
                    <a:lnTo>
                      <a:pt x="36" y="4416"/>
                    </a:lnTo>
                    <a:lnTo>
                      <a:pt x="18" y="4575"/>
                    </a:lnTo>
                    <a:lnTo>
                      <a:pt x="0" y="4750"/>
                    </a:lnTo>
                    <a:lnTo>
                      <a:pt x="0" y="12719"/>
                    </a:lnTo>
                    <a:lnTo>
                      <a:pt x="36" y="13863"/>
                    </a:lnTo>
                    <a:lnTo>
                      <a:pt x="88" y="15006"/>
                    </a:lnTo>
                    <a:lnTo>
                      <a:pt x="141" y="15587"/>
                    </a:lnTo>
                    <a:lnTo>
                      <a:pt x="194" y="16167"/>
                    </a:lnTo>
                    <a:lnTo>
                      <a:pt x="264" y="16748"/>
                    </a:lnTo>
                    <a:lnTo>
                      <a:pt x="352" y="17346"/>
                    </a:lnTo>
                    <a:lnTo>
                      <a:pt x="440" y="17926"/>
                    </a:lnTo>
                    <a:lnTo>
                      <a:pt x="546" y="18524"/>
                    </a:lnTo>
                    <a:lnTo>
                      <a:pt x="651" y="19105"/>
                    </a:lnTo>
                    <a:lnTo>
                      <a:pt x="792" y="19703"/>
                    </a:lnTo>
                    <a:lnTo>
                      <a:pt x="915" y="20283"/>
                    </a:lnTo>
                    <a:lnTo>
                      <a:pt x="1073" y="20881"/>
                    </a:lnTo>
                    <a:lnTo>
                      <a:pt x="1232" y="21462"/>
                    </a:lnTo>
                    <a:lnTo>
                      <a:pt x="1425" y="22042"/>
                    </a:lnTo>
                    <a:lnTo>
                      <a:pt x="1672" y="22852"/>
                    </a:lnTo>
                    <a:lnTo>
                      <a:pt x="1971" y="23626"/>
                    </a:lnTo>
                    <a:lnTo>
                      <a:pt x="2270" y="24417"/>
                    </a:lnTo>
                    <a:lnTo>
                      <a:pt x="2621" y="25191"/>
                    </a:lnTo>
                    <a:lnTo>
                      <a:pt x="2973" y="25948"/>
                    </a:lnTo>
                    <a:lnTo>
                      <a:pt x="3360" y="26687"/>
                    </a:lnTo>
                    <a:lnTo>
                      <a:pt x="3783" y="27425"/>
                    </a:lnTo>
                    <a:lnTo>
                      <a:pt x="4222" y="28147"/>
                    </a:lnTo>
                    <a:lnTo>
                      <a:pt x="4697" y="28850"/>
                    </a:lnTo>
                    <a:lnTo>
                      <a:pt x="5190" y="29536"/>
                    </a:lnTo>
                    <a:lnTo>
                      <a:pt x="5718" y="30205"/>
                    </a:lnTo>
                    <a:lnTo>
                      <a:pt x="6263" y="30856"/>
                    </a:lnTo>
                    <a:lnTo>
                      <a:pt x="6843" y="31471"/>
                    </a:lnTo>
                    <a:lnTo>
                      <a:pt x="7459" y="32069"/>
                    </a:lnTo>
                    <a:lnTo>
                      <a:pt x="8092" y="32650"/>
                    </a:lnTo>
                    <a:lnTo>
                      <a:pt x="8761" y="33195"/>
                    </a:lnTo>
                    <a:lnTo>
                      <a:pt x="9113" y="33459"/>
                    </a:lnTo>
                    <a:lnTo>
                      <a:pt x="9482" y="33723"/>
                    </a:lnTo>
                    <a:lnTo>
                      <a:pt x="9851" y="33969"/>
                    </a:lnTo>
                    <a:lnTo>
                      <a:pt x="10221" y="34216"/>
                    </a:lnTo>
                    <a:lnTo>
                      <a:pt x="10608" y="34462"/>
                    </a:lnTo>
                    <a:lnTo>
                      <a:pt x="10995" y="34690"/>
                    </a:lnTo>
                    <a:lnTo>
                      <a:pt x="11399" y="34902"/>
                    </a:lnTo>
                    <a:lnTo>
                      <a:pt x="11804" y="35130"/>
                    </a:lnTo>
                    <a:lnTo>
                      <a:pt x="12209" y="35324"/>
                    </a:lnTo>
                    <a:lnTo>
                      <a:pt x="12631" y="35517"/>
                    </a:lnTo>
                    <a:lnTo>
                      <a:pt x="13071" y="35711"/>
                    </a:lnTo>
                    <a:lnTo>
                      <a:pt x="13510" y="35887"/>
                    </a:lnTo>
                    <a:lnTo>
                      <a:pt x="13968" y="36063"/>
                    </a:lnTo>
                    <a:lnTo>
                      <a:pt x="14425" y="36221"/>
                    </a:lnTo>
                    <a:lnTo>
                      <a:pt x="14883" y="36362"/>
                    </a:lnTo>
                    <a:lnTo>
                      <a:pt x="15357" y="36502"/>
                    </a:lnTo>
                    <a:lnTo>
                      <a:pt x="15463" y="36520"/>
                    </a:lnTo>
                    <a:lnTo>
                      <a:pt x="15674" y="36520"/>
                    </a:lnTo>
                    <a:lnTo>
                      <a:pt x="15780" y="36502"/>
                    </a:lnTo>
                    <a:lnTo>
                      <a:pt x="16307" y="36344"/>
                    </a:lnTo>
                    <a:lnTo>
                      <a:pt x="16818" y="36186"/>
                    </a:lnTo>
                    <a:lnTo>
                      <a:pt x="17328" y="36010"/>
                    </a:lnTo>
                    <a:lnTo>
                      <a:pt x="17820" y="35816"/>
                    </a:lnTo>
                    <a:lnTo>
                      <a:pt x="18295" y="35605"/>
                    </a:lnTo>
                    <a:lnTo>
                      <a:pt x="18770" y="35394"/>
                    </a:lnTo>
                    <a:lnTo>
                      <a:pt x="19228" y="35183"/>
                    </a:lnTo>
                    <a:lnTo>
                      <a:pt x="19667" y="34937"/>
                    </a:lnTo>
                    <a:lnTo>
                      <a:pt x="20125" y="34708"/>
                    </a:lnTo>
                    <a:lnTo>
                      <a:pt x="20547" y="34444"/>
                    </a:lnTo>
                    <a:lnTo>
                      <a:pt x="20969" y="34180"/>
                    </a:lnTo>
                    <a:lnTo>
                      <a:pt x="21374" y="33916"/>
                    </a:lnTo>
                    <a:lnTo>
                      <a:pt x="21778" y="33635"/>
                    </a:lnTo>
                    <a:lnTo>
                      <a:pt x="22165" y="33336"/>
                    </a:lnTo>
                    <a:lnTo>
                      <a:pt x="22552" y="33037"/>
                    </a:lnTo>
                    <a:lnTo>
                      <a:pt x="22922" y="32738"/>
                    </a:lnTo>
                    <a:lnTo>
                      <a:pt x="23291" y="32421"/>
                    </a:lnTo>
                    <a:lnTo>
                      <a:pt x="23643" y="32087"/>
                    </a:lnTo>
                    <a:lnTo>
                      <a:pt x="23977" y="31753"/>
                    </a:lnTo>
                    <a:lnTo>
                      <a:pt x="24311" y="31419"/>
                    </a:lnTo>
                    <a:lnTo>
                      <a:pt x="24646" y="31067"/>
                    </a:lnTo>
                    <a:lnTo>
                      <a:pt x="24962" y="30715"/>
                    </a:lnTo>
                    <a:lnTo>
                      <a:pt x="25261" y="30363"/>
                    </a:lnTo>
                    <a:lnTo>
                      <a:pt x="25560" y="29994"/>
                    </a:lnTo>
                    <a:lnTo>
                      <a:pt x="25842" y="29624"/>
                    </a:lnTo>
                    <a:lnTo>
                      <a:pt x="26123" y="29237"/>
                    </a:lnTo>
                    <a:lnTo>
                      <a:pt x="26669" y="28463"/>
                    </a:lnTo>
                    <a:lnTo>
                      <a:pt x="27161" y="27654"/>
                    </a:lnTo>
                    <a:lnTo>
                      <a:pt x="27618" y="26845"/>
                    </a:lnTo>
                    <a:lnTo>
                      <a:pt x="28058" y="26018"/>
                    </a:lnTo>
                    <a:lnTo>
                      <a:pt x="28463" y="25156"/>
                    </a:lnTo>
                    <a:lnTo>
                      <a:pt x="28832" y="24294"/>
                    </a:lnTo>
                    <a:lnTo>
                      <a:pt x="29166" y="23415"/>
                    </a:lnTo>
                    <a:lnTo>
                      <a:pt x="29466" y="22535"/>
                    </a:lnTo>
                    <a:lnTo>
                      <a:pt x="29747" y="21638"/>
                    </a:lnTo>
                    <a:lnTo>
                      <a:pt x="29993" y="20741"/>
                    </a:lnTo>
                    <a:lnTo>
                      <a:pt x="30204" y="19844"/>
                    </a:lnTo>
                    <a:lnTo>
                      <a:pt x="30398" y="18946"/>
                    </a:lnTo>
                    <a:lnTo>
                      <a:pt x="30574" y="18032"/>
                    </a:lnTo>
                    <a:lnTo>
                      <a:pt x="30697" y="17135"/>
                    </a:lnTo>
                    <a:lnTo>
                      <a:pt x="30820" y="16237"/>
                    </a:lnTo>
                    <a:lnTo>
                      <a:pt x="30890" y="15340"/>
                    </a:lnTo>
                    <a:lnTo>
                      <a:pt x="30961" y="14461"/>
                    </a:lnTo>
                    <a:lnTo>
                      <a:pt x="30996" y="13581"/>
                    </a:lnTo>
                    <a:lnTo>
                      <a:pt x="30996" y="12719"/>
                    </a:lnTo>
                    <a:lnTo>
                      <a:pt x="30996" y="4750"/>
                    </a:lnTo>
                    <a:lnTo>
                      <a:pt x="30996" y="4575"/>
                    </a:lnTo>
                    <a:lnTo>
                      <a:pt x="30961" y="4416"/>
                    </a:lnTo>
                    <a:lnTo>
                      <a:pt x="30926" y="4258"/>
                    </a:lnTo>
                    <a:lnTo>
                      <a:pt x="30855" y="4100"/>
                    </a:lnTo>
                    <a:lnTo>
                      <a:pt x="30785" y="3941"/>
                    </a:lnTo>
                    <a:lnTo>
                      <a:pt x="30697" y="3801"/>
                    </a:lnTo>
                    <a:lnTo>
                      <a:pt x="30591" y="3677"/>
                    </a:lnTo>
                    <a:lnTo>
                      <a:pt x="30468" y="3554"/>
                    </a:lnTo>
                    <a:lnTo>
                      <a:pt x="30327" y="3449"/>
                    </a:lnTo>
                    <a:lnTo>
                      <a:pt x="30187" y="3343"/>
                    </a:lnTo>
                    <a:lnTo>
                      <a:pt x="30046" y="3255"/>
                    </a:lnTo>
                    <a:lnTo>
                      <a:pt x="29870" y="3185"/>
                    </a:lnTo>
                    <a:lnTo>
                      <a:pt x="29712" y="3132"/>
                    </a:lnTo>
                    <a:lnTo>
                      <a:pt x="29536" y="3097"/>
                    </a:lnTo>
                    <a:lnTo>
                      <a:pt x="29342" y="3062"/>
                    </a:lnTo>
                    <a:lnTo>
                      <a:pt x="29166" y="3062"/>
                    </a:lnTo>
                    <a:lnTo>
                      <a:pt x="16061" y="71"/>
                    </a:lnTo>
                    <a:lnTo>
                      <a:pt x="15780" y="18"/>
                    </a:lnTo>
                    <a:lnTo>
                      <a:pt x="1549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200;p30">
                <a:extLst>
                  <a:ext uri="{FF2B5EF4-FFF2-40B4-BE49-F238E27FC236}">
                    <a16:creationId xmlns:a16="http://schemas.microsoft.com/office/drawing/2014/main" id="{C9B0E715-58F7-40EB-946A-D3D99729DCC1}"/>
                  </a:ext>
                </a:extLst>
              </p:cNvPr>
              <p:cNvSpPr/>
              <p:nvPr/>
            </p:nvSpPr>
            <p:spPr>
              <a:xfrm>
                <a:off x="5986955" y="3312244"/>
                <a:ext cx="487182" cy="571305"/>
              </a:xfrm>
              <a:custGeom>
                <a:avLst/>
                <a:gdLst/>
                <a:ahLst/>
                <a:cxnLst/>
                <a:rect l="l" t="t" r="r" b="b"/>
                <a:pathLst>
                  <a:path w="26582" h="31172" extrusionOk="0">
                    <a:moveTo>
                      <a:pt x="13282" y="0"/>
                    </a:moveTo>
                    <a:lnTo>
                      <a:pt x="1338" y="2287"/>
                    </a:lnTo>
                    <a:lnTo>
                      <a:pt x="1197" y="2287"/>
                    </a:lnTo>
                    <a:lnTo>
                      <a:pt x="1056" y="2305"/>
                    </a:lnTo>
                    <a:lnTo>
                      <a:pt x="933" y="2340"/>
                    </a:lnTo>
                    <a:lnTo>
                      <a:pt x="810" y="2393"/>
                    </a:lnTo>
                    <a:lnTo>
                      <a:pt x="705" y="2428"/>
                    </a:lnTo>
                    <a:lnTo>
                      <a:pt x="581" y="2498"/>
                    </a:lnTo>
                    <a:lnTo>
                      <a:pt x="476" y="2569"/>
                    </a:lnTo>
                    <a:lnTo>
                      <a:pt x="388" y="2639"/>
                    </a:lnTo>
                    <a:lnTo>
                      <a:pt x="300" y="2727"/>
                    </a:lnTo>
                    <a:lnTo>
                      <a:pt x="230" y="2832"/>
                    </a:lnTo>
                    <a:lnTo>
                      <a:pt x="159" y="2920"/>
                    </a:lnTo>
                    <a:lnTo>
                      <a:pt x="106" y="3044"/>
                    </a:lnTo>
                    <a:lnTo>
                      <a:pt x="54" y="3149"/>
                    </a:lnTo>
                    <a:lnTo>
                      <a:pt x="18" y="3272"/>
                    </a:lnTo>
                    <a:lnTo>
                      <a:pt x="1" y="3395"/>
                    </a:lnTo>
                    <a:lnTo>
                      <a:pt x="1" y="3518"/>
                    </a:lnTo>
                    <a:lnTo>
                      <a:pt x="1" y="10555"/>
                    </a:lnTo>
                    <a:lnTo>
                      <a:pt x="1" y="11294"/>
                    </a:lnTo>
                    <a:lnTo>
                      <a:pt x="36" y="12050"/>
                    </a:lnTo>
                    <a:lnTo>
                      <a:pt x="89" y="12807"/>
                    </a:lnTo>
                    <a:lnTo>
                      <a:pt x="177" y="13581"/>
                    </a:lnTo>
                    <a:lnTo>
                      <a:pt x="265" y="14355"/>
                    </a:lnTo>
                    <a:lnTo>
                      <a:pt x="388" y="15129"/>
                    </a:lnTo>
                    <a:lnTo>
                      <a:pt x="529" y="15920"/>
                    </a:lnTo>
                    <a:lnTo>
                      <a:pt x="705" y="16694"/>
                    </a:lnTo>
                    <a:lnTo>
                      <a:pt x="898" y="17486"/>
                    </a:lnTo>
                    <a:lnTo>
                      <a:pt x="1109" y="18260"/>
                    </a:lnTo>
                    <a:lnTo>
                      <a:pt x="1355" y="19034"/>
                    </a:lnTo>
                    <a:lnTo>
                      <a:pt x="1619" y="19808"/>
                    </a:lnTo>
                    <a:lnTo>
                      <a:pt x="1918" y="20582"/>
                    </a:lnTo>
                    <a:lnTo>
                      <a:pt x="2253" y="21321"/>
                    </a:lnTo>
                    <a:lnTo>
                      <a:pt x="2604" y="22059"/>
                    </a:lnTo>
                    <a:lnTo>
                      <a:pt x="2974" y="22798"/>
                    </a:lnTo>
                    <a:lnTo>
                      <a:pt x="3378" y="23502"/>
                    </a:lnTo>
                    <a:lnTo>
                      <a:pt x="3818" y="24206"/>
                    </a:lnTo>
                    <a:lnTo>
                      <a:pt x="4293" y="24874"/>
                    </a:lnTo>
                    <a:lnTo>
                      <a:pt x="4786" y="25543"/>
                    </a:lnTo>
                    <a:lnTo>
                      <a:pt x="5313" y="26176"/>
                    </a:lnTo>
                    <a:lnTo>
                      <a:pt x="5876" y="26774"/>
                    </a:lnTo>
                    <a:lnTo>
                      <a:pt x="6457" y="27372"/>
                    </a:lnTo>
                    <a:lnTo>
                      <a:pt x="6773" y="27653"/>
                    </a:lnTo>
                    <a:lnTo>
                      <a:pt x="7090" y="27917"/>
                    </a:lnTo>
                    <a:lnTo>
                      <a:pt x="7407" y="28181"/>
                    </a:lnTo>
                    <a:lnTo>
                      <a:pt x="7741" y="28445"/>
                    </a:lnTo>
                    <a:lnTo>
                      <a:pt x="8075" y="28709"/>
                    </a:lnTo>
                    <a:lnTo>
                      <a:pt x="8427" y="28938"/>
                    </a:lnTo>
                    <a:lnTo>
                      <a:pt x="8796" y="29184"/>
                    </a:lnTo>
                    <a:lnTo>
                      <a:pt x="9148" y="29413"/>
                    </a:lnTo>
                    <a:lnTo>
                      <a:pt x="9535" y="29624"/>
                    </a:lnTo>
                    <a:lnTo>
                      <a:pt x="9905" y="29835"/>
                    </a:lnTo>
                    <a:lnTo>
                      <a:pt x="10309" y="30028"/>
                    </a:lnTo>
                    <a:lnTo>
                      <a:pt x="10696" y="30222"/>
                    </a:lnTo>
                    <a:lnTo>
                      <a:pt x="11118" y="30415"/>
                    </a:lnTo>
                    <a:lnTo>
                      <a:pt x="11523" y="30574"/>
                    </a:lnTo>
                    <a:lnTo>
                      <a:pt x="11963" y="30749"/>
                    </a:lnTo>
                    <a:lnTo>
                      <a:pt x="12385" y="30890"/>
                    </a:lnTo>
                    <a:lnTo>
                      <a:pt x="12842" y="31031"/>
                    </a:lnTo>
                    <a:lnTo>
                      <a:pt x="13282" y="31172"/>
                    </a:lnTo>
                    <a:lnTo>
                      <a:pt x="13405" y="31172"/>
                    </a:lnTo>
                    <a:lnTo>
                      <a:pt x="13845" y="31031"/>
                    </a:lnTo>
                    <a:lnTo>
                      <a:pt x="14302" y="30890"/>
                    </a:lnTo>
                    <a:lnTo>
                      <a:pt x="14725" y="30749"/>
                    </a:lnTo>
                    <a:lnTo>
                      <a:pt x="15164" y="30574"/>
                    </a:lnTo>
                    <a:lnTo>
                      <a:pt x="15569" y="30415"/>
                    </a:lnTo>
                    <a:lnTo>
                      <a:pt x="15991" y="30222"/>
                    </a:lnTo>
                    <a:lnTo>
                      <a:pt x="16378" y="30028"/>
                    </a:lnTo>
                    <a:lnTo>
                      <a:pt x="16765" y="29835"/>
                    </a:lnTo>
                    <a:lnTo>
                      <a:pt x="17152" y="29624"/>
                    </a:lnTo>
                    <a:lnTo>
                      <a:pt x="17522" y="29413"/>
                    </a:lnTo>
                    <a:lnTo>
                      <a:pt x="17891" y="29184"/>
                    </a:lnTo>
                    <a:lnTo>
                      <a:pt x="18243" y="28938"/>
                    </a:lnTo>
                    <a:lnTo>
                      <a:pt x="18595" y="28709"/>
                    </a:lnTo>
                    <a:lnTo>
                      <a:pt x="18929" y="28445"/>
                    </a:lnTo>
                    <a:lnTo>
                      <a:pt x="19263" y="28181"/>
                    </a:lnTo>
                    <a:lnTo>
                      <a:pt x="19580" y="27917"/>
                    </a:lnTo>
                    <a:lnTo>
                      <a:pt x="19896" y="27653"/>
                    </a:lnTo>
                    <a:lnTo>
                      <a:pt x="20195" y="27372"/>
                    </a:lnTo>
                    <a:lnTo>
                      <a:pt x="20794" y="26774"/>
                    </a:lnTo>
                    <a:lnTo>
                      <a:pt x="21339" y="26176"/>
                    </a:lnTo>
                    <a:lnTo>
                      <a:pt x="21867" y="25543"/>
                    </a:lnTo>
                    <a:lnTo>
                      <a:pt x="22359" y="24874"/>
                    </a:lnTo>
                    <a:lnTo>
                      <a:pt x="22817" y="24206"/>
                    </a:lnTo>
                    <a:lnTo>
                      <a:pt x="23256" y="23502"/>
                    </a:lnTo>
                    <a:lnTo>
                      <a:pt x="23661" y="22798"/>
                    </a:lnTo>
                    <a:lnTo>
                      <a:pt x="24030" y="22059"/>
                    </a:lnTo>
                    <a:lnTo>
                      <a:pt x="24382" y="21321"/>
                    </a:lnTo>
                    <a:lnTo>
                      <a:pt x="24699" y="20582"/>
                    </a:lnTo>
                    <a:lnTo>
                      <a:pt x="24980" y="19808"/>
                    </a:lnTo>
                    <a:lnTo>
                      <a:pt x="25262" y="19034"/>
                    </a:lnTo>
                    <a:lnTo>
                      <a:pt x="25490" y="18260"/>
                    </a:lnTo>
                    <a:lnTo>
                      <a:pt x="25702" y="17486"/>
                    </a:lnTo>
                    <a:lnTo>
                      <a:pt x="25895" y="16694"/>
                    </a:lnTo>
                    <a:lnTo>
                      <a:pt x="26053" y="15920"/>
                    </a:lnTo>
                    <a:lnTo>
                      <a:pt x="26194" y="15129"/>
                    </a:lnTo>
                    <a:lnTo>
                      <a:pt x="26317" y="14355"/>
                    </a:lnTo>
                    <a:lnTo>
                      <a:pt x="26423" y="13581"/>
                    </a:lnTo>
                    <a:lnTo>
                      <a:pt x="26493" y="12807"/>
                    </a:lnTo>
                    <a:lnTo>
                      <a:pt x="26546" y="12050"/>
                    </a:lnTo>
                    <a:lnTo>
                      <a:pt x="26563" y="11294"/>
                    </a:lnTo>
                    <a:lnTo>
                      <a:pt x="26581" y="10555"/>
                    </a:lnTo>
                    <a:lnTo>
                      <a:pt x="26581" y="3518"/>
                    </a:lnTo>
                    <a:lnTo>
                      <a:pt x="26581" y="3395"/>
                    </a:lnTo>
                    <a:lnTo>
                      <a:pt x="26546" y="3272"/>
                    </a:lnTo>
                    <a:lnTo>
                      <a:pt x="26528" y="3149"/>
                    </a:lnTo>
                    <a:lnTo>
                      <a:pt x="26476" y="3044"/>
                    </a:lnTo>
                    <a:lnTo>
                      <a:pt x="26423" y="2920"/>
                    </a:lnTo>
                    <a:lnTo>
                      <a:pt x="26352" y="2832"/>
                    </a:lnTo>
                    <a:lnTo>
                      <a:pt x="26282" y="2727"/>
                    </a:lnTo>
                    <a:lnTo>
                      <a:pt x="26194" y="2639"/>
                    </a:lnTo>
                    <a:lnTo>
                      <a:pt x="26089" y="2569"/>
                    </a:lnTo>
                    <a:lnTo>
                      <a:pt x="26001" y="2498"/>
                    </a:lnTo>
                    <a:lnTo>
                      <a:pt x="25877" y="2428"/>
                    </a:lnTo>
                    <a:lnTo>
                      <a:pt x="25772" y="2393"/>
                    </a:lnTo>
                    <a:lnTo>
                      <a:pt x="25649" y="2340"/>
                    </a:lnTo>
                    <a:lnTo>
                      <a:pt x="25508" y="2305"/>
                    </a:lnTo>
                    <a:lnTo>
                      <a:pt x="25385" y="2287"/>
                    </a:lnTo>
                    <a:lnTo>
                      <a:pt x="25244" y="2287"/>
                    </a:lnTo>
                    <a:lnTo>
                      <a:pt x="1328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201;p30">
                <a:extLst>
                  <a:ext uri="{FF2B5EF4-FFF2-40B4-BE49-F238E27FC236}">
                    <a16:creationId xmlns:a16="http://schemas.microsoft.com/office/drawing/2014/main" id="{0CB2F7BB-3150-4DE9-8365-2C558D136040}"/>
                  </a:ext>
                </a:extLst>
              </p:cNvPr>
              <p:cNvSpPr/>
              <p:nvPr/>
            </p:nvSpPr>
            <p:spPr>
              <a:xfrm>
                <a:off x="6058212" y="3459578"/>
                <a:ext cx="166047" cy="64824"/>
              </a:xfrm>
              <a:custGeom>
                <a:avLst/>
                <a:gdLst/>
                <a:ahLst/>
                <a:cxnLst/>
                <a:rect l="l" t="t" r="r" b="b"/>
                <a:pathLst>
                  <a:path w="9060" h="3537" extrusionOk="0">
                    <a:moveTo>
                      <a:pt x="898" y="0"/>
                    </a:moveTo>
                    <a:lnTo>
                      <a:pt x="722" y="18"/>
                    </a:lnTo>
                    <a:lnTo>
                      <a:pt x="546" y="71"/>
                    </a:lnTo>
                    <a:lnTo>
                      <a:pt x="388" y="159"/>
                    </a:lnTo>
                    <a:lnTo>
                      <a:pt x="264" y="264"/>
                    </a:lnTo>
                    <a:lnTo>
                      <a:pt x="159" y="405"/>
                    </a:lnTo>
                    <a:lnTo>
                      <a:pt x="71" y="563"/>
                    </a:lnTo>
                    <a:lnTo>
                      <a:pt x="18" y="722"/>
                    </a:lnTo>
                    <a:lnTo>
                      <a:pt x="1" y="915"/>
                    </a:lnTo>
                    <a:lnTo>
                      <a:pt x="1" y="2639"/>
                    </a:lnTo>
                    <a:lnTo>
                      <a:pt x="18" y="2815"/>
                    </a:lnTo>
                    <a:lnTo>
                      <a:pt x="71" y="2991"/>
                    </a:lnTo>
                    <a:lnTo>
                      <a:pt x="159" y="3132"/>
                    </a:lnTo>
                    <a:lnTo>
                      <a:pt x="264" y="3272"/>
                    </a:lnTo>
                    <a:lnTo>
                      <a:pt x="388" y="3378"/>
                    </a:lnTo>
                    <a:lnTo>
                      <a:pt x="546" y="3466"/>
                    </a:lnTo>
                    <a:lnTo>
                      <a:pt x="722" y="3519"/>
                    </a:lnTo>
                    <a:lnTo>
                      <a:pt x="898" y="3536"/>
                    </a:lnTo>
                    <a:lnTo>
                      <a:pt x="8163" y="3536"/>
                    </a:lnTo>
                    <a:lnTo>
                      <a:pt x="8339" y="3519"/>
                    </a:lnTo>
                    <a:lnTo>
                      <a:pt x="8515" y="3466"/>
                    </a:lnTo>
                    <a:lnTo>
                      <a:pt x="8655" y="3378"/>
                    </a:lnTo>
                    <a:lnTo>
                      <a:pt x="8796" y="3272"/>
                    </a:lnTo>
                    <a:lnTo>
                      <a:pt x="8902" y="3132"/>
                    </a:lnTo>
                    <a:lnTo>
                      <a:pt x="8990" y="2991"/>
                    </a:lnTo>
                    <a:lnTo>
                      <a:pt x="9042" y="2815"/>
                    </a:lnTo>
                    <a:lnTo>
                      <a:pt x="9060" y="2639"/>
                    </a:lnTo>
                    <a:lnTo>
                      <a:pt x="9060" y="915"/>
                    </a:lnTo>
                    <a:lnTo>
                      <a:pt x="9042" y="722"/>
                    </a:lnTo>
                    <a:lnTo>
                      <a:pt x="8990" y="563"/>
                    </a:lnTo>
                    <a:lnTo>
                      <a:pt x="8902" y="405"/>
                    </a:lnTo>
                    <a:lnTo>
                      <a:pt x="8796" y="264"/>
                    </a:lnTo>
                    <a:lnTo>
                      <a:pt x="8655" y="159"/>
                    </a:lnTo>
                    <a:lnTo>
                      <a:pt x="8515" y="71"/>
                    </a:lnTo>
                    <a:lnTo>
                      <a:pt x="8339" y="18"/>
                    </a:lnTo>
                    <a:lnTo>
                      <a:pt x="816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202;p30">
                <a:extLst>
                  <a:ext uri="{FF2B5EF4-FFF2-40B4-BE49-F238E27FC236}">
                    <a16:creationId xmlns:a16="http://schemas.microsoft.com/office/drawing/2014/main" id="{F95F882D-D79E-449D-AF19-23F3A71CC05F}"/>
                  </a:ext>
                </a:extLst>
              </p:cNvPr>
              <p:cNvSpPr/>
              <p:nvPr/>
            </p:nvSpPr>
            <p:spPr>
              <a:xfrm>
                <a:off x="6058212" y="3532760"/>
                <a:ext cx="82877" cy="64494"/>
              </a:xfrm>
              <a:custGeom>
                <a:avLst/>
                <a:gdLst/>
                <a:ahLst/>
                <a:cxnLst/>
                <a:rect l="l" t="t" r="r" b="b"/>
                <a:pathLst>
                  <a:path w="4522" h="3519" extrusionOk="0">
                    <a:moveTo>
                      <a:pt x="898" y="1"/>
                    </a:moveTo>
                    <a:lnTo>
                      <a:pt x="722" y="18"/>
                    </a:lnTo>
                    <a:lnTo>
                      <a:pt x="546" y="71"/>
                    </a:lnTo>
                    <a:lnTo>
                      <a:pt x="388" y="141"/>
                    </a:lnTo>
                    <a:lnTo>
                      <a:pt x="264" y="264"/>
                    </a:lnTo>
                    <a:lnTo>
                      <a:pt x="159" y="388"/>
                    </a:lnTo>
                    <a:lnTo>
                      <a:pt x="71" y="546"/>
                    </a:lnTo>
                    <a:lnTo>
                      <a:pt x="18" y="722"/>
                    </a:lnTo>
                    <a:lnTo>
                      <a:pt x="1" y="898"/>
                    </a:lnTo>
                    <a:lnTo>
                      <a:pt x="1" y="2622"/>
                    </a:lnTo>
                    <a:lnTo>
                      <a:pt x="18" y="2798"/>
                    </a:lnTo>
                    <a:lnTo>
                      <a:pt x="71" y="2973"/>
                    </a:lnTo>
                    <a:lnTo>
                      <a:pt x="159" y="3132"/>
                    </a:lnTo>
                    <a:lnTo>
                      <a:pt x="264" y="3255"/>
                    </a:lnTo>
                    <a:lnTo>
                      <a:pt x="388" y="3360"/>
                    </a:lnTo>
                    <a:lnTo>
                      <a:pt x="546" y="3448"/>
                    </a:lnTo>
                    <a:lnTo>
                      <a:pt x="722" y="3501"/>
                    </a:lnTo>
                    <a:lnTo>
                      <a:pt x="898" y="3519"/>
                    </a:lnTo>
                    <a:lnTo>
                      <a:pt x="3624" y="3519"/>
                    </a:lnTo>
                    <a:lnTo>
                      <a:pt x="3818" y="3501"/>
                    </a:lnTo>
                    <a:lnTo>
                      <a:pt x="3976" y="3448"/>
                    </a:lnTo>
                    <a:lnTo>
                      <a:pt x="4134" y="3360"/>
                    </a:lnTo>
                    <a:lnTo>
                      <a:pt x="4258" y="3255"/>
                    </a:lnTo>
                    <a:lnTo>
                      <a:pt x="4381" y="3132"/>
                    </a:lnTo>
                    <a:lnTo>
                      <a:pt x="4451" y="2973"/>
                    </a:lnTo>
                    <a:lnTo>
                      <a:pt x="4504" y="2798"/>
                    </a:lnTo>
                    <a:lnTo>
                      <a:pt x="4521" y="2622"/>
                    </a:lnTo>
                    <a:lnTo>
                      <a:pt x="4521" y="898"/>
                    </a:lnTo>
                    <a:lnTo>
                      <a:pt x="4504" y="722"/>
                    </a:lnTo>
                    <a:lnTo>
                      <a:pt x="4451" y="546"/>
                    </a:lnTo>
                    <a:lnTo>
                      <a:pt x="4381" y="388"/>
                    </a:lnTo>
                    <a:lnTo>
                      <a:pt x="4258" y="264"/>
                    </a:lnTo>
                    <a:lnTo>
                      <a:pt x="4134" y="141"/>
                    </a:lnTo>
                    <a:lnTo>
                      <a:pt x="3976" y="71"/>
                    </a:lnTo>
                    <a:lnTo>
                      <a:pt x="3818" y="18"/>
                    </a:lnTo>
                    <a:lnTo>
                      <a:pt x="362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203;p30">
                <a:extLst>
                  <a:ext uri="{FF2B5EF4-FFF2-40B4-BE49-F238E27FC236}">
                    <a16:creationId xmlns:a16="http://schemas.microsoft.com/office/drawing/2014/main" id="{3341F885-0524-4F46-86B0-1787E6AEF03F}"/>
                  </a:ext>
                </a:extLst>
              </p:cNvPr>
              <p:cNvSpPr/>
              <p:nvPr/>
            </p:nvSpPr>
            <p:spPr>
              <a:xfrm>
                <a:off x="6320002" y="3532760"/>
                <a:ext cx="82877" cy="64494"/>
              </a:xfrm>
              <a:custGeom>
                <a:avLst/>
                <a:gdLst/>
                <a:ahLst/>
                <a:cxnLst/>
                <a:rect l="l" t="t" r="r" b="b"/>
                <a:pathLst>
                  <a:path w="4522" h="3519" extrusionOk="0">
                    <a:moveTo>
                      <a:pt x="898" y="1"/>
                    </a:moveTo>
                    <a:lnTo>
                      <a:pt x="704" y="18"/>
                    </a:lnTo>
                    <a:lnTo>
                      <a:pt x="546" y="71"/>
                    </a:lnTo>
                    <a:lnTo>
                      <a:pt x="388" y="141"/>
                    </a:lnTo>
                    <a:lnTo>
                      <a:pt x="264" y="264"/>
                    </a:lnTo>
                    <a:lnTo>
                      <a:pt x="141" y="388"/>
                    </a:lnTo>
                    <a:lnTo>
                      <a:pt x="71" y="546"/>
                    </a:lnTo>
                    <a:lnTo>
                      <a:pt x="18" y="722"/>
                    </a:lnTo>
                    <a:lnTo>
                      <a:pt x="1" y="898"/>
                    </a:lnTo>
                    <a:lnTo>
                      <a:pt x="1" y="2622"/>
                    </a:lnTo>
                    <a:lnTo>
                      <a:pt x="18" y="2798"/>
                    </a:lnTo>
                    <a:lnTo>
                      <a:pt x="71" y="2973"/>
                    </a:lnTo>
                    <a:lnTo>
                      <a:pt x="141" y="3132"/>
                    </a:lnTo>
                    <a:lnTo>
                      <a:pt x="264" y="3255"/>
                    </a:lnTo>
                    <a:lnTo>
                      <a:pt x="388" y="3360"/>
                    </a:lnTo>
                    <a:lnTo>
                      <a:pt x="546" y="3448"/>
                    </a:lnTo>
                    <a:lnTo>
                      <a:pt x="704" y="3501"/>
                    </a:lnTo>
                    <a:lnTo>
                      <a:pt x="898" y="3519"/>
                    </a:lnTo>
                    <a:lnTo>
                      <a:pt x="3624" y="3519"/>
                    </a:lnTo>
                    <a:lnTo>
                      <a:pt x="3800" y="3501"/>
                    </a:lnTo>
                    <a:lnTo>
                      <a:pt x="3976" y="3448"/>
                    </a:lnTo>
                    <a:lnTo>
                      <a:pt x="4134" y="3360"/>
                    </a:lnTo>
                    <a:lnTo>
                      <a:pt x="4258" y="3255"/>
                    </a:lnTo>
                    <a:lnTo>
                      <a:pt x="4363" y="3132"/>
                    </a:lnTo>
                    <a:lnTo>
                      <a:pt x="4451" y="2973"/>
                    </a:lnTo>
                    <a:lnTo>
                      <a:pt x="4504" y="2798"/>
                    </a:lnTo>
                    <a:lnTo>
                      <a:pt x="4521" y="2622"/>
                    </a:lnTo>
                    <a:lnTo>
                      <a:pt x="4521" y="898"/>
                    </a:lnTo>
                    <a:lnTo>
                      <a:pt x="4504" y="722"/>
                    </a:lnTo>
                    <a:lnTo>
                      <a:pt x="4451" y="546"/>
                    </a:lnTo>
                    <a:lnTo>
                      <a:pt x="4363" y="388"/>
                    </a:lnTo>
                    <a:lnTo>
                      <a:pt x="4258" y="264"/>
                    </a:lnTo>
                    <a:lnTo>
                      <a:pt x="4134" y="141"/>
                    </a:lnTo>
                    <a:lnTo>
                      <a:pt x="3976" y="71"/>
                    </a:lnTo>
                    <a:lnTo>
                      <a:pt x="3800" y="18"/>
                    </a:lnTo>
                    <a:lnTo>
                      <a:pt x="362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204;p30">
                <a:extLst>
                  <a:ext uri="{FF2B5EF4-FFF2-40B4-BE49-F238E27FC236}">
                    <a16:creationId xmlns:a16="http://schemas.microsoft.com/office/drawing/2014/main" id="{FE9D97AE-9FF2-44B7-99ED-8BBCE6228B4C}"/>
                  </a:ext>
                </a:extLst>
              </p:cNvPr>
              <p:cNvSpPr/>
              <p:nvPr/>
            </p:nvSpPr>
            <p:spPr>
              <a:xfrm>
                <a:off x="6150748" y="3532760"/>
                <a:ext cx="159596" cy="64494"/>
              </a:xfrm>
              <a:custGeom>
                <a:avLst/>
                <a:gdLst/>
                <a:ahLst/>
                <a:cxnLst/>
                <a:rect l="l" t="t" r="r" b="b"/>
                <a:pathLst>
                  <a:path w="8708" h="3519" extrusionOk="0">
                    <a:moveTo>
                      <a:pt x="897" y="1"/>
                    </a:moveTo>
                    <a:lnTo>
                      <a:pt x="721" y="18"/>
                    </a:lnTo>
                    <a:lnTo>
                      <a:pt x="546" y="71"/>
                    </a:lnTo>
                    <a:lnTo>
                      <a:pt x="405" y="141"/>
                    </a:lnTo>
                    <a:lnTo>
                      <a:pt x="264" y="264"/>
                    </a:lnTo>
                    <a:lnTo>
                      <a:pt x="159" y="388"/>
                    </a:lnTo>
                    <a:lnTo>
                      <a:pt x="71" y="546"/>
                    </a:lnTo>
                    <a:lnTo>
                      <a:pt x="18" y="722"/>
                    </a:lnTo>
                    <a:lnTo>
                      <a:pt x="0" y="898"/>
                    </a:lnTo>
                    <a:lnTo>
                      <a:pt x="0" y="2622"/>
                    </a:lnTo>
                    <a:lnTo>
                      <a:pt x="18" y="2798"/>
                    </a:lnTo>
                    <a:lnTo>
                      <a:pt x="71" y="2973"/>
                    </a:lnTo>
                    <a:lnTo>
                      <a:pt x="159" y="3132"/>
                    </a:lnTo>
                    <a:lnTo>
                      <a:pt x="264" y="3255"/>
                    </a:lnTo>
                    <a:lnTo>
                      <a:pt x="405" y="3360"/>
                    </a:lnTo>
                    <a:lnTo>
                      <a:pt x="546" y="3448"/>
                    </a:lnTo>
                    <a:lnTo>
                      <a:pt x="721" y="3501"/>
                    </a:lnTo>
                    <a:lnTo>
                      <a:pt x="897" y="3519"/>
                    </a:lnTo>
                    <a:lnTo>
                      <a:pt x="7811" y="3519"/>
                    </a:lnTo>
                    <a:lnTo>
                      <a:pt x="7987" y="3501"/>
                    </a:lnTo>
                    <a:lnTo>
                      <a:pt x="8145" y="3448"/>
                    </a:lnTo>
                    <a:lnTo>
                      <a:pt x="8303" y="3360"/>
                    </a:lnTo>
                    <a:lnTo>
                      <a:pt x="8444" y="3255"/>
                    </a:lnTo>
                    <a:lnTo>
                      <a:pt x="8549" y="3132"/>
                    </a:lnTo>
                    <a:lnTo>
                      <a:pt x="8637" y="2973"/>
                    </a:lnTo>
                    <a:lnTo>
                      <a:pt x="8690" y="2798"/>
                    </a:lnTo>
                    <a:lnTo>
                      <a:pt x="8708" y="2622"/>
                    </a:lnTo>
                    <a:lnTo>
                      <a:pt x="8708" y="898"/>
                    </a:lnTo>
                    <a:lnTo>
                      <a:pt x="8690" y="722"/>
                    </a:lnTo>
                    <a:lnTo>
                      <a:pt x="8637" y="546"/>
                    </a:lnTo>
                    <a:lnTo>
                      <a:pt x="8549" y="388"/>
                    </a:lnTo>
                    <a:lnTo>
                      <a:pt x="8444" y="264"/>
                    </a:lnTo>
                    <a:lnTo>
                      <a:pt x="8303" y="141"/>
                    </a:lnTo>
                    <a:lnTo>
                      <a:pt x="8145" y="71"/>
                    </a:lnTo>
                    <a:lnTo>
                      <a:pt x="7987" y="18"/>
                    </a:lnTo>
                    <a:lnTo>
                      <a:pt x="781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205;p30">
                <a:extLst>
                  <a:ext uri="{FF2B5EF4-FFF2-40B4-BE49-F238E27FC236}">
                    <a16:creationId xmlns:a16="http://schemas.microsoft.com/office/drawing/2014/main" id="{57BE15FF-B9D0-4B74-8A6D-7864103B840A}"/>
                  </a:ext>
                </a:extLst>
              </p:cNvPr>
              <p:cNvSpPr/>
              <p:nvPr/>
            </p:nvSpPr>
            <p:spPr>
              <a:xfrm>
                <a:off x="6236832" y="3459578"/>
                <a:ext cx="166047" cy="64824"/>
              </a:xfrm>
              <a:custGeom>
                <a:avLst/>
                <a:gdLst/>
                <a:ahLst/>
                <a:cxnLst/>
                <a:rect l="l" t="t" r="r" b="b"/>
                <a:pathLst>
                  <a:path w="9060" h="3537" extrusionOk="0">
                    <a:moveTo>
                      <a:pt x="897" y="0"/>
                    </a:moveTo>
                    <a:lnTo>
                      <a:pt x="721" y="18"/>
                    </a:lnTo>
                    <a:lnTo>
                      <a:pt x="545" y="71"/>
                    </a:lnTo>
                    <a:lnTo>
                      <a:pt x="405" y="159"/>
                    </a:lnTo>
                    <a:lnTo>
                      <a:pt x="264" y="264"/>
                    </a:lnTo>
                    <a:lnTo>
                      <a:pt x="158" y="405"/>
                    </a:lnTo>
                    <a:lnTo>
                      <a:pt x="70" y="563"/>
                    </a:lnTo>
                    <a:lnTo>
                      <a:pt x="18" y="722"/>
                    </a:lnTo>
                    <a:lnTo>
                      <a:pt x="0" y="915"/>
                    </a:lnTo>
                    <a:lnTo>
                      <a:pt x="0" y="2639"/>
                    </a:lnTo>
                    <a:lnTo>
                      <a:pt x="18" y="2815"/>
                    </a:lnTo>
                    <a:lnTo>
                      <a:pt x="70" y="2991"/>
                    </a:lnTo>
                    <a:lnTo>
                      <a:pt x="158" y="3132"/>
                    </a:lnTo>
                    <a:lnTo>
                      <a:pt x="264" y="3272"/>
                    </a:lnTo>
                    <a:lnTo>
                      <a:pt x="405" y="3378"/>
                    </a:lnTo>
                    <a:lnTo>
                      <a:pt x="545" y="3466"/>
                    </a:lnTo>
                    <a:lnTo>
                      <a:pt x="721" y="3519"/>
                    </a:lnTo>
                    <a:lnTo>
                      <a:pt x="897" y="3536"/>
                    </a:lnTo>
                    <a:lnTo>
                      <a:pt x="8162" y="3536"/>
                    </a:lnTo>
                    <a:lnTo>
                      <a:pt x="8338" y="3519"/>
                    </a:lnTo>
                    <a:lnTo>
                      <a:pt x="8514" y="3466"/>
                    </a:lnTo>
                    <a:lnTo>
                      <a:pt x="8672" y="3378"/>
                    </a:lnTo>
                    <a:lnTo>
                      <a:pt x="8796" y="3272"/>
                    </a:lnTo>
                    <a:lnTo>
                      <a:pt x="8901" y="3132"/>
                    </a:lnTo>
                    <a:lnTo>
                      <a:pt x="8989" y="2991"/>
                    </a:lnTo>
                    <a:lnTo>
                      <a:pt x="9042" y="2815"/>
                    </a:lnTo>
                    <a:lnTo>
                      <a:pt x="9059" y="2639"/>
                    </a:lnTo>
                    <a:lnTo>
                      <a:pt x="9059" y="915"/>
                    </a:lnTo>
                    <a:lnTo>
                      <a:pt x="9042" y="722"/>
                    </a:lnTo>
                    <a:lnTo>
                      <a:pt x="8989" y="563"/>
                    </a:lnTo>
                    <a:lnTo>
                      <a:pt x="8901" y="405"/>
                    </a:lnTo>
                    <a:lnTo>
                      <a:pt x="8796" y="264"/>
                    </a:lnTo>
                    <a:lnTo>
                      <a:pt x="8672" y="159"/>
                    </a:lnTo>
                    <a:lnTo>
                      <a:pt x="8514" y="71"/>
                    </a:lnTo>
                    <a:lnTo>
                      <a:pt x="8338" y="18"/>
                    </a:lnTo>
                    <a:lnTo>
                      <a:pt x="816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206;p30">
                <a:extLst>
                  <a:ext uri="{FF2B5EF4-FFF2-40B4-BE49-F238E27FC236}">
                    <a16:creationId xmlns:a16="http://schemas.microsoft.com/office/drawing/2014/main" id="{B90CFAD0-1ECF-43F6-A286-EE4FC2656164}"/>
                  </a:ext>
                </a:extLst>
              </p:cNvPr>
              <p:cNvSpPr/>
              <p:nvPr/>
            </p:nvSpPr>
            <p:spPr>
              <a:xfrm>
                <a:off x="6058212" y="3605630"/>
                <a:ext cx="166047" cy="64494"/>
              </a:xfrm>
              <a:custGeom>
                <a:avLst/>
                <a:gdLst/>
                <a:ahLst/>
                <a:cxnLst/>
                <a:rect l="l" t="t" r="r" b="b"/>
                <a:pathLst>
                  <a:path w="9060" h="3519" extrusionOk="0">
                    <a:moveTo>
                      <a:pt x="898" y="0"/>
                    </a:moveTo>
                    <a:lnTo>
                      <a:pt x="722" y="18"/>
                    </a:lnTo>
                    <a:lnTo>
                      <a:pt x="546" y="71"/>
                    </a:lnTo>
                    <a:lnTo>
                      <a:pt x="388" y="158"/>
                    </a:lnTo>
                    <a:lnTo>
                      <a:pt x="264" y="264"/>
                    </a:lnTo>
                    <a:lnTo>
                      <a:pt x="159" y="405"/>
                    </a:lnTo>
                    <a:lnTo>
                      <a:pt x="71" y="545"/>
                    </a:lnTo>
                    <a:lnTo>
                      <a:pt x="18" y="721"/>
                    </a:lnTo>
                    <a:lnTo>
                      <a:pt x="1" y="897"/>
                    </a:lnTo>
                    <a:lnTo>
                      <a:pt x="1" y="2621"/>
                    </a:lnTo>
                    <a:lnTo>
                      <a:pt x="18" y="2815"/>
                    </a:lnTo>
                    <a:lnTo>
                      <a:pt x="71" y="2973"/>
                    </a:lnTo>
                    <a:lnTo>
                      <a:pt x="159" y="3131"/>
                    </a:lnTo>
                    <a:lnTo>
                      <a:pt x="264" y="3272"/>
                    </a:lnTo>
                    <a:lnTo>
                      <a:pt x="388" y="3378"/>
                    </a:lnTo>
                    <a:lnTo>
                      <a:pt x="546" y="3448"/>
                    </a:lnTo>
                    <a:lnTo>
                      <a:pt x="722" y="3501"/>
                    </a:lnTo>
                    <a:lnTo>
                      <a:pt x="898" y="3518"/>
                    </a:lnTo>
                    <a:lnTo>
                      <a:pt x="8163" y="3518"/>
                    </a:lnTo>
                    <a:lnTo>
                      <a:pt x="8339" y="3501"/>
                    </a:lnTo>
                    <a:lnTo>
                      <a:pt x="8515" y="3448"/>
                    </a:lnTo>
                    <a:lnTo>
                      <a:pt x="8655" y="3378"/>
                    </a:lnTo>
                    <a:lnTo>
                      <a:pt x="8796" y="3272"/>
                    </a:lnTo>
                    <a:lnTo>
                      <a:pt x="8902" y="3131"/>
                    </a:lnTo>
                    <a:lnTo>
                      <a:pt x="8990" y="2973"/>
                    </a:lnTo>
                    <a:lnTo>
                      <a:pt x="9042" y="2815"/>
                    </a:lnTo>
                    <a:lnTo>
                      <a:pt x="9060" y="2621"/>
                    </a:lnTo>
                    <a:lnTo>
                      <a:pt x="9060" y="897"/>
                    </a:lnTo>
                    <a:lnTo>
                      <a:pt x="9042" y="721"/>
                    </a:lnTo>
                    <a:lnTo>
                      <a:pt x="8990" y="545"/>
                    </a:lnTo>
                    <a:lnTo>
                      <a:pt x="8902" y="405"/>
                    </a:lnTo>
                    <a:lnTo>
                      <a:pt x="8796" y="264"/>
                    </a:lnTo>
                    <a:lnTo>
                      <a:pt x="8655" y="158"/>
                    </a:lnTo>
                    <a:lnTo>
                      <a:pt x="8515" y="71"/>
                    </a:lnTo>
                    <a:lnTo>
                      <a:pt x="8339" y="18"/>
                    </a:lnTo>
                    <a:lnTo>
                      <a:pt x="816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207;p30">
                <a:extLst>
                  <a:ext uri="{FF2B5EF4-FFF2-40B4-BE49-F238E27FC236}">
                    <a16:creationId xmlns:a16="http://schemas.microsoft.com/office/drawing/2014/main" id="{DD622395-4F5F-4488-99D0-DD7CE495CAE4}"/>
                  </a:ext>
                </a:extLst>
              </p:cNvPr>
              <p:cNvSpPr/>
              <p:nvPr/>
            </p:nvSpPr>
            <p:spPr>
              <a:xfrm>
                <a:off x="6236832" y="3605630"/>
                <a:ext cx="166047" cy="64494"/>
              </a:xfrm>
              <a:custGeom>
                <a:avLst/>
                <a:gdLst/>
                <a:ahLst/>
                <a:cxnLst/>
                <a:rect l="l" t="t" r="r" b="b"/>
                <a:pathLst>
                  <a:path w="9060" h="3519" extrusionOk="0">
                    <a:moveTo>
                      <a:pt x="897" y="0"/>
                    </a:moveTo>
                    <a:lnTo>
                      <a:pt x="721" y="18"/>
                    </a:lnTo>
                    <a:lnTo>
                      <a:pt x="545" y="71"/>
                    </a:lnTo>
                    <a:lnTo>
                      <a:pt x="405" y="158"/>
                    </a:lnTo>
                    <a:lnTo>
                      <a:pt x="264" y="264"/>
                    </a:lnTo>
                    <a:lnTo>
                      <a:pt x="158" y="405"/>
                    </a:lnTo>
                    <a:lnTo>
                      <a:pt x="70" y="545"/>
                    </a:lnTo>
                    <a:lnTo>
                      <a:pt x="18" y="721"/>
                    </a:lnTo>
                    <a:lnTo>
                      <a:pt x="0" y="897"/>
                    </a:lnTo>
                    <a:lnTo>
                      <a:pt x="0" y="2621"/>
                    </a:lnTo>
                    <a:lnTo>
                      <a:pt x="18" y="2815"/>
                    </a:lnTo>
                    <a:lnTo>
                      <a:pt x="70" y="2973"/>
                    </a:lnTo>
                    <a:lnTo>
                      <a:pt x="158" y="3131"/>
                    </a:lnTo>
                    <a:lnTo>
                      <a:pt x="264" y="3272"/>
                    </a:lnTo>
                    <a:lnTo>
                      <a:pt x="405" y="3378"/>
                    </a:lnTo>
                    <a:lnTo>
                      <a:pt x="545" y="3448"/>
                    </a:lnTo>
                    <a:lnTo>
                      <a:pt x="721" y="3501"/>
                    </a:lnTo>
                    <a:lnTo>
                      <a:pt x="897" y="3518"/>
                    </a:lnTo>
                    <a:lnTo>
                      <a:pt x="8162" y="3518"/>
                    </a:lnTo>
                    <a:lnTo>
                      <a:pt x="8338" y="3501"/>
                    </a:lnTo>
                    <a:lnTo>
                      <a:pt x="8514" y="3448"/>
                    </a:lnTo>
                    <a:lnTo>
                      <a:pt x="8672" y="3378"/>
                    </a:lnTo>
                    <a:lnTo>
                      <a:pt x="8796" y="3272"/>
                    </a:lnTo>
                    <a:lnTo>
                      <a:pt x="8901" y="3131"/>
                    </a:lnTo>
                    <a:lnTo>
                      <a:pt x="8989" y="2973"/>
                    </a:lnTo>
                    <a:lnTo>
                      <a:pt x="9042" y="2815"/>
                    </a:lnTo>
                    <a:lnTo>
                      <a:pt x="9059" y="2621"/>
                    </a:lnTo>
                    <a:lnTo>
                      <a:pt x="9059" y="897"/>
                    </a:lnTo>
                    <a:lnTo>
                      <a:pt x="9042" y="721"/>
                    </a:lnTo>
                    <a:lnTo>
                      <a:pt x="8989" y="545"/>
                    </a:lnTo>
                    <a:lnTo>
                      <a:pt x="8901" y="405"/>
                    </a:lnTo>
                    <a:lnTo>
                      <a:pt x="8796" y="264"/>
                    </a:lnTo>
                    <a:lnTo>
                      <a:pt x="8672" y="158"/>
                    </a:lnTo>
                    <a:lnTo>
                      <a:pt x="8514" y="71"/>
                    </a:lnTo>
                    <a:lnTo>
                      <a:pt x="8338" y="18"/>
                    </a:lnTo>
                    <a:lnTo>
                      <a:pt x="816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208;p30">
                <a:extLst>
                  <a:ext uri="{FF2B5EF4-FFF2-40B4-BE49-F238E27FC236}">
                    <a16:creationId xmlns:a16="http://schemas.microsoft.com/office/drawing/2014/main" id="{145E6771-1B97-4C7C-A435-71CF9A8D600B}"/>
                  </a:ext>
                </a:extLst>
              </p:cNvPr>
              <p:cNvSpPr/>
              <p:nvPr/>
            </p:nvSpPr>
            <p:spPr>
              <a:xfrm>
                <a:off x="6335470" y="3532430"/>
                <a:ext cx="104155" cy="146712"/>
              </a:xfrm>
              <a:custGeom>
                <a:avLst/>
                <a:gdLst/>
                <a:ahLst/>
                <a:cxnLst/>
                <a:rect l="l" t="t" r="r" b="b"/>
                <a:pathLst>
                  <a:path w="5683" h="8005" extrusionOk="0">
                    <a:moveTo>
                      <a:pt x="2851" y="1"/>
                    </a:moveTo>
                    <a:lnTo>
                      <a:pt x="2393" y="581"/>
                    </a:lnTo>
                    <a:lnTo>
                      <a:pt x="1936" y="1215"/>
                    </a:lnTo>
                    <a:lnTo>
                      <a:pt x="1426" y="1989"/>
                    </a:lnTo>
                    <a:lnTo>
                      <a:pt x="1162" y="2411"/>
                    </a:lnTo>
                    <a:lnTo>
                      <a:pt x="898" y="2833"/>
                    </a:lnTo>
                    <a:lnTo>
                      <a:pt x="652" y="3255"/>
                    </a:lnTo>
                    <a:lnTo>
                      <a:pt x="441" y="3678"/>
                    </a:lnTo>
                    <a:lnTo>
                      <a:pt x="265" y="4100"/>
                    </a:lnTo>
                    <a:lnTo>
                      <a:pt x="124" y="4487"/>
                    </a:lnTo>
                    <a:lnTo>
                      <a:pt x="71" y="4663"/>
                    </a:lnTo>
                    <a:lnTo>
                      <a:pt x="36" y="4839"/>
                    </a:lnTo>
                    <a:lnTo>
                      <a:pt x="1" y="4997"/>
                    </a:lnTo>
                    <a:lnTo>
                      <a:pt x="1" y="5155"/>
                    </a:lnTo>
                    <a:lnTo>
                      <a:pt x="18" y="5437"/>
                    </a:lnTo>
                    <a:lnTo>
                      <a:pt x="54" y="5718"/>
                    </a:lnTo>
                    <a:lnTo>
                      <a:pt x="124" y="6000"/>
                    </a:lnTo>
                    <a:lnTo>
                      <a:pt x="230" y="6263"/>
                    </a:lnTo>
                    <a:lnTo>
                      <a:pt x="353" y="6510"/>
                    </a:lnTo>
                    <a:lnTo>
                      <a:pt x="493" y="6738"/>
                    </a:lnTo>
                    <a:lnTo>
                      <a:pt x="652" y="6967"/>
                    </a:lnTo>
                    <a:lnTo>
                      <a:pt x="828" y="7161"/>
                    </a:lnTo>
                    <a:lnTo>
                      <a:pt x="1039" y="7354"/>
                    </a:lnTo>
                    <a:lnTo>
                      <a:pt x="1250" y="7512"/>
                    </a:lnTo>
                    <a:lnTo>
                      <a:pt x="1496" y="7653"/>
                    </a:lnTo>
                    <a:lnTo>
                      <a:pt x="1742" y="7776"/>
                    </a:lnTo>
                    <a:lnTo>
                      <a:pt x="2006" y="7864"/>
                    </a:lnTo>
                    <a:lnTo>
                      <a:pt x="2270" y="7935"/>
                    </a:lnTo>
                    <a:lnTo>
                      <a:pt x="2552" y="7987"/>
                    </a:lnTo>
                    <a:lnTo>
                      <a:pt x="2851" y="8005"/>
                    </a:lnTo>
                    <a:lnTo>
                      <a:pt x="3132" y="7987"/>
                    </a:lnTo>
                    <a:lnTo>
                      <a:pt x="3414" y="7935"/>
                    </a:lnTo>
                    <a:lnTo>
                      <a:pt x="3695" y="7864"/>
                    </a:lnTo>
                    <a:lnTo>
                      <a:pt x="3959" y="7776"/>
                    </a:lnTo>
                    <a:lnTo>
                      <a:pt x="4205" y="7653"/>
                    </a:lnTo>
                    <a:lnTo>
                      <a:pt x="4434" y="7512"/>
                    </a:lnTo>
                    <a:lnTo>
                      <a:pt x="4645" y="7354"/>
                    </a:lnTo>
                    <a:lnTo>
                      <a:pt x="4856" y="7161"/>
                    </a:lnTo>
                    <a:lnTo>
                      <a:pt x="5032" y="6967"/>
                    </a:lnTo>
                    <a:lnTo>
                      <a:pt x="5208" y="6738"/>
                    </a:lnTo>
                    <a:lnTo>
                      <a:pt x="5349" y="6510"/>
                    </a:lnTo>
                    <a:lnTo>
                      <a:pt x="5472" y="6263"/>
                    </a:lnTo>
                    <a:lnTo>
                      <a:pt x="5560" y="6000"/>
                    </a:lnTo>
                    <a:lnTo>
                      <a:pt x="5630" y="5718"/>
                    </a:lnTo>
                    <a:lnTo>
                      <a:pt x="5665" y="5437"/>
                    </a:lnTo>
                    <a:lnTo>
                      <a:pt x="5683" y="5155"/>
                    </a:lnTo>
                    <a:lnTo>
                      <a:pt x="5683" y="4997"/>
                    </a:lnTo>
                    <a:lnTo>
                      <a:pt x="5648" y="4839"/>
                    </a:lnTo>
                    <a:lnTo>
                      <a:pt x="5612" y="4663"/>
                    </a:lnTo>
                    <a:lnTo>
                      <a:pt x="5560" y="4487"/>
                    </a:lnTo>
                    <a:lnTo>
                      <a:pt x="5419" y="4100"/>
                    </a:lnTo>
                    <a:lnTo>
                      <a:pt x="5243" y="3678"/>
                    </a:lnTo>
                    <a:lnTo>
                      <a:pt x="5032" y="3255"/>
                    </a:lnTo>
                    <a:lnTo>
                      <a:pt x="4786" y="2833"/>
                    </a:lnTo>
                    <a:lnTo>
                      <a:pt x="4539" y="2411"/>
                    </a:lnTo>
                    <a:lnTo>
                      <a:pt x="4258" y="1989"/>
                    </a:lnTo>
                    <a:lnTo>
                      <a:pt x="3748" y="1215"/>
                    </a:lnTo>
                    <a:lnTo>
                      <a:pt x="3290" y="581"/>
                    </a:lnTo>
                    <a:lnTo>
                      <a:pt x="285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209;p30">
                <a:extLst>
                  <a:ext uri="{FF2B5EF4-FFF2-40B4-BE49-F238E27FC236}">
                    <a16:creationId xmlns:a16="http://schemas.microsoft.com/office/drawing/2014/main" id="{0811D5EE-B602-4F7D-9AEE-33A5538B462D}"/>
                  </a:ext>
                </a:extLst>
              </p:cNvPr>
              <p:cNvSpPr/>
              <p:nvPr/>
            </p:nvSpPr>
            <p:spPr>
              <a:xfrm>
                <a:off x="6356437" y="3589832"/>
                <a:ext cx="62240" cy="87697"/>
              </a:xfrm>
              <a:custGeom>
                <a:avLst/>
                <a:gdLst/>
                <a:ahLst/>
                <a:cxnLst/>
                <a:rect l="l" t="t" r="r" b="b"/>
                <a:pathLst>
                  <a:path w="3396" h="4785" extrusionOk="0">
                    <a:moveTo>
                      <a:pt x="1707" y="0"/>
                    </a:moveTo>
                    <a:lnTo>
                      <a:pt x="1425" y="352"/>
                    </a:lnTo>
                    <a:lnTo>
                      <a:pt x="1161" y="721"/>
                    </a:lnTo>
                    <a:lnTo>
                      <a:pt x="845" y="1196"/>
                    </a:lnTo>
                    <a:lnTo>
                      <a:pt x="528" y="1707"/>
                    </a:lnTo>
                    <a:lnTo>
                      <a:pt x="387" y="1953"/>
                    </a:lnTo>
                    <a:lnTo>
                      <a:pt x="264" y="2217"/>
                    </a:lnTo>
                    <a:lnTo>
                      <a:pt x="159" y="2463"/>
                    </a:lnTo>
                    <a:lnTo>
                      <a:pt x="71" y="2692"/>
                    </a:lnTo>
                    <a:lnTo>
                      <a:pt x="18" y="2903"/>
                    </a:lnTo>
                    <a:lnTo>
                      <a:pt x="0" y="3096"/>
                    </a:lnTo>
                    <a:lnTo>
                      <a:pt x="0" y="3255"/>
                    </a:lnTo>
                    <a:lnTo>
                      <a:pt x="35" y="3430"/>
                    </a:lnTo>
                    <a:lnTo>
                      <a:pt x="71" y="3589"/>
                    </a:lnTo>
                    <a:lnTo>
                      <a:pt x="123" y="3747"/>
                    </a:lnTo>
                    <a:lnTo>
                      <a:pt x="211" y="3905"/>
                    </a:lnTo>
                    <a:lnTo>
                      <a:pt x="282" y="4046"/>
                    </a:lnTo>
                    <a:lnTo>
                      <a:pt x="387" y="4169"/>
                    </a:lnTo>
                    <a:lnTo>
                      <a:pt x="493" y="4292"/>
                    </a:lnTo>
                    <a:lnTo>
                      <a:pt x="616" y="4398"/>
                    </a:lnTo>
                    <a:lnTo>
                      <a:pt x="757" y="4503"/>
                    </a:lnTo>
                    <a:lnTo>
                      <a:pt x="897" y="4591"/>
                    </a:lnTo>
                    <a:lnTo>
                      <a:pt x="1038" y="4662"/>
                    </a:lnTo>
                    <a:lnTo>
                      <a:pt x="1197" y="4715"/>
                    </a:lnTo>
                    <a:lnTo>
                      <a:pt x="1355" y="4750"/>
                    </a:lnTo>
                    <a:lnTo>
                      <a:pt x="1531" y="4785"/>
                    </a:lnTo>
                    <a:lnTo>
                      <a:pt x="1865" y="4785"/>
                    </a:lnTo>
                    <a:lnTo>
                      <a:pt x="2041" y="4750"/>
                    </a:lnTo>
                    <a:lnTo>
                      <a:pt x="2199" y="4715"/>
                    </a:lnTo>
                    <a:lnTo>
                      <a:pt x="2358" y="4662"/>
                    </a:lnTo>
                    <a:lnTo>
                      <a:pt x="2516" y="4591"/>
                    </a:lnTo>
                    <a:lnTo>
                      <a:pt x="2657" y="4503"/>
                    </a:lnTo>
                    <a:lnTo>
                      <a:pt x="2780" y="4398"/>
                    </a:lnTo>
                    <a:lnTo>
                      <a:pt x="2903" y="4292"/>
                    </a:lnTo>
                    <a:lnTo>
                      <a:pt x="3008" y="4169"/>
                    </a:lnTo>
                    <a:lnTo>
                      <a:pt x="3114" y="4046"/>
                    </a:lnTo>
                    <a:lnTo>
                      <a:pt x="3202" y="3905"/>
                    </a:lnTo>
                    <a:lnTo>
                      <a:pt x="3272" y="3747"/>
                    </a:lnTo>
                    <a:lnTo>
                      <a:pt x="3325" y="3589"/>
                    </a:lnTo>
                    <a:lnTo>
                      <a:pt x="3360" y="3430"/>
                    </a:lnTo>
                    <a:lnTo>
                      <a:pt x="3395" y="3255"/>
                    </a:lnTo>
                    <a:lnTo>
                      <a:pt x="3395" y="3096"/>
                    </a:lnTo>
                    <a:lnTo>
                      <a:pt x="3378" y="2903"/>
                    </a:lnTo>
                    <a:lnTo>
                      <a:pt x="3325" y="2692"/>
                    </a:lnTo>
                    <a:lnTo>
                      <a:pt x="3237" y="2463"/>
                    </a:lnTo>
                    <a:lnTo>
                      <a:pt x="3132" y="2217"/>
                    </a:lnTo>
                    <a:lnTo>
                      <a:pt x="3008" y="1953"/>
                    </a:lnTo>
                    <a:lnTo>
                      <a:pt x="2868" y="1707"/>
                    </a:lnTo>
                    <a:lnTo>
                      <a:pt x="2551" y="1196"/>
                    </a:lnTo>
                    <a:lnTo>
                      <a:pt x="2234" y="721"/>
                    </a:lnTo>
                    <a:lnTo>
                      <a:pt x="1971" y="352"/>
                    </a:lnTo>
                    <a:lnTo>
                      <a:pt x="17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10;p30">
                <a:extLst>
                  <a:ext uri="{FF2B5EF4-FFF2-40B4-BE49-F238E27FC236}">
                    <a16:creationId xmlns:a16="http://schemas.microsoft.com/office/drawing/2014/main" id="{3D43DD61-6216-44D3-8C25-288F5C6C4229}"/>
                  </a:ext>
                </a:extLst>
              </p:cNvPr>
              <p:cNvSpPr/>
              <p:nvPr/>
            </p:nvSpPr>
            <p:spPr>
              <a:xfrm>
                <a:off x="6293885" y="3589832"/>
                <a:ext cx="62570" cy="87697"/>
              </a:xfrm>
              <a:custGeom>
                <a:avLst/>
                <a:gdLst/>
                <a:ahLst/>
                <a:cxnLst/>
                <a:rect l="l" t="t" r="r" b="b"/>
                <a:pathLst>
                  <a:path w="3414" h="4785" extrusionOk="0">
                    <a:moveTo>
                      <a:pt x="1707" y="0"/>
                    </a:moveTo>
                    <a:lnTo>
                      <a:pt x="1443" y="352"/>
                    </a:lnTo>
                    <a:lnTo>
                      <a:pt x="1162" y="721"/>
                    </a:lnTo>
                    <a:lnTo>
                      <a:pt x="863" y="1196"/>
                    </a:lnTo>
                    <a:lnTo>
                      <a:pt x="546" y="1707"/>
                    </a:lnTo>
                    <a:lnTo>
                      <a:pt x="405" y="1953"/>
                    </a:lnTo>
                    <a:lnTo>
                      <a:pt x="265" y="2217"/>
                    </a:lnTo>
                    <a:lnTo>
                      <a:pt x="159" y="2463"/>
                    </a:lnTo>
                    <a:lnTo>
                      <a:pt x="71" y="2692"/>
                    </a:lnTo>
                    <a:lnTo>
                      <a:pt x="18" y="2903"/>
                    </a:lnTo>
                    <a:lnTo>
                      <a:pt x="1" y="3096"/>
                    </a:lnTo>
                    <a:lnTo>
                      <a:pt x="18" y="3255"/>
                    </a:lnTo>
                    <a:lnTo>
                      <a:pt x="36" y="3430"/>
                    </a:lnTo>
                    <a:lnTo>
                      <a:pt x="89" y="3589"/>
                    </a:lnTo>
                    <a:lnTo>
                      <a:pt x="141" y="3747"/>
                    </a:lnTo>
                    <a:lnTo>
                      <a:pt x="212" y="3905"/>
                    </a:lnTo>
                    <a:lnTo>
                      <a:pt x="300" y="4046"/>
                    </a:lnTo>
                    <a:lnTo>
                      <a:pt x="388" y="4169"/>
                    </a:lnTo>
                    <a:lnTo>
                      <a:pt x="511" y="4292"/>
                    </a:lnTo>
                    <a:lnTo>
                      <a:pt x="634" y="4398"/>
                    </a:lnTo>
                    <a:lnTo>
                      <a:pt x="757" y="4503"/>
                    </a:lnTo>
                    <a:lnTo>
                      <a:pt x="898" y="4591"/>
                    </a:lnTo>
                    <a:lnTo>
                      <a:pt x="1039" y="4662"/>
                    </a:lnTo>
                    <a:lnTo>
                      <a:pt x="1197" y="4715"/>
                    </a:lnTo>
                    <a:lnTo>
                      <a:pt x="1373" y="4750"/>
                    </a:lnTo>
                    <a:lnTo>
                      <a:pt x="1531" y="4785"/>
                    </a:lnTo>
                    <a:lnTo>
                      <a:pt x="1883" y="4785"/>
                    </a:lnTo>
                    <a:lnTo>
                      <a:pt x="2059" y="4750"/>
                    </a:lnTo>
                    <a:lnTo>
                      <a:pt x="2217" y="4715"/>
                    </a:lnTo>
                    <a:lnTo>
                      <a:pt x="2375" y="4662"/>
                    </a:lnTo>
                    <a:lnTo>
                      <a:pt x="2516" y="4591"/>
                    </a:lnTo>
                    <a:lnTo>
                      <a:pt x="2657" y="4503"/>
                    </a:lnTo>
                    <a:lnTo>
                      <a:pt x="2798" y="4398"/>
                    </a:lnTo>
                    <a:lnTo>
                      <a:pt x="2921" y="4292"/>
                    </a:lnTo>
                    <a:lnTo>
                      <a:pt x="3026" y="4169"/>
                    </a:lnTo>
                    <a:lnTo>
                      <a:pt x="3114" y="4046"/>
                    </a:lnTo>
                    <a:lnTo>
                      <a:pt x="3202" y="3905"/>
                    </a:lnTo>
                    <a:lnTo>
                      <a:pt x="3273" y="3747"/>
                    </a:lnTo>
                    <a:lnTo>
                      <a:pt x="3325" y="3589"/>
                    </a:lnTo>
                    <a:lnTo>
                      <a:pt x="3378" y="3430"/>
                    </a:lnTo>
                    <a:lnTo>
                      <a:pt x="3396" y="3255"/>
                    </a:lnTo>
                    <a:lnTo>
                      <a:pt x="3413" y="3096"/>
                    </a:lnTo>
                    <a:lnTo>
                      <a:pt x="3396" y="2903"/>
                    </a:lnTo>
                    <a:lnTo>
                      <a:pt x="3343" y="2692"/>
                    </a:lnTo>
                    <a:lnTo>
                      <a:pt x="3255" y="2463"/>
                    </a:lnTo>
                    <a:lnTo>
                      <a:pt x="3149" y="2217"/>
                    </a:lnTo>
                    <a:lnTo>
                      <a:pt x="3009" y="1953"/>
                    </a:lnTo>
                    <a:lnTo>
                      <a:pt x="2868" y="1707"/>
                    </a:lnTo>
                    <a:lnTo>
                      <a:pt x="2551" y="1196"/>
                    </a:lnTo>
                    <a:lnTo>
                      <a:pt x="2252" y="721"/>
                    </a:lnTo>
                    <a:lnTo>
                      <a:pt x="1971" y="352"/>
                    </a:lnTo>
                    <a:lnTo>
                      <a:pt x="170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1;p30">
                <a:extLst>
                  <a:ext uri="{FF2B5EF4-FFF2-40B4-BE49-F238E27FC236}">
                    <a16:creationId xmlns:a16="http://schemas.microsoft.com/office/drawing/2014/main" id="{6D17F3C1-5CBE-47FE-A038-B49862BDF8F3}"/>
                  </a:ext>
                </a:extLst>
              </p:cNvPr>
              <p:cNvSpPr/>
              <p:nvPr/>
            </p:nvSpPr>
            <p:spPr>
              <a:xfrm>
                <a:off x="6309684" y="3633671"/>
                <a:ext cx="30973" cy="43858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2393" extrusionOk="0">
                    <a:moveTo>
                      <a:pt x="845" y="1"/>
                    </a:moveTo>
                    <a:lnTo>
                      <a:pt x="722" y="176"/>
                    </a:lnTo>
                    <a:lnTo>
                      <a:pt x="423" y="599"/>
                    </a:lnTo>
                    <a:lnTo>
                      <a:pt x="264" y="845"/>
                    </a:lnTo>
                    <a:lnTo>
                      <a:pt x="124" y="1109"/>
                    </a:lnTo>
                    <a:lnTo>
                      <a:pt x="36" y="1355"/>
                    </a:lnTo>
                    <a:lnTo>
                      <a:pt x="1" y="1461"/>
                    </a:lnTo>
                    <a:lnTo>
                      <a:pt x="1" y="1549"/>
                    </a:lnTo>
                    <a:lnTo>
                      <a:pt x="18" y="1724"/>
                    </a:lnTo>
                    <a:lnTo>
                      <a:pt x="53" y="1883"/>
                    </a:lnTo>
                    <a:lnTo>
                      <a:pt x="141" y="2024"/>
                    </a:lnTo>
                    <a:lnTo>
                      <a:pt x="247" y="2147"/>
                    </a:lnTo>
                    <a:lnTo>
                      <a:pt x="370" y="2252"/>
                    </a:lnTo>
                    <a:lnTo>
                      <a:pt x="511" y="2340"/>
                    </a:lnTo>
                    <a:lnTo>
                      <a:pt x="669" y="2375"/>
                    </a:lnTo>
                    <a:lnTo>
                      <a:pt x="845" y="2393"/>
                    </a:lnTo>
                    <a:lnTo>
                      <a:pt x="1021" y="2375"/>
                    </a:lnTo>
                    <a:lnTo>
                      <a:pt x="1179" y="2340"/>
                    </a:lnTo>
                    <a:lnTo>
                      <a:pt x="1320" y="2252"/>
                    </a:lnTo>
                    <a:lnTo>
                      <a:pt x="1443" y="2147"/>
                    </a:lnTo>
                    <a:lnTo>
                      <a:pt x="1549" y="2024"/>
                    </a:lnTo>
                    <a:lnTo>
                      <a:pt x="1637" y="1883"/>
                    </a:lnTo>
                    <a:lnTo>
                      <a:pt x="1672" y="1724"/>
                    </a:lnTo>
                    <a:lnTo>
                      <a:pt x="1689" y="1549"/>
                    </a:lnTo>
                    <a:lnTo>
                      <a:pt x="1689" y="1461"/>
                    </a:lnTo>
                    <a:lnTo>
                      <a:pt x="1654" y="1355"/>
                    </a:lnTo>
                    <a:lnTo>
                      <a:pt x="1566" y="1109"/>
                    </a:lnTo>
                    <a:lnTo>
                      <a:pt x="1425" y="845"/>
                    </a:lnTo>
                    <a:lnTo>
                      <a:pt x="1267" y="599"/>
                    </a:lnTo>
                    <a:lnTo>
                      <a:pt x="986" y="176"/>
                    </a:lnTo>
                    <a:lnTo>
                      <a:pt x="84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12;p30">
                <a:extLst>
                  <a:ext uri="{FF2B5EF4-FFF2-40B4-BE49-F238E27FC236}">
                    <a16:creationId xmlns:a16="http://schemas.microsoft.com/office/drawing/2014/main" id="{BC8DA082-D97A-441F-9742-C6766C12C386}"/>
                  </a:ext>
                </a:extLst>
              </p:cNvPr>
              <p:cNvSpPr/>
              <p:nvPr/>
            </p:nvSpPr>
            <p:spPr>
              <a:xfrm>
                <a:off x="6023078" y="3564998"/>
                <a:ext cx="49338" cy="105127"/>
              </a:xfrm>
              <a:custGeom>
                <a:avLst/>
                <a:gdLst/>
                <a:ahLst/>
                <a:cxnLst/>
                <a:rect l="l" t="t" r="r" b="b"/>
                <a:pathLst>
                  <a:path w="2692" h="5736" extrusionOk="0">
                    <a:moveTo>
                      <a:pt x="0" y="1"/>
                    </a:moveTo>
                    <a:lnTo>
                      <a:pt x="0" y="3044"/>
                    </a:lnTo>
                    <a:lnTo>
                      <a:pt x="0" y="3325"/>
                    </a:lnTo>
                    <a:lnTo>
                      <a:pt x="53" y="3589"/>
                    </a:lnTo>
                    <a:lnTo>
                      <a:pt x="123" y="3853"/>
                    </a:lnTo>
                    <a:lnTo>
                      <a:pt x="211" y="4099"/>
                    </a:lnTo>
                    <a:lnTo>
                      <a:pt x="317" y="4328"/>
                    </a:lnTo>
                    <a:lnTo>
                      <a:pt x="457" y="4557"/>
                    </a:lnTo>
                    <a:lnTo>
                      <a:pt x="616" y="4768"/>
                    </a:lnTo>
                    <a:lnTo>
                      <a:pt x="792" y="4961"/>
                    </a:lnTo>
                    <a:lnTo>
                      <a:pt x="968" y="5120"/>
                    </a:lnTo>
                    <a:lnTo>
                      <a:pt x="1179" y="5278"/>
                    </a:lnTo>
                    <a:lnTo>
                      <a:pt x="1407" y="5419"/>
                    </a:lnTo>
                    <a:lnTo>
                      <a:pt x="1636" y="5524"/>
                    </a:lnTo>
                    <a:lnTo>
                      <a:pt x="1882" y="5630"/>
                    </a:lnTo>
                    <a:lnTo>
                      <a:pt x="2146" y="5683"/>
                    </a:lnTo>
                    <a:lnTo>
                      <a:pt x="2410" y="5735"/>
                    </a:lnTo>
                    <a:lnTo>
                      <a:pt x="2692" y="573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13;p30">
                <a:extLst>
                  <a:ext uri="{FF2B5EF4-FFF2-40B4-BE49-F238E27FC236}">
                    <a16:creationId xmlns:a16="http://schemas.microsoft.com/office/drawing/2014/main" id="{9FBD2B16-21E0-495B-872D-F0F94E57D5C6}"/>
                  </a:ext>
                </a:extLst>
              </p:cNvPr>
              <p:cNvSpPr/>
              <p:nvPr/>
            </p:nvSpPr>
            <p:spPr>
              <a:xfrm>
                <a:off x="5995660" y="3510199"/>
                <a:ext cx="104155" cy="66749"/>
              </a:xfrm>
              <a:custGeom>
                <a:avLst/>
                <a:gdLst/>
                <a:ahLst/>
                <a:cxnLst/>
                <a:rect l="l" t="t" r="r" b="b"/>
                <a:pathLst>
                  <a:path w="5683" h="3642" extrusionOk="0">
                    <a:moveTo>
                      <a:pt x="2833" y="0"/>
                    </a:moveTo>
                    <a:lnTo>
                      <a:pt x="1" y="3642"/>
                    </a:lnTo>
                    <a:lnTo>
                      <a:pt x="5683" y="3642"/>
                    </a:lnTo>
                    <a:lnTo>
                      <a:pt x="283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8" name="Google Shape;1178;p30">
              <a:extLst>
                <a:ext uri="{FF2B5EF4-FFF2-40B4-BE49-F238E27FC236}">
                  <a16:creationId xmlns:a16="http://schemas.microsoft.com/office/drawing/2014/main" id="{CDEC7A34-A2DC-407E-8A2C-A8DAD5100CA4}"/>
                </a:ext>
              </a:extLst>
            </p:cNvPr>
            <p:cNvSpPr/>
            <p:nvPr/>
          </p:nvSpPr>
          <p:spPr>
            <a:xfrm>
              <a:off x="6172688" y="3330250"/>
              <a:ext cx="115200" cy="1152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Retângulo 2">
            <a:extLst>
              <a:ext uri="{FF2B5EF4-FFF2-40B4-BE49-F238E27FC236}">
                <a16:creationId xmlns:a16="http://schemas.microsoft.com/office/drawing/2014/main" id="{285EACC4-AA73-4BA8-94B7-65A1DDDED611}"/>
              </a:ext>
            </a:extLst>
          </p:cNvPr>
          <p:cNvSpPr/>
          <p:nvPr/>
        </p:nvSpPr>
        <p:spPr>
          <a:xfrm>
            <a:off x="159087" y="3191121"/>
            <a:ext cx="4412913" cy="160604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5" name="CaixaDeTexto 124">
            <a:extLst>
              <a:ext uri="{FF2B5EF4-FFF2-40B4-BE49-F238E27FC236}">
                <a16:creationId xmlns:a16="http://schemas.microsoft.com/office/drawing/2014/main" id="{2871C163-D09A-409A-8330-5305DEE4D9B7}"/>
              </a:ext>
            </a:extLst>
          </p:cNvPr>
          <p:cNvSpPr txBox="1"/>
          <p:nvPr/>
        </p:nvSpPr>
        <p:spPr>
          <a:xfrm>
            <a:off x="158306" y="3274453"/>
            <a:ext cx="459524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+mn-lt"/>
              </a:rPr>
              <a:t>Uma violação de dados, por menor que seja, pode causar estragos consideráveis para uma organização. Manchas à reputação, perda de clientes, sanções e multas pelas legislações vigentes, são alguns exemplos. E não deixamos de fora a possibilidade de encerramento do negócio em questão.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3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Estratégias para minimizar os riscos e preservar a privacidade nos sistemas de IA</a:t>
            </a:r>
          </a:p>
        </p:txBody>
      </p:sp>
      <p:grpSp>
        <p:nvGrpSpPr>
          <p:cNvPr id="1265" name="Google Shape;1265;p31"/>
          <p:cNvGrpSpPr/>
          <p:nvPr/>
        </p:nvGrpSpPr>
        <p:grpSpPr>
          <a:xfrm>
            <a:off x="631753" y="1143127"/>
            <a:ext cx="1651200" cy="2942569"/>
            <a:chOff x="543725" y="1121594"/>
            <a:chExt cx="1651200" cy="2942569"/>
          </a:xfrm>
        </p:grpSpPr>
        <p:sp>
          <p:nvSpPr>
            <p:cNvPr id="1266" name="Google Shape;1266;p31"/>
            <p:cNvSpPr txBox="1"/>
            <p:nvPr/>
          </p:nvSpPr>
          <p:spPr>
            <a:xfrm>
              <a:off x="543725" y="3732363"/>
              <a:ext cx="165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Criptografia</a:t>
              </a:r>
              <a:endParaRPr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68" name="Google Shape;1268;p31"/>
            <p:cNvSpPr/>
            <p:nvPr/>
          </p:nvSpPr>
          <p:spPr>
            <a:xfrm>
              <a:off x="1055675" y="1121594"/>
              <a:ext cx="627300" cy="627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269" name="Google Shape;1269;p31"/>
          <p:cNvGrpSpPr/>
          <p:nvPr/>
        </p:nvGrpSpPr>
        <p:grpSpPr>
          <a:xfrm>
            <a:off x="2793606" y="1143127"/>
            <a:ext cx="1651200" cy="2947477"/>
            <a:chOff x="2686375" y="1121594"/>
            <a:chExt cx="1651200" cy="2947477"/>
          </a:xfrm>
        </p:grpSpPr>
        <p:sp>
          <p:nvSpPr>
            <p:cNvPr id="1270" name="Google Shape;1270;p31"/>
            <p:cNvSpPr txBox="1"/>
            <p:nvPr/>
          </p:nvSpPr>
          <p:spPr>
            <a:xfrm>
              <a:off x="2686375" y="3737271"/>
              <a:ext cx="165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Mascare suas informações</a:t>
              </a:r>
              <a:endParaRPr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72" name="Google Shape;1272;p31"/>
            <p:cNvSpPr/>
            <p:nvPr/>
          </p:nvSpPr>
          <p:spPr>
            <a:xfrm>
              <a:off x="3198325" y="1121594"/>
              <a:ext cx="627300" cy="627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273" name="Google Shape;1273;p31"/>
          <p:cNvGrpSpPr/>
          <p:nvPr/>
        </p:nvGrpSpPr>
        <p:grpSpPr>
          <a:xfrm>
            <a:off x="4829658" y="1121594"/>
            <a:ext cx="1651200" cy="2973314"/>
            <a:chOff x="4817700" y="1121594"/>
            <a:chExt cx="1651200" cy="2973314"/>
          </a:xfrm>
        </p:grpSpPr>
        <p:sp>
          <p:nvSpPr>
            <p:cNvPr id="1274" name="Google Shape;1274;p31"/>
            <p:cNvSpPr txBox="1"/>
            <p:nvPr/>
          </p:nvSpPr>
          <p:spPr>
            <a:xfrm>
              <a:off x="4817700" y="3763108"/>
              <a:ext cx="165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Invista em treinamentos</a:t>
              </a:r>
            </a:p>
          </p:txBody>
        </p:sp>
        <p:sp>
          <p:nvSpPr>
            <p:cNvPr id="1276" name="Google Shape;1276;p31"/>
            <p:cNvSpPr/>
            <p:nvPr/>
          </p:nvSpPr>
          <p:spPr>
            <a:xfrm>
              <a:off x="5329650" y="1121594"/>
              <a:ext cx="627300" cy="627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277" name="Google Shape;1277;p31"/>
          <p:cNvGrpSpPr/>
          <p:nvPr/>
        </p:nvGrpSpPr>
        <p:grpSpPr>
          <a:xfrm>
            <a:off x="7019610" y="1143127"/>
            <a:ext cx="1651200" cy="2947477"/>
            <a:chOff x="6953798" y="1121594"/>
            <a:chExt cx="1651200" cy="2947477"/>
          </a:xfrm>
        </p:grpSpPr>
        <p:sp>
          <p:nvSpPr>
            <p:cNvPr id="1278" name="Google Shape;1278;p31"/>
            <p:cNvSpPr txBox="1"/>
            <p:nvPr/>
          </p:nvSpPr>
          <p:spPr>
            <a:xfrm>
              <a:off x="6953798" y="3737271"/>
              <a:ext cx="165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Audite o algoritmo</a:t>
              </a:r>
            </a:p>
          </p:txBody>
        </p:sp>
        <p:sp>
          <p:nvSpPr>
            <p:cNvPr id="1280" name="Google Shape;1280;p31"/>
            <p:cNvSpPr/>
            <p:nvPr/>
          </p:nvSpPr>
          <p:spPr>
            <a:xfrm>
              <a:off x="7460975" y="1121594"/>
              <a:ext cx="627300" cy="627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1300" name="Google Shape;1300;p31"/>
          <p:cNvCxnSpPr>
            <a:cxnSpLocks/>
          </p:cNvCxnSpPr>
          <p:nvPr/>
        </p:nvCxnSpPr>
        <p:spPr>
          <a:xfrm>
            <a:off x="6468900" y="2769700"/>
            <a:ext cx="480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09" name="Google Shape;1309;p31"/>
          <p:cNvCxnSpPr>
            <a:cxnSpLocks/>
          </p:cNvCxnSpPr>
          <p:nvPr/>
        </p:nvCxnSpPr>
        <p:spPr>
          <a:xfrm>
            <a:off x="4168813" y="2769700"/>
            <a:ext cx="480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46" name="Google Shape;1346;p31"/>
          <p:cNvCxnSpPr>
            <a:cxnSpLocks/>
          </p:cNvCxnSpPr>
          <p:nvPr/>
        </p:nvCxnSpPr>
        <p:spPr>
          <a:xfrm>
            <a:off x="2247525" y="2769700"/>
            <a:ext cx="480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85" name="Google Shape;1311;p31">
            <a:extLst>
              <a:ext uri="{FF2B5EF4-FFF2-40B4-BE49-F238E27FC236}">
                <a16:creationId xmlns:a16="http://schemas.microsoft.com/office/drawing/2014/main" id="{7D15BCF4-5C1A-4138-80AA-B5FCBE31BC4D}"/>
              </a:ext>
            </a:extLst>
          </p:cNvPr>
          <p:cNvGrpSpPr/>
          <p:nvPr/>
        </p:nvGrpSpPr>
        <p:grpSpPr>
          <a:xfrm>
            <a:off x="3034138" y="2010456"/>
            <a:ext cx="1357700" cy="1458350"/>
            <a:chOff x="889825" y="2099006"/>
            <a:chExt cx="1357700" cy="1458350"/>
          </a:xfrm>
        </p:grpSpPr>
        <p:grpSp>
          <p:nvGrpSpPr>
            <p:cNvPr id="86" name="Google Shape;1312;p31">
              <a:extLst>
                <a:ext uri="{FF2B5EF4-FFF2-40B4-BE49-F238E27FC236}">
                  <a16:creationId xmlns:a16="http://schemas.microsoft.com/office/drawing/2014/main" id="{C5F0D49F-2AF6-4276-8A65-6146B6E544AD}"/>
                </a:ext>
              </a:extLst>
            </p:cNvPr>
            <p:cNvGrpSpPr/>
            <p:nvPr/>
          </p:nvGrpSpPr>
          <p:grpSpPr>
            <a:xfrm>
              <a:off x="889825" y="2099006"/>
              <a:ext cx="959050" cy="1458350"/>
              <a:chOff x="335850" y="1962950"/>
              <a:chExt cx="959050" cy="1458350"/>
            </a:xfrm>
          </p:grpSpPr>
          <p:sp>
            <p:nvSpPr>
              <p:cNvPr id="88" name="Google Shape;1313;p31">
                <a:extLst>
                  <a:ext uri="{FF2B5EF4-FFF2-40B4-BE49-F238E27FC236}">
                    <a16:creationId xmlns:a16="http://schemas.microsoft.com/office/drawing/2014/main" id="{D9F737FF-8FE0-42A0-8FD6-21BD5C4D9EA2}"/>
                  </a:ext>
                </a:extLst>
              </p:cNvPr>
              <p:cNvSpPr/>
              <p:nvPr/>
            </p:nvSpPr>
            <p:spPr>
              <a:xfrm>
                <a:off x="553800" y="2278425"/>
                <a:ext cx="741100" cy="1142875"/>
              </a:xfrm>
              <a:custGeom>
                <a:avLst/>
                <a:gdLst/>
                <a:ahLst/>
                <a:cxnLst/>
                <a:rect l="l" t="t" r="r" b="b"/>
                <a:pathLst>
                  <a:path w="29644" h="45715" extrusionOk="0">
                    <a:moveTo>
                      <a:pt x="2104" y="1"/>
                    </a:moveTo>
                    <a:lnTo>
                      <a:pt x="1870" y="36"/>
                    </a:lnTo>
                    <a:lnTo>
                      <a:pt x="1654" y="90"/>
                    </a:lnTo>
                    <a:lnTo>
                      <a:pt x="1439" y="180"/>
                    </a:lnTo>
                    <a:lnTo>
                      <a:pt x="1223" y="270"/>
                    </a:lnTo>
                    <a:lnTo>
                      <a:pt x="1025" y="396"/>
                    </a:lnTo>
                    <a:lnTo>
                      <a:pt x="845" y="522"/>
                    </a:lnTo>
                    <a:lnTo>
                      <a:pt x="684" y="684"/>
                    </a:lnTo>
                    <a:lnTo>
                      <a:pt x="540" y="845"/>
                    </a:lnTo>
                    <a:lnTo>
                      <a:pt x="396" y="1025"/>
                    </a:lnTo>
                    <a:lnTo>
                      <a:pt x="288" y="1223"/>
                    </a:lnTo>
                    <a:lnTo>
                      <a:pt x="180" y="1421"/>
                    </a:lnTo>
                    <a:lnTo>
                      <a:pt x="108" y="1636"/>
                    </a:lnTo>
                    <a:lnTo>
                      <a:pt x="54" y="1870"/>
                    </a:lnTo>
                    <a:lnTo>
                      <a:pt x="18" y="2104"/>
                    </a:lnTo>
                    <a:lnTo>
                      <a:pt x="0" y="2337"/>
                    </a:lnTo>
                    <a:lnTo>
                      <a:pt x="0" y="43377"/>
                    </a:lnTo>
                    <a:lnTo>
                      <a:pt x="18" y="43611"/>
                    </a:lnTo>
                    <a:lnTo>
                      <a:pt x="54" y="43845"/>
                    </a:lnTo>
                    <a:lnTo>
                      <a:pt x="108" y="44078"/>
                    </a:lnTo>
                    <a:lnTo>
                      <a:pt x="180" y="44294"/>
                    </a:lnTo>
                    <a:lnTo>
                      <a:pt x="288" y="44492"/>
                    </a:lnTo>
                    <a:lnTo>
                      <a:pt x="396" y="44690"/>
                    </a:lnTo>
                    <a:lnTo>
                      <a:pt x="540" y="44869"/>
                    </a:lnTo>
                    <a:lnTo>
                      <a:pt x="684" y="45031"/>
                    </a:lnTo>
                    <a:lnTo>
                      <a:pt x="845" y="45193"/>
                    </a:lnTo>
                    <a:lnTo>
                      <a:pt x="1025" y="45319"/>
                    </a:lnTo>
                    <a:lnTo>
                      <a:pt x="1223" y="45445"/>
                    </a:lnTo>
                    <a:lnTo>
                      <a:pt x="1439" y="45535"/>
                    </a:lnTo>
                    <a:lnTo>
                      <a:pt x="1654" y="45624"/>
                    </a:lnTo>
                    <a:lnTo>
                      <a:pt x="1870" y="45678"/>
                    </a:lnTo>
                    <a:lnTo>
                      <a:pt x="2104" y="45714"/>
                    </a:lnTo>
                    <a:lnTo>
                      <a:pt x="27540" y="45714"/>
                    </a:lnTo>
                    <a:lnTo>
                      <a:pt x="27774" y="45678"/>
                    </a:lnTo>
                    <a:lnTo>
                      <a:pt x="28008" y="45624"/>
                    </a:lnTo>
                    <a:lnTo>
                      <a:pt x="28223" y="45535"/>
                    </a:lnTo>
                    <a:lnTo>
                      <a:pt x="28421" y="45445"/>
                    </a:lnTo>
                    <a:lnTo>
                      <a:pt x="28619" y="45319"/>
                    </a:lnTo>
                    <a:lnTo>
                      <a:pt x="28798" y="45193"/>
                    </a:lnTo>
                    <a:lnTo>
                      <a:pt x="28960" y="45031"/>
                    </a:lnTo>
                    <a:lnTo>
                      <a:pt x="29122" y="44869"/>
                    </a:lnTo>
                    <a:lnTo>
                      <a:pt x="29248" y="44690"/>
                    </a:lnTo>
                    <a:lnTo>
                      <a:pt x="29374" y="44492"/>
                    </a:lnTo>
                    <a:lnTo>
                      <a:pt x="29464" y="44294"/>
                    </a:lnTo>
                    <a:lnTo>
                      <a:pt x="29553" y="44078"/>
                    </a:lnTo>
                    <a:lnTo>
                      <a:pt x="29607" y="43845"/>
                    </a:lnTo>
                    <a:lnTo>
                      <a:pt x="29643" y="43611"/>
                    </a:lnTo>
                    <a:lnTo>
                      <a:pt x="29643" y="43377"/>
                    </a:lnTo>
                    <a:lnTo>
                      <a:pt x="29643" y="2337"/>
                    </a:lnTo>
                    <a:lnTo>
                      <a:pt x="29643" y="2104"/>
                    </a:lnTo>
                    <a:lnTo>
                      <a:pt x="29607" y="1870"/>
                    </a:lnTo>
                    <a:lnTo>
                      <a:pt x="29553" y="1636"/>
                    </a:lnTo>
                    <a:lnTo>
                      <a:pt x="29464" y="1421"/>
                    </a:lnTo>
                    <a:lnTo>
                      <a:pt x="29374" y="1223"/>
                    </a:lnTo>
                    <a:lnTo>
                      <a:pt x="29248" y="1025"/>
                    </a:lnTo>
                    <a:lnTo>
                      <a:pt x="29122" y="845"/>
                    </a:lnTo>
                    <a:lnTo>
                      <a:pt x="28960" y="684"/>
                    </a:lnTo>
                    <a:lnTo>
                      <a:pt x="28798" y="522"/>
                    </a:lnTo>
                    <a:lnTo>
                      <a:pt x="28619" y="396"/>
                    </a:lnTo>
                    <a:lnTo>
                      <a:pt x="28421" y="270"/>
                    </a:lnTo>
                    <a:lnTo>
                      <a:pt x="28223" y="180"/>
                    </a:lnTo>
                    <a:lnTo>
                      <a:pt x="28008" y="90"/>
                    </a:lnTo>
                    <a:lnTo>
                      <a:pt x="27774" y="36"/>
                    </a:lnTo>
                    <a:lnTo>
                      <a:pt x="275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1314;p31">
                <a:extLst>
                  <a:ext uri="{FF2B5EF4-FFF2-40B4-BE49-F238E27FC236}">
                    <a16:creationId xmlns:a16="http://schemas.microsoft.com/office/drawing/2014/main" id="{F2744C02-27B7-411D-B0D2-E664259A01D7}"/>
                  </a:ext>
                </a:extLst>
              </p:cNvPr>
              <p:cNvSpPr/>
              <p:nvPr/>
            </p:nvSpPr>
            <p:spPr>
              <a:xfrm>
                <a:off x="657175" y="2375950"/>
                <a:ext cx="559975" cy="42275"/>
              </a:xfrm>
              <a:custGeom>
                <a:avLst/>
                <a:gdLst/>
                <a:ahLst/>
                <a:cxnLst/>
                <a:rect l="l" t="t" r="r" b="b"/>
                <a:pathLst>
                  <a:path w="22399" h="1691" extrusionOk="0">
                    <a:moveTo>
                      <a:pt x="773" y="0"/>
                    </a:moveTo>
                    <a:lnTo>
                      <a:pt x="611" y="18"/>
                    </a:lnTo>
                    <a:lnTo>
                      <a:pt x="467" y="54"/>
                    </a:lnTo>
                    <a:lnTo>
                      <a:pt x="342" y="144"/>
                    </a:lnTo>
                    <a:lnTo>
                      <a:pt x="216" y="234"/>
                    </a:lnTo>
                    <a:lnTo>
                      <a:pt x="126" y="360"/>
                    </a:lnTo>
                    <a:lnTo>
                      <a:pt x="54" y="504"/>
                    </a:lnTo>
                    <a:lnTo>
                      <a:pt x="0" y="665"/>
                    </a:lnTo>
                    <a:lnTo>
                      <a:pt x="0" y="845"/>
                    </a:lnTo>
                    <a:lnTo>
                      <a:pt x="0" y="1007"/>
                    </a:lnTo>
                    <a:lnTo>
                      <a:pt x="54" y="1169"/>
                    </a:lnTo>
                    <a:lnTo>
                      <a:pt x="126" y="1313"/>
                    </a:lnTo>
                    <a:lnTo>
                      <a:pt x="216" y="1438"/>
                    </a:lnTo>
                    <a:lnTo>
                      <a:pt x="342" y="1546"/>
                    </a:lnTo>
                    <a:lnTo>
                      <a:pt x="467" y="1618"/>
                    </a:lnTo>
                    <a:lnTo>
                      <a:pt x="611" y="1672"/>
                    </a:lnTo>
                    <a:lnTo>
                      <a:pt x="773" y="1690"/>
                    </a:lnTo>
                    <a:lnTo>
                      <a:pt x="21625" y="1690"/>
                    </a:lnTo>
                    <a:lnTo>
                      <a:pt x="21769" y="1672"/>
                    </a:lnTo>
                    <a:lnTo>
                      <a:pt x="21913" y="1618"/>
                    </a:lnTo>
                    <a:lnTo>
                      <a:pt x="22057" y="1546"/>
                    </a:lnTo>
                    <a:lnTo>
                      <a:pt x="22165" y="1438"/>
                    </a:lnTo>
                    <a:lnTo>
                      <a:pt x="22255" y="1313"/>
                    </a:lnTo>
                    <a:lnTo>
                      <a:pt x="22327" y="1169"/>
                    </a:lnTo>
                    <a:lnTo>
                      <a:pt x="22380" y="1007"/>
                    </a:lnTo>
                    <a:lnTo>
                      <a:pt x="22398" y="845"/>
                    </a:lnTo>
                    <a:lnTo>
                      <a:pt x="22380" y="665"/>
                    </a:lnTo>
                    <a:lnTo>
                      <a:pt x="22327" y="504"/>
                    </a:lnTo>
                    <a:lnTo>
                      <a:pt x="22255" y="360"/>
                    </a:lnTo>
                    <a:lnTo>
                      <a:pt x="22165" y="234"/>
                    </a:lnTo>
                    <a:lnTo>
                      <a:pt x="22057" y="144"/>
                    </a:lnTo>
                    <a:lnTo>
                      <a:pt x="21913" y="54"/>
                    </a:lnTo>
                    <a:lnTo>
                      <a:pt x="21769" y="18"/>
                    </a:lnTo>
                    <a:lnTo>
                      <a:pt x="21625" y="0"/>
                    </a:lnTo>
                    <a:close/>
                  </a:path>
                </a:pathLst>
              </a:custGeom>
              <a:solidFill>
                <a:srgbClr val="82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1315;p31">
                <a:extLst>
                  <a:ext uri="{FF2B5EF4-FFF2-40B4-BE49-F238E27FC236}">
                    <a16:creationId xmlns:a16="http://schemas.microsoft.com/office/drawing/2014/main" id="{A1AF2F94-EA14-48C3-B1A9-54FF575B1C70}"/>
                  </a:ext>
                </a:extLst>
              </p:cNvPr>
              <p:cNvSpPr/>
              <p:nvPr/>
            </p:nvSpPr>
            <p:spPr>
              <a:xfrm>
                <a:off x="657175" y="2476625"/>
                <a:ext cx="559975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22399" h="1690" extrusionOk="0">
                    <a:moveTo>
                      <a:pt x="773" y="0"/>
                    </a:moveTo>
                    <a:lnTo>
                      <a:pt x="611" y="18"/>
                    </a:lnTo>
                    <a:lnTo>
                      <a:pt x="467" y="72"/>
                    </a:lnTo>
                    <a:lnTo>
                      <a:pt x="342" y="144"/>
                    </a:lnTo>
                    <a:lnTo>
                      <a:pt x="216" y="252"/>
                    </a:lnTo>
                    <a:lnTo>
                      <a:pt x="126" y="378"/>
                    </a:lnTo>
                    <a:lnTo>
                      <a:pt x="54" y="521"/>
                    </a:lnTo>
                    <a:lnTo>
                      <a:pt x="0" y="665"/>
                    </a:lnTo>
                    <a:lnTo>
                      <a:pt x="0" y="845"/>
                    </a:lnTo>
                    <a:lnTo>
                      <a:pt x="0" y="1007"/>
                    </a:lnTo>
                    <a:lnTo>
                      <a:pt x="54" y="1169"/>
                    </a:lnTo>
                    <a:lnTo>
                      <a:pt x="126" y="1312"/>
                    </a:lnTo>
                    <a:lnTo>
                      <a:pt x="216" y="1438"/>
                    </a:lnTo>
                    <a:lnTo>
                      <a:pt x="342" y="1546"/>
                    </a:lnTo>
                    <a:lnTo>
                      <a:pt x="467" y="1618"/>
                    </a:lnTo>
                    <a:lnTo>
                      <a:pt x="611" y="1672"/>
                    </a:lnTo>
                    <a:lnTo>
                      <a:pt x="773" y="1690"/>
                    </a:lnTo>
                    <a:lnTo>
                      <a:pt x="21625" y="1690"/>
                    </a:lnTo>
                    <a:lnTo>
                      <a:pt x="21769" y="1672"/>
                    </a:lnTo>
                    <a:lnTo>
                      <a:pt x="21913" y="1618"/>
                    </a:lnTo>
                    <a:lnTo>
                      <a:pt x="22057" y="1546"/>
                    </a:lnTo>
                    <a:lnTo>
                      <a:pt x="22165" y="1438"/>
                    </a:lnTo>
                    <a:lnTo>
                      <a:pt x="22255" y="1312"/>
                    </a:lnTo>
                    <a:lnTo>
                      <a:pt x="22327" y="1169"/>
                    </a:lnTo>
                    <a:lnTo>
                      <a:pt x="22380" y="1007"/>
                    </a:lnTo>
                    <a:lnTo>
                      <a:pt x="22398" y="845"/>
                    </a:lnTo>
                    <a:lnTo>
                      <a:pt x="22380" y="665"/>
                    </a:lnTo>
                    <a:lnTo>
                      <a:pt x="22327" y="521"/>
                    </a:lnTo>
                    <a:lnTo>
                      <a:pt x="22255" y="378"/>
                    </a:lnTo>
                    <a:lnTo>
                      <a:pt x="22165" y="252"/>
                    </a:lnTo>
                    <a:lnTo>
                      <a:pt x="22057" y="144"/>
                    </a:lnTo>
                    <a:lnTo>
                      <a:pt x="21913" y="72"/>
                    </a:lnTo>
                    <a:lnTo>
                      <a:pt x="21769" y="18"/>
                    </a:lnTo>
                    <a:lnTo>
                      <a:pt x="21625" y="0"/>
                    </a:lnTo>
                    <a:close/>
                  </a:path>
                </a:pathLst>
              </a:custGeom>
              <a:solidFill>
                <a:srgbClr val="82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1316;p31">
                <a:extLst>
                  <a:ext uri="{FF2B5EF4-FFF2-40B4-BE49-F238E27FC236}">
                    <a16:creationId xmlns:a16="http://schemas.microsoft.com/office/drawing/2014/main" id="{A6FD4307-1FCB-4346-9C70-A3E783655F6E}"/>
                  </a:ext>
                </a:extLst>
              </p:cNvPr>
              <p:cNvSpPr/>
              <p:nvPr/>
            </p:nvSpPr>
            <p:spPr>
              <a:xfrm>
                <a:off x="657175" y="2577275"/>
                <a:ext cx="559975" cy="42275"/>
              </a:xfrm>
              <a:custGeom>
                <a:avLst/>
                <a:gdLst/>
                <a:ahLst/>
                <a:cxnLst/>
                <a:rect l="l" t="t" r="r" b="b"/>
                <a:pathLst>
                  <a:path w="22399" h="1691" extrusionOk="0">
                    <a:moveTo>
                      <a:pt x="773" y="1"/>
                    </a:moveTo>
                    <a:lnTo>
                      <a:pt x="611" y="19"/>
                    </a:lnTo>
                    <a:lnTo>
                      <a:pt x="467" y="73"/>
                    </a:lnTo>
                    <a:lnTo>
                      <a:pt x="342" y="145"/>
                    </a:lnTo>
                    <a:lnTo>
                      <a:pt x="216" y="252"/>
                    </a:lnTo>
                    <a:lnTo>
                      <a:pt x="126" y="378"/>
                    </a:lnTo>
                    <a:lnTo>
                      <a:pt x="54" y="522"/>
                    </a:lnTo>
                    <a:lnTo>
                      <a:pt x="0" y="684"/>
                    </a:lnTo>
                    <a:lnTo>
                      <a:pt x="0" y="846"/>
                    </a:lnTo>
                    <a:lnTo>
                      <a:pt x="0" y="1025"/>
                    </a:lnTo>
                    <a:lnTo>
                      <a:pt x="54" y="1169"/>
                    </a:lnTo>
                    <a:lnTo>
                      <a:pt x="126" y="1313"/>
                    </a:lnTo>
                    <a:lnTo>
                      <a:pt x="216" y="1439"/>
                    </a:lnTo>
                    <a:lnTo>
                      <a:pt x="342" y="1547"/>
                    </a:lnTo>
                    <a:lnTo>
                      <a:pt x="467" y="1619"/>
                    </a:lnTo>
                    <a:lnTo>
                      <a:pt x="611" y="1673"/>
                    </a:lnTo>
                    <a:lnTo>
                      <a:pt x="773" y="1691"/>
                    </a:lnTo>
                    <a:lnTo>
                      <a:pt x="21625" y="1691"/>
                    </a:lnTo>
                    <a:lnTo>
                      <a:pt x="21769" y="1673"/>
                    </a:lnTo>
                    <a:lnTo>
                      <a:pt x="21913" y="1619"/>
                    </a:lnTo>
                    <a:lnTo>
                      <a:pt x="22057" y="1547"/>
                    </a:lnTo>
                    <a:lnTo>
                      <a:pt x="22165" y="1439"/>
                    </a:lnTo>
                    <a:lnTo>
                      <a:pt x="22255" y="1313"/>
                    </a:lnTo>
                    <a:lnTo>
                      <a:pt x="22327" y="1169"/>
                    </a:lnTo>
                    <a:lnTo>
                      <a:pt x="22380" y="1025"/>
                    </a:lnTo>
                    <a:lnTo>
                      <a:pt x="22398" y="846"/>
                    </a:lnTo>
                    <a:lnTo>
                      <a:pt x="22380" y="684"/>
                    </a:lnTo>
                    <a:lnTo>
                      <a:pt x="22327" y="522"/>
                    </a:lnTo>
                    <a:lnTo>
                      <a:pt x="22255" y="378"/>
                    </a:lnTo>
                    <a:lnTo>
                      <a:pt x="22165" y="252"/>
                    </a:lnTo>
                    <a:lnTo>
                      <a:pt x="22057" y="145"/>
                    </a:lnTo>
                    <a:lnTo>
                      <a:pt x="21913" y="73"/>
                    </a:lnTo>
                    <a:lnTo>
                      <a:pt x="21769" y="19"/>
                    </a:lnTo>
                    <a:lnTo>
                      <a:pt x="21625" y="1"/>
                    </a:lnTo>
                    <a:close/>
                  </a:path>
                </a:pathLst>
              </a:custGeom>
              <a:solidFill>
                <a:srgbClr val="82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1317;p31">
                <a:extLst>
                  <a:ext uri="{FF2B5EF4-FFF2-40B4-BE49-F238E27FC236}">
                    <a16:creationId xmlns:a16="http://schemas.microsoft.com/office/drawing/2014/main" id="{B0FCA49C-16D9-497C-BFDB-172DC634A2D2}"/>
                  </a:ext>
                </a:extLst>
              </p:cNvPr>
              <p:cNvSpPr/>
              <p:nvPr/>
            </p:nvSpPr>
            <p:spPr>
              <a:xfrm>
                <a:off x="657175" y="2677950"/>
                <a:ext cx="559975" cy="42275"/>
              </a:xfrm>
              <a:custGeom>
                <a:avLst/>
                <a:gdLst/>
                <a:ahLst/>
                <a:cxnLst/>
                <a:rect l="l" t="t" r="r" b="b"/>
                <a:pathLst>
                  <a:path w="22399" h="1691" extrusionOk="0">
                    <a:moveTo>
                      <a:pt x="773" y="0"/>
                    </a:moveTo>
                    <a:lnTo>
                      <a:pt x="611" y="18"/>
                    </a:lnTo>
                    <a:lnTo>
                      <a:pt x="467" y="72"/>
                    </a:lnTo>
                    <a:lnTo>
                      <a:pt x="342" y="144"/>
                    </a:lnTo>
                    <a:lnTo>
                      <a:pt x="216" y="252"/>
                    </a:lnTo>
                    <a:lnTo>
                      <a:pt x="126" y="378"/>
                    </a:lnTo>
                    <a:lnTo>
                      <a:pt x="54" y="522"/>
                    </a:lnTo>
                    <a:lnTo>
                      <a:pt x="0" y="684"/>
                    </a:lnTo>
                    <a:lnTo>
                      <a:pt x="0" y="845"/>
                    </a:lnTo>
                    <a:lnTo>
                      <a:pt x="0" y="1025"/>
                    </a:lnTo>
                    <a:lnTo>
                      <a:pt x="54" y="1187"/>
                    </a:lnTo>
                    <a:lnTo>
                      <a:pt x="126" y="1331"/>
                    </a:lnTo>
                    <a:lnTo>
                      <a:pt x="216" y="1457"/>
                    </a:lnTo>
                    <a:lnTo>
                      <a:pt x="342" y="1546"/>
                    </a:lnTo>
                    <a:lnTo>
                      <a:pt x="467" y="1636"/>
                    </a:lnTo>
                    <a:lnTo>
                      <a:pt x="611" y="1690"/>
                    </a:lnTo>
                    <a:lnTo>
                      <a:pt x="21769" y="1690"/>
                    </a:lnTo>
                    <a:lnTo>
                      <a:pt x="21913" y="1636"/>
                    </a:lnTo>
                    <a:lnTo>
                      <a:pt x="22057" y="1546"/>
                    </a:lnTo>
                    <a:lnTo>
                      <a:pt x="22165" y="1457"/>
                    </a:lnTo>
                    <a:lnTo>
                      <a:pt x="22255" y="1331"/>
                    </a:lnTo>
                    <a:lnTo>
                      <a:pt x="22327" y="1187"/>
                    </a:lnTo>
                    <a:lnTo>
                      <a:pt x="22380" y="1025"/>
                    </a:lnTo>
                    <a:lnTo>
                      <a:pt x="22398" y="845"/>
                    </a:lnTo>
                    <a:lnTo>
                      <a:pt x="22380" y="684"/>
                    </a:lnTo>
                    <a:lnTo>
                      <a:pt x="22327" y="522"/>
                    </a:lnTo>
                    <a:lnTo>
                      <a:pt x="22255" y="378"/>
                    </a:lnTo>
                    <a:lnTo>
                      <a:pt x="22165" y="252"/>
                    </a:lnTo>
                    <a:lnTo>
                      <a:pt x="22057" y="144"/>
                    </a:lnTo>
                    <a:lnTo>
                      <a:pt x="21913" y="72"/>
                    </a:lnTo>
                    <a:lnTo>
                      <a:pt x="21769" y="18"/>
                    </a:lnTo>
                    <a:lnTo>
                      <a:pt x="21625" y="0"/>
                    </a:lnTo>
                    <a:close/>
                  </a:path>
                </a:pathLst>
              </a:custGeom>
              <a:solidFill>
                <a:srgbClr val="82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1318;p31">
                <a:extLst>
                  <a:ext uri="{FF2B5EF4-FFF2-40B4-BE49-F238E27FC236}">
                    <a16:creationId xmlns:a16="http://schemas.microsoft.com/office/drawing/2014/main" id="{6A91CA31-0CB3-4F54-A1DD-7F5E0636F61E}"/>
                  </a:ext>
                </a:extLst>
              </p:cNvPr>
              <p:cNvSpPr/>
              <p:nvPr/>
            </p:nvSpPr>
            <p:spPr>
              <a:xfrm>
                <a:off x="657175" y="2779075"/>
                <a:ext cx="559975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22399" h="1690" extrusionOk="0">
                    <a:moveTo>
                      <a:pt x="773" y="0"/>
                    </a:moveTo>
                    <a:lnTo>
                      <a:pt x="611" y="18"/>
                    </a:lnTo>
                    <a:lnTo>
                      <a:pt x="467" y="54"/>
                    </a:lnTo>
                    <a:lnTo>
                      <a:pt x="342" y="144"/>
                    </a:lnTo>
                    <a:lnTo>
                      <a:pt x="216" y="252"/>
                    </a:lnTo>
                    <a:lnTo>
                      <a:pt x="126" y="360"/>
                    </a:lnTo>
                    <a:lnTo>
                      <a:pt x="54" y="503"/>
                    </a:lnTo>
                    <a:lnTo>
                      <a:pt x="0" y="665"/>
                    </a:lnTo>
                    <a:lnTo>
                      <a:pt x="0" y="845"/>
                    </a:lnTo>
                    <a:lnTo>
                      <a:pt x="0" y="1007"/>
                    </a:lnTo>
                    <a:lnTo>
                      <a:pt x="54" y="1169"/>
                    </a:lnTo>
                    <a:lnTo>
                      <a:pt x="126" y="1312"/>
                    </a:lnTo>
                    <a:lnTo>
                      <a:pt x="216" y="1438"/>
                    </a:lnTo>
                    <a:lnTo>
                      <a:pt x="342" y="1546"/>
                    </a:lnTo>
                    <a:lnTo>
                      <a:pt x="467" y="1618"/>
                    </a:lnTo>
                    <a:lnTo>
                      <a:pt x="611" y="1672"/>
                    </a:lnTo>
                    <a:lnTo>
                      <a:pt x="773" y="1690"/>
                    </a:lnTo>
                    <a:lnTo>
                      <a:pt x="21625" y="1690"/>
                    </a:lnTo>
                    <a:lnTo>
                      <a:pt x="21769" y="1672"/>
                    </a:lnTo>
                    <a:lnTo>
                      <a:pt x="21913" y="1618"/>
                    </a:lnTo>
                    <a:lnTo>
                      <a:pt x="22057" y="1546"/>
                    </a:lnTo>
                    <a:lnTo>
                      <a:pt x="22165" y="1438"/>
                    </a:lnTo>
                    <a:lnTo>
                      <a:pt x="22255" y="1312"/>
                    </a:lnTo>
                    <a:lnTo>
                      <a:pt x="22327" y="1169"/>
                    </a:lnTo>
                    <a:lnTo>
                      <a:pt x="22380" y="1007"/>
                    </a:lnTo>
                    <a:lnTo>
                      <a:pt x="22398" y="845"/>
                    </a:lnTo>
                    <a:lnTo>
                      <a:pt x="22380" y="665"/>
                    </a:lnTo>
                    <a:lnTo>
                      <a:pt x="22327" y="503"/>
                    </a:lnTo>
                    <a:lnTo>
                      <a:pt x="22255" y="360"/>
                    </a:lnTo>
                    <a:lnTo>
                      <a:pt x="22165" y="252"/>
                    </a:lnTo>
                    <a:lnTo>
                      <a:pt x="22057" y="144"/>
                    </a:lnTo>
                    <a:lnTo>
                      <a:pt x="21913" y="54"/>
                    </a:lnTo>
                    <a:lnTo>
                      <a:pt x="21769" y="18"/>
                    </a:lnTo>
                    <a:lnTo>
                      <a:pt x="21625" y="0"/>
                    </a:lnTo>
                    <a:close/>
                  </a:path>
                </a:pathLst>
              </a:custGeom>
              <a:solidFill>
                <a:srgbClr val="82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1319;p31">
                <a:extLst>
                  <a:ext uri="{FF2B5EF4-FFF2-40B4-BE49-F238E27FC236}">
                    <a16:creationId xmlns:a16="http://schemas.microsoft.com/office/drawing/2014/main" id="{9D774C20-4CF8-4389-9BF5-586493F8F461}"/>
                  </a:ext>
                </a:extLst>
              </p:cNvPr>
              <p:cNvSpPr/>
              <p:nvPr/>
            </p:nvSpPr>
            <p:spPr>
              <a:xfrm>
                <a:off x="657175" y="2879725"/>
                <a:ext cx="559975" cy="42275"/>
              </a:xfrm>
              <a:custGeom>
                <a:avLst/>
                <a:gdLst/>
                <a:ahLst/>
                <a:cxnLst/>
                <a:rect l="l" t="t" r="r" b="b"/>
                <a:pathLst>
                  <a:path w="22399" h="1691" extrusionOk="0">
                    <a:moveTo>
                      <a:pt x="773" y="1"/>
                    </a:moveTo>
                    <a:lnTo>
                      <a:pt x="611" y="19"/>
                    </a:lnTo>
                    <a:lnTo>
                      <a:pt x="467" y="73"/>
                    </a:lnTo>
                    <a:lnTo>
                      <a:pt x="342" y="145"/>
                    </a:lnTo>
                    <a:lnTo>
                      <a:pt x="216" y="253"/>
                    </a:lnTo>
                    <a:lnTo>
                      <a:pt x="126" y="378"/>
                    </a:lnTo>
                    <a:lnTo>
                      <a:pt x="54" y="522"/>
                    </a:lnTo>
                    <a:lnTo>
                      <a:pt x="0" y="684"/>
                    </a:lnTo>
                    <a:lnTo>
                      <a:pt x="0" y="846"/>
                    </a:lnTo>
                    <a:lnTo>
                      <a:pt x="0" y="1008"/>
                    </a:lnTo>
                    <a:lnTo>
                      <a:pt x="54" y="1169"/>
                    </a:lnTo>
                    <a:lnTo>
                      <a:pt x="126" y="1313"/>
                    </a:lnTo>
                    <a:lnTo>
                      <a:pt x="216" y="1439"/>
                    </a:lnTo>
                    <a:lnTo>
                      <a:pt x="342" y="1547"/>
                    </a:lnTo>
                    <a:lnTo>
                      <a:pt x="467" y="1619"/>
                    </a:lnTo>
                    <a:lnTo>
                      <a:pt x="611" y="1673"/>
                    </a:lnTo>
                    <a:lnTo>
                      <a:pt x="773" y="1691"/>
                    </a:lnTo>
                    <a:lnTo>
                      <a:pt x="21625" y="1691"/>
                    </a:lnTo>
                    <a:lnTo>
                      <a:pt x="21769" y="1673"/>
                    </a:lnTo>
                    <a:lnTo>
                      <a:pt x="21913" y="1619"/>
                    </a:lnTo>
                    <a:lnTo>
                      <a:pt x="22057" y="1547"/>
                    </a:lnTo>
                    <a:lnTo>
                      <a:pt x="22165" y="1439"/>
                    </a:lnTo>
                    <a:lnTo>
                      <a:pt x="22255" y="1313"/>
                    </a:lnTo>
                    <a:lnTo>
                      <a:pt x="22327" y="1169"/>
                    </a:lnTo>
                    <a:lnTo>
                      <a:pt x="22380" y="1008"/>
                    </a:lnTo>
                    <a:lnTo>
                      <a:pt x="22398" y="846"/>
                    </a:lnTo>
                    <a:lnTo>
                      <a:pt x="22380" y="684"/>
                    </a:lnTo>
                    <a:lnTo>
                      <a:pt x="22327" y="522"/>
                    </a:lnTo>
                    <a:lnTo>
                      <a:pt x="22255" y="378"/>
                    </a:lnTo>
                    <a:lnTo>
                      <a:pt x="22165" y="253"/>
                    </a:lnTo>
                    <a:lnTo>
                      <a:pt x="22057" y="145"/>
                    </a:lnTo>
                    <a:lnTo>
                      <a:pt x="21913" y="73"/>
                    </a:lnTo>
                    <a:lnTo>
                      <a:pt x="21769" y="19"/>
                    </a:lnTo>
                    <a:lnTo>
                      <a:pt x="21625" y="1"/>
                    </a:lnTo>
                    <a:close/>
                  </a:path>
                </a:pathLst>
              </a:custGeom>
              <a:solidFill>
                <a:srgbClr val="82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320;p31">
                <a:extLst>
                  <a:ext uri="{FF2B5EF4-FFF2-40B4-BE49-F238E27FC236}">
                    <a16:creationId xmlns:a16="http://schemas.microsoft.com/office/drawing/2014/main" id="{D957FB67-01A2-448B-BC3E-0C856B7A8D31}"/>
                  </a:ext>
                </a:extLst>
              </p:cNvPr>
              <p:cNvSpPr/>
              <p:nvPr/>
            </p:nvSpPr>
            <p:spPr>
              <a:xfrm>
                <a:off x="657175" y="2980400"/>
                <a:ext cx="559975" cy="42275"/>
              </a:xfrm>
              <a:custGeom>
                <a:avLst/>
                <a:gdLst/>
                <a:ahLst/>
                <a:cxnLst/>
                <a:rect l="l" t="t" r="r" b="b"/>
                <a:pathLst>
                  <a:path w="22399" h="1691" extrusionOk="0">
                    <a:moveTo>
                      <a:pt x="773" y="1"/>
                    </a:moveTo>
                    <a:lnTo>
                      <a:pt x="611" y="19"/>
                    </a:lnTo>
                    <a:lnTo>
                      <a:pt x="467" y="72"/>
                    </a:lnTo>
                    <a:lnTo>
                      <a:pt x="342" y="144"/>
                    </a:lnTo>
                    <a:lnTo>
                      <a:pt x="216" y="252"/>
                    </a:lnTo>
                    <a:lnTo>
                      <a:pt x="126" y="378"/>
                    </a:lnTo>
                    <a:lnTo>
                      <a:pt x="54" y="522"/>
                    </a:lnTo>
                    <a:lnTo>
                      <a:pt x="0" y="684"/>
                    </a:lnTo>
                    <a:lnTo>
                      <a:pt x="0" y="845"/>
                    </a:lnTo>
                    <a:lnTo>
                      <a:pt x="0" y="1025"/>
                    </a:lnTo>
                    <a:lnTo>
                      <a:pt x="54" y="1187"/>
                    </a:lnTo>
                    <a:lnTo>
                      <a:pt x="126" y="1331"/>
                    </a:lnTo>
                    <a:lnTo>
                      <a:pt x="216" y="1439"/>
                    </a:lnTo>
                    <a:lnTo>
                      <a:pt x="342" y="1546"/>
                    </a:lnTo>
                    <a:lnTo>
                      <a:pt x="467" y="1636"/>
                    </a:lnTo>
                    <a:lnTo>
                      <a:pt x="611" y="1672"/>
                    </a:lnTo>
                    <a:lnTo>
                      <a:pt x="773" y="1690"/>
                    </a:lnTo>
                    <a:lnTo>
                      <a:pt x="21625" y="1690"/>
                    </a:lnTo>
                    <a:lnTo>
                      <a:pt x="21769" y="1672"/>
                    </a:lnTo>
                    <a:lnTo>
                      <a:pt x="21913" y="1636"/>
                    </a:lnTo>
                    <a:lnTo>
                      <a:pt x="22057" y="1546"/>
                    </a:lnTo>
                    <a:lnTo>
                      <a:pt x="22165" y="1439"/>
                    </a:lnTo>
                    <a:lnTo>
                      <a:pt x="22255" y="1331"/>
                    </a:lnTo>
                    <a:lnTo>
                      <a:pt x="22327" y="1187"/>
                    </a:lnTo>
                    <a:lnTo>
                      <a:pt x="22380" y="1025"/>
                    </a:lnTo>
                    <a:lnTo>
                      <a:pt x="22398" y="845"/>
                    </a:lnTo>
                    <a:lnTo>
                      <a:pt x="22380" y="684"/>
                    </a:lnTo>
                    <a:lnTo>
                      <a:pt x="22327" y="522"/>
                    </a:lnTo>
                    <a:lnTo>
                      <a:pt x="22255" y="378"/>
                    </a:lnTo>
                    <a:lnTo>
                      <a:pt x="22165" y="252"/>
                    </a:lnTo>
                    <a:lnTo>
                      <a:pt x="22057" y="144"/>
                    </a:lnTo>
                    <a:lnTo>
                      <a:pt x="21913" y="72"/>
                    </a:lnTo>
                    <a:lnTo>
                      <a:pt x="21769" y="19"/>
                    </a:lnTo>
                    <a:lnTo>
                      <a:pt x="21625" y="1"/>
                    </a:lnTo>
                    <a:close/>
                  </a:path>
                </a:pathLst>
              </a:custGeom>
              <a:solidFill>
                <a:srgbClr val="82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1321;p31">
                <a:extLst>
                  <a:ext uri="{FF2B5EF4-FFF2-40B4-BE49-F238E27FC236}">
                    <a16:creationId xmlns:a16="http://schemas.microsoft.com/office/drawing/2014/main" id="{CDA41783-9E78-4207-A560-FD501464ACFB}"/>
                  </a:ext>
                </a:extLst>
              </p:cNvPr>
              <p:cNvSpPr/>
              <p:nvPr/>
            </p:nvSpPr>
            <p:spPr>
              <a:xfrm>
                <a:off x="657175" y="3081525"/>
                <a:ext cx="559975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22399" h="1690" extrusionOk="0">
                    <a:moveTo>
                      <a:pt x="611" y="0"/>
                    </a:moveTo>
                    <a:lnTo>
                      <a:pt x="467" y="54"/>
                    </a:lnTo>
                    <a:lnTo>
                      <a:pt x="342" y="144"/>
                    </a:lnTo>
                    <a:lnTo>
                      <a:pt x="216" y="234"/>
                    </a:lnTo>
                    <a:lnTo>
                      <a:pt x="126" y="360"/>
                    </a:lnTo>
                    <a:lnTo>
                      <a:pt x="54" y="504"/>
                    </a:lnTo>
                    <a:lnTo>
                      <a:pt x="0" y="665"/>
                    </a:lnTo>
                    <a:lnTo>
                      <a:pt x="0" y="845"/>
                    </a:lnTo>
                    <a:lnTo>
                      <a:pt x="0" y="1007"/>
                    </a:lnTo>
                    <a:lnTo>
                      <a:pt x="54" y="1169"/>
                    </a:lnTo>
                    <a:lnTo>
                      <a:pt x="126" y="1312"/>
                    </a:lnTo>
                    <a:lnTo>
                      <a:pt x="216" y="1438"/>
                    </a:lnTo>
                    <a:lnTo>
                      <a:pt x="342" y="1546"/>
                    </a:lnTo>
                    <a:lnTo>
                      <a:pt x="467" y="1618"/>
                    </a:lnTo>
                    <a:lnTo>
                      <a:pt x="611" y="1672"/>
                    </a:lnTo>
                    <a:lnTo>
                      <a:pt x="773" y="1690"/>
                    </a:lnTo>
                    <a:lnTo>
                      <a:pt x="21625" y="1690"/>
                    </a:lnTo>
                    <a:lnTo>
                      <a:pt x="21769" y="1672"/>
                    </a:lnTo>
                    <a:lnTo>
                      <a:pt x="21913" y="1618"/>
                    </a:lnTo>
                    <a:lnTo>
                      <a:pt x="22057" y="1546"/>
                    </a:lnTo>
                    <a:lnTo>
                      <a:pt x="22165" y="1438"/>
                    </a:lnTo>
                    <a:lnTo>
                      <a:pt x="22255" y="1312"/>
                    </a:lnTo>
                    <a:lnTo>
                      <a:pt x="22327" y="1169"/>
                    </a:lnTo>
                    <a:lnTo>
                      <a:pt x="22380" y="1007"/>
                    </a:lnTo>
                    <a:lnTo>
                      <a:pt x="22398" y="845"/>
                    </a:lnTo>
                    <a:lnTo>
                      <a:pt x="22380" y="665"/>
                    </a:lnTo>
                    <a:lnTo>
                      <a:pt x="22327" y="504"/>
                    </a:lnTo>
                    <a:lnTo>
                      <a:pt x="22255" y="360"/>
                    </a:lnTo>
                    <a:lnTo>
                      <a:pt x="22165" y="234"/>
                    </a:lnTo>
                    <a:lnTo>
                      <a:pt x="22057" y="144"/>
                    </a:lnTo>
                    <a:lnTo>
                      <a:pt x="21913" y="54"/>
                    </a:lnTo>
                    <a:lnTo>
                      <a:pt x="21769" y="0"/>
                    </a:lnTo>
                    <a:close/>
                  </a:path>
                </a:pathLst>
              </a:custGeom>
              <a:solidFill>
                <a:srgbClr val="82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1322;p31">
                <a:extLst>
                  <a:ext uri="{FF2B5EF4-FFF2-40B4-BE49-F238E27FC236}">
                    <a16:creationId xmlns:a16="http://schemas.microsoft.com/office/drawing/2014/main" id="{FDDCC077-75F7-46D5-8A07-8CCD9E1E5422}"/>
                  </a:ext>
                </a:extLst>
              </p:cNvPr>
              <p:cNvSpPr/>
              <p:nvPr/>
            </p:nvSpPr>
            <p:spPr>
              <a:xfrm>
                <a:off x="657175" y="3182175"/>
                <a:ext cx="559975" cy="42275"/>
              </a:xfrm>
              <a:custGeom>
                <a:avLst/>
                <a:gdLst/>
                <a:ahLst/>
                <a:cxnLst/>
                <a:rect l="l" t="t" r="r" b="b"/>
                <a:pathLst>
                  <a:path w="22399" h="1691" extrusionOk="0">
                    <a:moveTo>
                      <a:pt x="773" y="1"/>
                    </a:moveTo>
                    <a:lnTo>
                      <a:pt x="611" y="19"/>
                    </a:lnTo>
                    <a:lnTo>
                      <a:pt x="467" y="73"/>
                    </a:lnTo>
                    <a:lnTo>
                      <a:pt x="342" y="145"/>
                    </a:lnTo>
                    <a:lnTo>
                      <a:pt x="216" y="253"/>
                    </a:lnTo>
                    <a:lnTo>
                      <a:pt x="126" y="378"/>
                    </a:lnTo>
                    <a:lnTo>
                      <a:pt x="54" y="522"/>
                    </a:lnTo>
                    <a:lnTo>
                      <a:pt x="0" y="666"/>
                    </a:lnTo>
                    <a:lnTo>
                      <a:pt x="0" y="846"/>
                    </a:lnTo>
                    <a:lnTo>
                      <a:pt x="0" y="1008"/>
                    </a:lnTo>
                    <a:lnTo>
                      <a:pt x="54" y="1169"/>
                    </a:lnTo>
                    <a:lnTo>
                      <a:pt x="126" y="1313"/>
                    </a:lnTo>
                    <a:lnTo>
                      <a:pt x="216" y="1439"/>
                    </a:lnTo>
                    <a:lnTo>
                      <a:pt x="342" y="1547"/>
                    </a:lnTo>
                    <a:lnTo>
                      <a:pt x="467" y="1619"/>
                    </a:lnTo>
                    <a:lnTo>
                      <a:pt x="611" y="1673"/>
                    </a:lnTo>
                    <a:lnTo>
                      <a:pt x="773" y="1691"/>
                    </a:lnTo>
                    <a:lnTo>
                      <a:pt x="21625" y="1691"/>
                    </a:lnTo>
                    <a:lnTo>
                      <a:pt x="21769" y="1673"/>
                    </a:lnTo>
                    <a:lnTo>
                      <a:pt x="21913" y="1619"/>
                    </a:lnTo>
                    <a:lnTo>
                      <a:pt x="22057" y="1547"/>
                    </a:lnTo>
                    <a:lnTo>
                      <a:pt x="22165" y="1439"/>
                    </a:lnTo>
                    <a:lnTo>
                      <a:pt x="22255" y="1313"/>
                    </a:lnTo>
                    <a:lnTo>
                      <a:pt x="22327" y="1169"/>
                    </a:lnTo>
                    <a:lnTo>
                      <a:pt x="22380" y="1008"/>
                    </a:lnTo>
                    <a:lnTo>
                      <a:pt x="22398" y="846"/>
                    </a:lnTo>
                    <a:lnTo>
                      <a:pt x="22380" y="666"/>
                    </a:lnTo>
                    <a:lnTo>
                      <a:pt x="22327" y="522"/>
                    </a:lnTo>
                    <a:lnTo>
                      <a:pt x="22255" y="378"/>
                    </a:lnTo>
                    <a:lnTo>
                      <a:pt x="22165" y="253"/>
                    </a:lnTo>
                    <a:lnTo>
                      <a:pt x="22057" y="145"/>
                    </a:lnTo>
                    <a:lnTo>
                      <a:pt x="21913" y="73"/>
                    </a:lnTo>
                    <a:lnTo>
                      <a:pt x="21769" y="19"/>
                    </a:lnTo>
                    <a:lnTo>
                      <a:pt x="21625" y="1"/>
                    </a:lnTo>
                    <a:close/>
                  </a:path>
                </a:pathLst>
              </a:custGeom>
              <a:solidFill>
                <a:srgbClr val="82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1323;p31">
                <a:extLst>
                  <a:ext uri="{FF2B5EF4-FFF2-40B4-BE49-F238E27FC236}">
                    <a16:creationId xmlns:a16="http://schemas.microsoft.com/office/drawing/2014/main" id="{BE9023A2-6F94-467A-801C-E60B02E50A05}"/>
                  </a:ext>
                </a:extLst>
              </p:cNvPr>
              <p:cNvSpPr/>
              <p:nvPr/>
            </p:nvSpPr>
            <p:spPr>
              <a:xfrm>
                <a:off x="657175" y="3282850"/>
                <a:ext cx="559975" cy="42275"/>
              </a:xfrm>
              <a:custGeom>
                <a:avLst/>
                <a:gdLst/>
                <a:ahLst/>
                <a:cxnLst/>
                <a:rect l="l" t="t" r="r" b="b"/>
                <a:pathLst>
                  <a:path w="22399" h="1691" extrusionOk="0">
                    <a:moveTo>
                      <a:pt x="773" y="1"/>
                    </a:moveTo>
                    <a:lnTo>
                      <a:pt x="611" y="19"/>
                    </a:lnTo>
                    <a:lnTo>
                      <a:pt x="467" y="73"/>
                    </a:lnTo>
                    <a:lnTo>
                      <a:pt x="342" y="144"/>
                    </a:lnTo>
                    <a:lnTo>
                      <a:pt x="216" y="252"/>
                    </a:lnTo>
                    <a:lnTo>
                      <a:pt x="126" y="378"/>
                    </a:lnTo>
                    <a:lnTo>
                      <a:pt x="54" y="522"/>
                    </a:lnTo>
                    <a:lnTo>
                      <a:pt x="0" y="684"/>
                    </a:lnTo>
                    <a:lnTo>
                      <a:pt x="0" y="845"/>
                    </a:lnTo>
                    <a:lnTo>
                      <a:pt x="0" y="1025"/>
                    </a:lnTo>
                    <a:lnTo>
                      <a:pt x="54" y="1169"/>
                    </a:lnTo>
                    <a:lnTo>
                      <a:pt x="126" y="1313"/>
                    </a:lnTo>
                    <a:lnTo>
                      <a:pt x="216" y="1439"/>
                    </a:lnTo>
                    <a:lnTo>
                      <a:pt x="342" y="1547"/>
                    </a:lnTo>
                    <a:lnTo>
                      <a:pt x="467" y="1618"/>
                    </a:lnTo>
                    <a:lnTo>
                      <a:pt x="611" y="1672"/>
                    </a:lnTo>
                    <a:lnTo>
                      <a:pt x="773" y="1690"/>
                    </a:lnTo>
                    <a:lnTo>
                      <a:pt x="21625" y="1690"/>
                    </a:lnTo>
                    <a:lnTo>
                      <a:pt x="21769" y="1672"/>
                    </a:lnTo>
                    <a:lnTo>
                      <a:pt x="21913" y="1618"/>
                    </a:lnTo>
                    <a:lnTo>
                      <a:pt x="22057" y="1547"/>
                    </a:lnTo>
                    <a:lnTo>
                      <a:pt x="22165" y="1439"/>
                    </a:lnTo>
                    <a:lnTo>
                      <a:pt x="22255" y="1313"/>
                    </a:lnTo>
                    <a:lnTo>
                      <a:pt x="22327" y="1169"/>
                    </a:lnTo>
                    <a:lnTo>
                      <a:pt x="22380" y="1025"/>
                    </a:lnTo>
                    <a:lnTo>
                      <a:pt x="22398" y="845"/>
                    </a:lnTo>
                    <a:lnTo>
                      <a:pt x="22380" y="684"/>
                    </a:lnTo>
                    <a:lnTo>
                      <a:pt x="22327" y="522"/>
                    </a:lnTo>
                    <a:lnTo>
                      <a:pt x="22255" y="378"/>
                    </a:lnTo>
                    <a:lnTo>
                      <a:pt x="22165" y="252"/>
                    </a:lnTo>
                    <a:lnTo>
                      <a:pt x="22057" y="144"/>
                    </a:lnTo>
                    <a:lnTo>
                      <a:pt x="21913" y="73"/>
                    </a:lnTo>
                    <a:lnTo>
                      <a:pt x="21769" y="19"/>
                    </a:lnTo>
                    <a:lnTo>
                      <a:pt x="21625" y="1"/>
                    </a:lnTo>
                    <a:close/>
                  </a:path>
                </a:pathLst>
              </a:custGeom>
              <a:solidFill>
                <a:srgbClr val="82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1324;p31">
                <a:extLst>
                  <a:ext uri="{FF2B5EF4-FFF2-40B4-BE49-F238E27FC236}">
                    <a16:creationId xmlns:a16="http://schemas.microsoft.com/office/drawing/2014/main" id="{5BE98CFC-6CAD-45D1-A1CE-A8D5C97212D2}"/>
                  </a:ext>
                </a:extLst>
              </p:cNvPr>
              <p:cNvSpPr/>
              <p:nvPr/>
            </p:nvSpPr>
            <p:spPr>
              <a:xfrm>
                <a:off x="335850" y="2207425"/>
                <a:ext cx="741075" cy="1143325"/>
              </a:xfrm>
              <a:custGeom>
                <a:avLst/>
                <a:gdLst/>
                <a:ahLst/>
                <a:cxnLst/>
                <a:rect l="l" t="t" r="r" b="b"/>
                <a:pathLst>
                  <a:path w="29643" h="45733" extrusionOk="0">
                    <a:moveTo>
                      <a:pt x="2103" y="0"/>
                    </a:moveTo>
                    <a:lnTo>
                      <a:pt x="1870" y="36"/>
                    </a:lnTo>
                    <a:lnTo>
                      <a:pt x="1636" y="108"/>
                    </a:lnTo>
                    <a:lnTo>
                      <a:pt x="1420" y="180"/>
                    </a:lnTo>
                    <a:lnTo>
                      <a:pt x="1222" y="288"/>
                    </a:lnTo>
                    <a:lnTo>
                      <a:pt x="1025" y="396"/>
                    </a:lnTo>
                    <a:lnTo>
                      <a:pt x="845" y="540"/>
                    </a:lnTo>
                    <a:lnTo>
                      <a:pt x="683" y="683"/>
                    </a:lnTo>
                    <a:lnTo>
                      <a:pt x="539" y="845"/>
                    </a:lnTo>
                    <a:lnTo>
                      <a:pt x="395" y="1025"/>
                    </a:lnTo>
                    <a:lnTo>
                      <a:pt x="288" y="1223"/>
                    </a:lnTo>
                    <a:lnTo>
                      <a:pt x="180" y="1420"/>
                    </a:lnTo>
                    <a:lnTo>
                      <a:pt x="108" y="1636"/>
                    </a:lnTo>
                    <a:lnTo>
                      <a:pt x="36" y="1870"/>
                    </a:lnTo>
                    <a:lnTo>
                      <a:pt x="0" y="2103"/>
                    </a:lnTo>
                    <a:lnTo>
                      <a:pt x="0" y="2337"/>
                    </a:lnTo>
                    <a:lnTo>
                      <a:pt x="0" y="43377"/>
                    </a:lnTo>
                    <a:lnTo>
                      <a:pt x="0" y="43629"/>
                    </a:lnTo>
                    <a:lnTo>
                      <a:pt x="36" y="43862"/>
                    </a:lnTo>
                    <a:lnTo>
                      <a:pt x="108" y="44078"/>
                    </a:lnTo>
                    <a:lnTo>
                      <a:pt x="180" y="44294"/>
                    </a:lnTo>
                    <a:lnTo>
                      <a:pt x="288" y="44492"/>
                    </a:lnTo>
                    <a:lnTo>
                      <a:pt x="395" y="44689"/>
                    </a:lnTo>
                    <a:lnTo>
                      <a:pt x="539" y="44869"/>
                    </a:lnTo>
                    <a:lnTo>
                      <a:pt x="683" y="45031"/>
                    </a:lnTo>
                    <a:lnTo>
                      <a:pt x="845" y="45193"/>
                    </a:lnTo>
                    <a:lnTo>
                      <a:pt x="1025" y="45319"/>
                    </a:lnTo>
                    <a:lnTo>
                      <a:pt x="1222" y="45444"/>
                    </a:lnTo>
                    <a:lnTo>
                      <a:pt x="1420" y="45534"/>
                    </a:lnTo>
                    <a:lnTo>
                      <a:pt x="1636" y="45624"/>
                    </a:lnTo>
                    <a:lnTo>
                      <a:pt x="1870" y="45678"/>
                    </a:lnTo>
                    <a:lnTo>
                      <a:pt x="2103" y="45714"/>
                    </a:lnTo>
                    <a:lnTo>
                      <a:pt x="2337" y="45732"/>
                    </a:lnTo>
                    <a:lnTo>
                      <a:pt x="27306" y="45732"/>
                    </a:lnTo>
                    <a:lnTo>
                      <a:pt x="27540" y="45714"/>
                    </a:lnTo>
                    <a:lnTo>
                      <a:pt x="27773" y="45678"/>
                    </a:lnTo>
                    <a:lnTo>
                      <a:pt x="28007" y="45624"/>
                    </a:lnTo>
                    <a:lnTo>
                      <a:pt x="28223" y="45534"/>
                    </a:lnTo>
                    <a:lnTo>
                      <a:pt x="28420" y="45444"/>
                    </a:lnTo>
                    <a:lnTo>
                      <a:pt x="28618" y="45319"/>
                    </a:lnTo>
                    <a:lnTo>
                      <a:pt x="28798" y="45193"/>
                    </a:lnTo>
                    <a:lnTo>
                      <a:pt x="28960" y="45031"/>
                    </a:lnTo>
                    <a:lnTo>
                      <a:pt x="29122" y="44869"/>
                    </a:lnTo>
                    <a:lnTo>
                      <a:pt x="29247" y="44689"/>
                    </a:lnTo>
                    <a:lnTo>
                      <a:pt x="29373" y="44492"/>
                    </a:lnTo>
                    <a:lnTo>
                      <a:pt x="29463" y="44294"/>
                    </a:lnTo>
                    <a:lnTo>
                      <a:pt x="29535" y="44078"/>
                    </a:lnTo>
                    <a:lnTo>
                      <a:pt x="29607" y="43862"/>
                    </a:lnTo>
                    <a:lnTo>
                      <a:pt x="29643" y="43629"/>
                    </a:lnTo>
                    <a:lnTo>
                      <a:pt x="29643" y="43377"/>
                    </a:lnTo>
                    <a:lnTo>
                      <a:pt x="29643" y="2337"/>
                    </a:lnTo>
                    <a:lnTo>
                      <a:pt x="29643" y="2103"/>
                    </a:lnTo>
                    <a:lnTo>
                      <a:pt x="29607" y="1870"/>
                    </a:lnTo>
                    <a:lnTo>
                      <a:pt x="29535" y="1636"/>
                    </a:lnTo>
                    <a:lnTo>
                      <a:pt x="29463" y="1420"/>
                    </a:lnTo>
                    <a:lnTo>
                      <a:pt x="29373" y="1223"/>
                    </a:lnTo>
                    <a:lnTo>
                      <a:pt x="29247" y="1025"/>
                    </a:lnTo>
                    <a:lnTo>
                      <a:pt x="29122" y="845"/>
                    </a:lnTo>
                    <a:lnTo>
                      <a:pt x="28960" y="683"/>
                    </a:lnTo>
                    <a:lnTo>
                      <a:pt x="28798" y="540"/>
                    </a:lnTo>
                    <a:lnTo>
                      <a:pt x="28618" y="396"/>
                    </a:lnTo>
                    <a:lnTo>
                      <a:pt x="28420" y="288"/>
                    </a:lnTo>
                    <a:lnTo>
                      <a:pt x="28223" y="180"/>
                    </a:lnTo>
                    <a:lnTo>
                      <a:pt x="28007" y="108"/>
                    </a:lnTo>
                    <a:lnTo>
                      <a:pt x="27773" y="36"/>
                    </a:lnTo>
                    <a:lnTo>
                      <a:pt x="2754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325;p31">
                <a:extLst>
                  <a:ext uri="{FF2B5EF4-FFF2-40B4-BE49-F238E27FC236}">
                    <a16:creationId xmlns:a16="http://schemas.microsoft.com/office/drawing/2014/main" id="{5283F375-C457-4248-AC4B-F92C55D39BE2}"/>
                  </a:ext>
                </a:extLst>
              </p:cNvPr>
              <p:cNvSpPr/>
              <p:nvPr/>
            </p:nvSpPr>
            <p:spPr>
              <a:xfrm>
                <a:off x="439200" y="2304950"/>
                <a:ext cx="559975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22399" h="1690" extrusionOk="0">
                    <a:moveTo>
                      <a:pt x="774" y="0"/>
                    </a:moveTo>
                    <a:lnTo>
                      <a:pt x="612" y="18"/>
                    </a:lnTo>
                    <a:lnTo>
                      <a:pt x="468" y="72"/>
                    </a:lnTo>
                    <a:lnTo>
                      <a:pt x="342" y="144"/>
                    </a:lnTo>
                    <a:lnTo>
                      <a:pt x="216" y="252"/>
                    </a:lnTo>
                    <a:lnTo>
                      <a:pt x="126" y="378"/>
                    </a:lnTo>
                    <a:lnTo>
                      <a:pt x="54" y="521"/>
                    </a:lnTo>
                    <a:lnTo>
                      <a:pt x="1" y="665"/>
                    </a:lnTo>
                    <a:lnTo>
                      <a:pt x="1" y="845"/>
                    </a:lnTo>
                    <a:lnTo>
                      <a:pt x="1" y="1007"/>
                    </a:lnTo>
                    <a:lnTo>
                      <a:pt x="54" y="1169"/>
                    </a:lnTo>
                    <a:lnTo>
                      <a:pt x="126" y="1312"/>
                    </a:lnTo>
                    <a:lnTo>
                      <a:pt x="216" y="1438"/>
                    </a:lnTo>
                    <a:lnTo>
                      <a:pt x="342" y="1546"/>
                    </a:lnTo>
                    <a:lnTo>
                      <a:pt x="468" y="1618"/>
                    </a:lnTo>
                    <a:lnTo>
                      <a:pt x="612" y="1672"/>
                    </a:lnTo>
                    <a:lnTo>
                      <a:pt x="774" y="1690"/>
                    </a:lnTo>
                    <a:lnTo>
                      <a:pt x="21626" y="1690"/>
                    </a:lnTo>
                    <a:lnTo>
                      <a:pt x="21770" y="1672"/>
                    </a:lnTo>
                    <a:lnTo>
                      <a:pt x="21914" y="1618"/>
                    </a:lnTo>
                    <a:lnTo>
                      <a:pt x="22057" y="1546"/>
                    </a:lnTo>
                    <a:lnTo>
                      <a:pt x="22165" y="1438"/>
                    </a:lnTo>
                    <a:lnTo>
                      <a:pt x="22255" y="1312"/>
                    </a:lnTo>
                    <a:lnTo>
                      <a:pt x="22327" y="1169"/>
                    </a:lnTo>
                    <a:lnTo>
                      <a:pt x="22381" y="1007"/>
                    </a:lnTo>
                    <a:lnTo>
                      <a:pt x="22399" y="845"/>
                    </a:lnTo>
                    <a:lnTo>
                      <a:pt x="22381" y="665"/>
                    </a:lnTo>
                    <a:lnTo>
                      <a:pt x="22327" y="521"/>
                    </a:lnTo>
                    <a:lnTo>
                      <a:pt x="22255" y="378"/>
                    </a:lnTo>
                    <a:lnTo>
                      <a:pt x="22165" y="252"/>
                    </a:lnTo>
                    <a:lnTo>
                      <a:pt x="22057" y="144"/>
                    </a:lnTo>
                    <a:lnTo>
                      <a:pt x="21914" y="72"/>
                    </a:lnTo>
                    <a:lnTo>
                      <a:pt x="21770" y="18"/>
                    </a:lnTo>
                    <a:lnTo>
                      <a:pt x="21626" y="0"/>
                    </a:lnTo>
                    <a:close/>
                  </a:path>
                </a:pathLst>
              </a:custGeom>
              <a:solidFill>
                <a:srgbClr val="82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326;p31">
                <a:extLst>
                  <a:ext uri="{FF2B5EF4-FFF2-40B4-BE49-F238E27FC236}">
                    <a16:creationId xmlns:a16="http://schemas.microsoft.com/office/drawing/2014/main" id="{C18AE121-174E-4A5D-894F-1324E79BA3D0}"/>
                  </a:ext>
                </a:extLst>
              </p:cNvPr>
              <p:cNvSpPr/>
              <p:nvPr/>
            </p:nvSpPr>
            <p:spPr>
              <a:xfrm>
                <a:off x="439200" y="2405600"/>
                <a:ext cx="559975" cy="42275"/>
              </a:xfrm>
              <a:custGeom>
                <a:avLst/>
                <a:gdLst/>
                <a:ahLst/>
                <a:cxnLst/>
                <a:rect l="l" t="t" r="r" b="b"/>
                <a:pathLst>
                  <a:path w="22399" h="1691" extrusionOk="0">
                    <a:moveTo>
                      <a:pt x="774" y="1"/>
                    </a:moveTo>
                    <a:lnTo>
                      <a:pt x="612" y="19"/>
                    </a:lnTo>
                    <a:lnTo>
                      <a:pt x="468" y="73"/>
                    </a:lnTo>
                    <a:lnTo>
                      <a:pt x="342" y="145"/>
                    </a:lnTo>
                    <a:lnTo>
                      <a:pt x="216" y="252"/>
                    </a:lnTo>
                    <a:lnTo>
                      <a:pt x="126" y="378"/>
                    </a:lnTo>
                    <a:lnTo>
                      <a:pt x="54" y="522"/>
                    </a:lnTo>
                    <a:lnTo>
                      <a:pt x="1" y="684"/>
                    </a:lnTo>
                    <a:lnTo>
                      <a:pt x="1" y="846"/>
                    </a:lnTo>
                    <a:lnTo>
                      <a:pt x="1" y="1025"/>
                    </a:lnTo>
                    <a:lnTo>
                      <a:pt x="54" y="1169"/>
                    </a:lnTo>
                    <a:lnTo>
                      <a:pt x="126" y="1313"/>
                    </a:lnTo>
                    <a:lnTo>
                      <a:pt x="216" y="1439"/>
                    </a:lnTo>
                    <a:lnTo>
                      <a:pt x="342" y="1547"/>
                    </a:lnTo>
                    <a:lnTo>
                      <a:pt x="468" y="1619"/>
                    </a:lnTo>
                    <a:lnTo>
                      <a:pt x="612" y="1673"/>
                    </a:lnTo>
                    <a:lnTo>
                      <a:pt x="774" y="1691"/>
                    </a:lnTo>
                    <a:lnTo>
                      <a:pt x="21626" y="1691"/>
                    </a:lnTo>
                    <a:lnTo>
                      <a:pt x="21770" y="1673"/>
                    </a:lnTo>
                    <a:lnTo>
                      <a:pt x="21914" y="1619"/>
                    </a:lnTo>
                    <a:lnTo>
                      <a:pt x="22057" y="1547"/>
                    </a:lnTo>
                    <a:lnTo>
                      <a:pt x="22165" y="1439"/>
                    </a:lnTo>
                    <a:lnTo>
                      <a:pt x="22255" y="1313"/>
                    </a:lnTo>
                    <a:lnTo>
                      <a:pt x="22327" y="1169"/>
                    </a:lnTo>
                    <a:lnTo>
                      <a:pt x="22381" y="1025"/>
                    </a:lnTo>
                    <a:lnTo>
                      <a:pt x="22399" y="846"/>
                    </a:lnTo>
                    <a:lnTo>
                      <a:pt x="22381" y="684"/>
                    </a:lnTo>
                    <a:lnTo>
                      <a:pt x="22327" y="522"/>
                    </a:lnTo>
                    <a:lnTo>
                      <a:pt x="22255" y="378"/>
                    </a:lnTo>
                    <a:lnTo>
                      <a:pt x="22165" y="252"/>
                    </a:lnTo>
                    <a:lnTo>
                      <a:pt x="22057" y="145"/>
                    </a:lnTo>
                    <a:lnTo>
                      <a:pt x="21914" y="73"/>
                    </a:lnTo>
                    <a:lnTo>
                      <a:pt x="21770" y="19"/>
                    </a:lnTo>
                    <a:lnTo>
                      <a:pt x="21626" y="1"/>
                    </a:lnTo>
                    <a:close/>
                  </a:path>
                </a:pathLst>
              </a:custGeom>
              <a:solidFill>
                <a:srgbClr val="82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327;p31">
                <a:extLst>
                  <a:ext uri="{FF2B5EF4-FFF2-40B4-BE49-F238E27FC236}">
                    <a16:creationId xmlns:a16="http://schemas.microsoft.com/office/drawing/2014/main" id="{43D12107-0260-494D-9277-40F4C3BB189E}"/>
                  </a:ext>
                </a:extLst>
              </p:cNvPr>
              <p:cNvSpPr/>
              <p:nvPr/>
            </p:nvSpPr>
            <p:spPr>
              <a:xfrm>
                <a:off x="439200" y="2506275"/>
                <a:ext cx="559975" cy="42275"/>
              </a:xfrm>
              <a:custGeom>
                <a:avLst/>
                <a:gdLst/>
                <a:ahLst/>
                <a:cxnLst/>
                <a:rect l="l" t="t" r="r" b="b"/>
                <a:pathLst>
                  <a:path w="22399" h="1691" extrusionOk="0">
                    <a:moveTo>
                      <a:pt x="774" y="1"/>
                    </a:moveTo>
                    <a:lnTo>
                      <a:pt x="612" y="18"/>
                    </a:lnTo>
                    <a:lnTo>
                      <a:pt x="468" y="72"/>
                    </a:lnTo>
                    <a:lnTo>
                      <a:pt x="342" y="144"/>
                    </a:lnTo>
                    <a:lnTo>
                      <a:pt x="216" y="252"/>
                    </a:lnTo>
                    <a:lnTo>
                      <a:pt x="126" y="378"/>
                    </a:lnTo>
                    <a:lnTo>
                      <a:pt x="54" y="522"/>
                    </a:lnTo>
                    <a:lnTo>
                      <a:pt x="1" y="684"/>
                    </a:lnTo>
                    <a:lnTo>
                      <a:pt x="1" y="845"/>
                    </a:lnTo>
                    <a:lnTo>
                      <a:pt x="1" y="1025"/>
                    </a:lnTo>
                    <a:lnTo>
                      <a:pt x="54" y="1187"/>
                    </a:lnTo>
                    <a:lnTo>
                      <a:pt x="126" y="1331"/>
                    </a:lnTo>
                    <a:lnTo>
                      <a:pt x="216" y="1457"/>
                    </a:lnTo>
                    <a:lnTo>
                      <a:pt x="342" y="1546"/>
                    </a:lnTo>
                    <a:lnTo>
                      <a:pt x="468" y="1636"/>
                    </a:lnTo>
                    <a:lnTo>
                      <a:pt x="612" y="1672"/>
                    </a:lnTo>
                    <a:lnTo>
                      <a:pt x="774" y="1690"/>
                    </a:lnTo>
                    <a:lnTo>
                      <a:pt x="21626" y="1690"/>
                    </a:lnTo>
                    <a:lnTo>
                      <a:pt x="21770" y="1672"/>
                    </a:lnTo>
                    <a:lnTo>
                      <a:pt x="21914" y="1636"/>
                    </a:lnTo>
                    <a:lnTo>
                      <a:pt x="22057" y="1546"/>
                    </a:lnTo>
                    <a:lnTo>
                      <a:pt x="22165" y="1457"/>
                    </a:lnTo>
                    <a:lnTo>
                      <a:pt x="22255" y="1331"/>
                    </a:lnTo>
                    <a:lnTo>
                      <a:pt x="22327" y="1187"/>
                    </a:lnTo>
                    <a:lnTo>
                      <a:pt x="22381" y="1025"/>
                    </a:lnTo>
                    <a:lnTo>
                      <a:pt x="22399" y="845"/>
                    </a:lnTo>
                    <a:lnTo>
                      <a:pt x="22381" y="684"/>
                    </a:lnTo>
                    <a:lnTo>
                      <a:pt x="22327" y="522"/>
                    </a:lnTo>
                    <a:lnTo>
                      <a:pt x="22255" y="378"/>
                    </a:lnTo>
                    <a:lnTo>
                      <a:pt x="22165" y="252"/>
                    </a:lnTo>
                    <a:lnTo>
                      <a:pt x="22057" y="144"/>
                    </a:lnTo>
                    <a:lnTo>
                      <a:pt x="21914" y="72"/>
                    </a:lnTo>
                    <a:lnTo>
                      <a:pt x="21770" y="18"/>
                    </a:lnTo>
                    <a:lnTo>
                      <a:pt x="21626" y="1"/>
                    </a:lnTo>
                    <a:close/>
                  </a:path>
                </a:pathLst>
              </a:custGeom>
              <a:solidFill>
                <a:srgbClr val="82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328;p31">
                <a:extLst>
                  <a:ext uri="{FF2B5EF4-FFF2-40B4-BE49-F238E27FC236}">
                    <a16:creationId xmlns:a16="http://schemas.microsoft.com/office/drawing/2014/main" id="{A96A7E47-33D5-47AF-8C09-D57A7E7B1B18}"/>
                  </a:ext>
                </a:extLst>
              </p:cNvPr>
              <p:cNvSpPr/>
              <p:nvPr/>
            </p:nvSpPr>
            <p:spPr>
              <a:xfrm>
                <a:off x="439200" y="2607400"/>
                <a:ext cx="559975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22399" h="1690" extrusionOk="0">
                    <a:moveTo>
                      <a:pt x="774" y="0"/>
                    </a:moveTo>
                    <a:lnTo>
                      <a:pt x="612" y="18"/>
                    </a:lnTo>
                    <a:lnTo>
                      <a:pt x="468" y="54"/>
                    </a:lnTo>
                    <a:lnTo>
                      <a:pt x="342" y="144"/>
                    </a:lnTo>
                    <a:lnTo>
                      <a:pt x="216" y="234"/>
                    </a:lnTo>
                    <a:lnTo>
                      <a:pt x="126" y="360"/>
                    </a:lnTo>
                    <a:lnTo>
                      <a:pt x="54" y="504"/>
                    </a:lnTo>
                    <a:lnTo>
                      <a:pt x="1" y="665"/>
                    </a:lnTo>
                    <a:lnTo>
                      <a:pt x="1" y="845"/>
                    </a:lnTo>
                    <a:lnTo>
                      <a:pt x="1" y="1007"/>
                    </a:lnTo>
                    <a:lnTo>
                      <a:pt x="54" y="1169"/>
                    </a:lnTo>
                    <a:lnTo>
                      <a:pt x="126" y="1312"/>
                    </a:lnTo>
                    <a:lnTo>
                      <a:pt x="216" y="1438"/>
                    </a:lnTo>
                    <a:lnTo>
                      <a:pt x="342" y="1546"/>
                    </a:lnTo>
                    <a:lnTo>
                      <a:pt x="468" y="1618"/>
                    </a:lnTo>
                    <a:lnTo>
                      <a:pt x="612" y="1672"/>
                    </a:lnTo>
                    <a:lnTo>
                      <a:pt x="774" y="1690"/>
                    </a:lnTo>
                    <a:lnTo>
                      <a:pt x="21626" y="1690"/>
                    </a:lnTo>
                    <a:lnTo>
                      <a:pt x="21770" y="1672"/>
                    </a:lnTo>
                    <a:lnTo>
                      <a:pt x="21914" y="1618"/>
                    </a:lnTo>
                    <a:lnTo>
                      <a:pt x="22057" y="1546"/>
                    </a:lnTo>
                    <a:lnTo>
                      <a:pt x="22165" y="1438"/>
                    </a:lnTo>
                    <a:lnTo>
                      <a:pt x="22255" y="1312"/>
                    </a:lnTo>
                    <a:lnTo>
                      <a:pt x="22327" y="1169"/>
                    </a:lnTo>
                    <a:lnTo>
                      <a:pt x="22381" y="1007"/>
                    </a:lnTo>
                    <a:lnTo>
                      <a:pt x="22399" y="845"/>
                    </a:lnTo>
                    <a:lnTo>
                      <a:pt x="22381" y="665"/>
                    </a:lnTo>
                    <a:lnTo>
                      <a:pt x="22327" y="504"/>
                    </a:lnTo>
                    <a:lnTo>
                      <a:pt x="22255" y="360"/>
                    </a:lnTo>
                    <a:lnTo>
                      <a:pt x="22165" y="234"/>
                    </a:lnTo>
                    <a:lnTo>
                      <a:pt x="22057" y="144"/>
                    </a:lnTo>
                    <a:lnTo>
                      <a:pt x="21914" y="54"/>
                    </a:lnTo>
                    <a:lnTo>
                      <a:pt x="21770" y="18"/>
                    </a:lnTo>
                    <a:lnTo>
                      <a:pt x="21626" y="0"/>
                    </a:lnTo>
                    <a:close/>
                  </a:path>
                </a:pathLst>
              </a:custGeom>
              <a:solidFill>
                <a:srgbClr val="82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329;p31">
                <a:extLst>
                  <a:ext uri="{FF2B5EF4-FFF2-40B4-BE49-F238E27FC236}">
                    <a16:creationId xmlns:a16="http://schemas.microsoft.com/office/drawing/2014/main" id="{0D5BEC9F-28F4-45F6-99C5-296871E708DB}"/>
                  </a:ext>
                </a:extLst>
              </p:cNvPr>
              <p:cNvSpPr/>
              <p:nvPr/>
            </p:nvSpPr>
            <p:spPr>
              <a:xfrm>
                <a:off x="439200" y="2708050"/>
                <a:ext cx="559975" cy="42275"/>
              </a:xfrm>
              <a:custGeom>
                <a:avLst/>
                <a:gdLst/>
                <a:ahLst/>
                <a:cxnLst/>
                <a:rect l="l" t="t" r="r" b="b"/>
                <a:pathLst>
                  <a:path w="22399" h="1691" extrusionOk="0">
                    <a:moveTo>
                      <a:pt x="774" y="1"/>
                    </a:moveTo>
                    <a:lnTo>
                      <a:pt x="612" y="19"/>
                    </a:lnTo>
                    <a:lnTo>
                      <a:pt x="468" y="73"/>
                    </a:lnTo>
                    <a:lnTo>
                      <a:pt x="342" y="145"/>
                    </a:lnTo>
                    <a:lnTo>
                      <a:pt x="216" y="253"/>
                    </a:lnTo>
                    <a:lnTo>
                      <a:pt x="126" y="378"/>
                    </a:lnTo>
                    <a:lnTo>
                      <a:pt x="54" y="522"/>
                    </a:lnTo>
                    <a:lnTo>
                      <a:pt x="1" y="666"/>
                    </a:lnTo>
                    <a:lnTo>
                      <a:pt x="1" y="846"/>
                    </a:lnTo>
                    <a:lnTo>
                      <a:pt x="1" y="1008"/>
                    </a:lnTo>
                    <a:lnTo>
                      <a:pt x="54" y="1169"/>
                    </a:lnTo>
                    <a:lnTo>
                      <a:pt x="126" y="1313"/>
                    </a:lnTo>
                    <a:lnTo>
                      <a:pt x="216" y="1439"/>
                    </a:lnTo>
                    <a:lnTo>
                      <a:pt x="342" y="1547"/>
                    </a:lnTo>
                    <a:lnTo>
                      <a:pt x="468" y="1619"/>
                    </a:lnTo>
                    <a:lnTo>
                      <a:pt x="612" y="1673"/>
                    </a:lnTo>
                    <a:lnTo>
                      <a:pt x="774" y="1691"/>
                    </a:lnTo>
                    <a:lnTo>
                      <a:pt x="21626" y="1691"/>
                    </a:lnTo>
                    <a:lnTo>
                      <a:pt x="21770" y="1673"/>
                    </a:lnTo>
                    <a:lnTo>
                      <a:pt x="21914" y="1619"/>
                    </a:lnTo>
                    <a:lnTo>
                      <a:pt x="22057" y="1547"/>
                    </a:lnTo>
                    <a:lnTo>
                      <a:pt x="22165" y="1439"/>
                    </a:lnTo>
                    <a:lnTo>
                      <a:pt x="22255" y="1313"/>
                    </a:lnTo>
                    <a:lnTo>
                      <a:pt x="22327" y="1169"/>
                    </a:lnTo>
                    <a:lnTo>
                      <a:pt x="22381" y="1008"/>
                    </a:lnTo>
                    <a:lnTo>
                      <a:pt x="22399" y="846"/>
                    </a:lnTo>
                    <a:lnTo>
                      <a:pt x="22381" y="666"/>
                    </a:lnTo>
                    <a:lnTo>
                      <a:pt x="22327" y="522"/>
                    </a:lnTo>
                    <a:lnTo>
                      <a:pt x="22255" y="378"/>
                    </a:lnTo>
                    <a:lnTo>
                      <a:pt x="22165" y="253"/>
                    </a:lnTo>
                    <a:lnTo>
                      <a:pt x="22057" y="145"/>
                    </a:lnTo>
                    <a:lnTo>
                      <a:pt x="21914" y="73"/>
                    </a:lnTo>
                    <a:lnTo>
                      <a:pt x="21770" y="19"/>
                    </a:lnTo>
                    <a:lnTo>
                      <a:pt x="21626" y="1"/>
                    </a:lnTo>
                    <a:close/>
                  </a:path>
                </a:pathLst>
              </a:custGeom>
              <a:solidFill>
                <a:srgbClr val="82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330;p31">
                <a:extLst>
                  <a:ext uri="{FF2B5EF4-FFF2-40B4-BE49-F238E27FC236}">
                    <a16:creationId xmlns:a16="http://schemas.microsoft.com/office/drawing/2014/main" id="{B7114801-5EB7-4A13-8359-15CE4C48C374}"/>
                  </a:ext>
                </a:extLst>
              </p:cNvPr>
              <p:cNvSpPr/>
              <p:nvPr/>
            </p:nvSpPr>
            <p:spPr>
              <a:xfrm>
                <a:off x="439200" y="2808725"/>
                <a:ext cx="559975" cy="42275"/>
              </a:xfrm>
              <a:custGeom>
                <a:avLst/>
                <a:gdLst/>
                <a:ahLst/>
                <a:cxnLst/>
                <a:rect l="l" t="t" r="r" b="b"/>
                <a:pathLst>
                  <a:path w="22399" h="1691" extrusionOk="0">
                    <a:moveTo>
                      <a:pt x="774" y="1"/>
                    </a:moveTo>
                    <a:lnTo>
                      <a:pt x="612" y="19"/>
                    </a:lnTo>
                    <a:lnTo>
                      <a:pt x="468" y="72"/>
                    </a:lnTo>
                    <a:lnTo>
                      <a:pt x="342" y="144"/>
                    </a:lnTo>
                    <a:lnTo>
                      <a:pt x="216" y="252"/>
                    </a:lnTo>
                    <a:lnTo>
                      <a:pt x="126" y="378"/>
                    </a:lnTo>
                    <a:lnTo>
                      <a:pt x="54" y="522"/>
                    </a:lnTo>
                    <a:lnTo>
                      <a:pt x="1" y="684"/>
                    </a:lnTo>
                    <a:lnTo>
                      <a:pt x="1" y="845"/>
                    </a:lnTo>
                    <a:lnTo>
                      <a:pt x="1" y="1025"/>
                    </a:lnTo>
                    <a:lnTo>
                      <a:pt x="54" y="1169"/>
                    </a:lnTo>
                    <a:lnTo>
                      <a:pt x="126" y="1313"/>
                    </a:lnTo>
                    <a:lnTo>
                      <a:pt x="216" y="1439"/>
                    </a:lnTo>
                    <a:lnTo>
                      <a:pt x="342" y="1547"/>
                    </a:lnTo>
                    <a:lnTo>
                      <a:pt x="468" y="1636"/>
                    </a:lnTo>
                    <a:lnTo>
                      <a:pt x="612" y="1672"/>
                    </a:lnTo>
                    <a:lnTo>
                      <a:pt x="774" y="1690"/>
                    </a:lnTo>
                    <a:lnTo>
                      <a:pt x="21626" y="1690"/>
                    </a:lnTo>
                    <a:lnTo>
                      <a:pt x="21770" y="1672"/>
                    </a:lnTo>
                    <a:lnTo>
                      <a:pt x="21914" y="1636"/>
                    </a:lnTo>
                    <a:lnTo>
                      <a:pt x="22057" y="1547"/>
                    </a:lnTo>
                    <a:lnTo>
                      <a:pt x="22165" y="1439"/>
                    </a:lnTo>
                    <a:lnTo>
                      <a:pt x="22255" y="1313"/>
                    </a:lnTo>
                    <a:lnTo>
                      <a:pt x="22327" y="1169"/>
                    </a:lnTo>
                    <a:lnTo>
                      <a:pt x="22381" y="1025"/>
                    </a:lnTo>
                    <a:lnTo>
                      <a:pt x="22399" y="845"/>
                    </a:lnTo>
                    <a:lnTo>
                      <a:pt x="22381" y="684"/>
                    </a:lnTo>
                    <a:lnTo>
                      <a:pt x="22327" y="522"/>
                    </a:lnTo>
                    <a:lnTo>
                      <a:pt x="22255" y="378"/>
                    </a:lnTo>
                    <a:lnTo>
                      <a:pt x="22165" y="252"/>
                    </a:lnTo>
                    <a:lnTo>
                      <a:pt x="22057" y="144"/>
                    </a:lnTo>
                    <a:lnTo>
                      <a:pt x="21914" y="72"/>
                    </a:lnTo>
                    <a:lnTo>
                      <a:pt x="21770" y="19"/>
                    </a:lnTo>
                    <a:lnTo>
                      <a:pt x="21626" y="1"/>
                    </a:lnTo>
                    <a:close/>
                  </a:path>
                </a:pathLst>
              </a:custGeom>
              <a:solidFill>
                <a:srgbClr val="82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331;p31">
                <a:extLst>
                  <a:ext uri="{FF2B5EF4-FFF2-40B4-BE49-F238E27FC236}">
                    <a16:creationId xmlns:a16="http://schemas.microsoft.com/office/drawing/2014/main" id="{334D33E0-78AC-40A4-A151-1340DFE9A483}"/>
                  </a:ext>
                </a:extLst>
              </p:cNvPr>
              <p:cNvSpPr/>
              <p:nvPr/>
            </p:nvSpPr>
            <p:spPr>
              <a:xfrm>
                <a:off x="439200" y="2909400"/>
                <a:ext cx="559975" cy="42275"/>
              </a:xfrm>
              <a:custGeom>
                <a:avLst/>
                <a:gdLst/>
                <a:ahLst/>
                <a:cxnLst/>
                <a:rect l="l" t="t" r="r" b="b"/>
                <a:pathLst>
                  <a:path w="22399" h="1691" extrusionOk="0">
                    <a:moveTo>
                      <a:pt x="774" y="0"/>
                    </a:moveTo>
                    <a:lnTo>
                      <a:pt x="612" y="18"/>
                    </a:lnTo>
                    <a:lnTo>
                      <a:pt x="468" y="72"/>
                    </a:lnTo>
                    <a:lnTo>
                      <a:pt x="342" y="162"/>
                    </a:lnTo>
                    <a:lnTo>
                      <a:pt x="216" y="252"/>
                    </a:lnTo>
                    <a:lnTo>
                      <a:pt x="126" y="378"/>
                    </a:lnTo>
                    <a:lnTo>
                      <a:pt x="54" y="522"/>
                    </a:lnTo>
                    <a:lnTo>
                      <a:pt x="1" y="683"/>
                    </a:lnTo>
                    <a:lnTo>
                      <a:pt x="1" y="845"/>
                    </a:lnTo>
                    <a:lnTo>
                      <a:pt x="1" y="1025"/>
                    </a:lnTo>
                    <a:lnTo>
                      <a:pt x="54" y="1187"/>
                    </a:lnTo>
                    <a:lnTo>
                      <a:pt x="126" y="1331"/>
                    </a:lnTo>
                    <a:lnTo>
                      <a:pt x="216" y="1456"/>
                    </a:lnTo>
                    <a:lnTo>
                      <a:pt x="342" y="1546"/>
                    </a:lnTo>
                    <a:lnTo>
                      <a:pt x="468" y="1636"/>
                    </a:lnTo>
                    <a:lnTo>
                      <a:pt x="612" y="1690"/>
                    </a:lnTo>
                    <a:lnTo>
                      <a:pt x="21770" y="1690"/>
                    </a:lnTo>
                    <a:lnTo>
                      <a:pt x="21914" y="1636"/>
                    </a:lnTo>
                    <a:lnTo>
                      <a:pt x="22057" y="1546"/>
                    </a:lnTo>
                    <a:lnTo>
                      <a:pt x="22165" y="1456"/>
                    </a:lnTo>
                    <a:lnTo>
                      <a:pt x="22255" y="1331"/>
                    </a:lnTo>
                    <a:lnTo>
                      <a:pt x="22327" y="1187"/>
                    </a:lnTo>
                    <a:lnTo>
                      <a:pt x="22381" y="1025"/>
                    </a:lnTo>
                    <a:lnTo>
                      <a:pt x="22399" y="845"/>
                    </a:lnTo>
                    <a:lnTo>
                      <a:pt x="22381" y="683"/>
                    </a:lnTo>
                    <a:lnTo>
                      <a:pt x="22327" y="522"/>
                    </a:lnTo>
                    <a:lnTo>
                      <a:pt x="22255" y="378"/>
                    </a:lnTo>
                    <a:lnTo>
                      <a:pt x="22165" y="252"/>
                    </a:lnTo>
                    <a:lnTo>
                      <a:pt x="22057" y="162"/>
                    </a:lnTo>
                    <a:lnTo>
                      <a:pt x="21914" y="72"/>
                    </a:lnTo>
                    <a:lnTo>
                      <a:pt x="21770" y="18"/>
                    </a:lnTo>
                    <a:lnTo>
                      <a:pt x="21626" y="0"/>
                    </a:lnTo>
                    <a:close/>
                  </a:path>
                </a:pathLst>
              </a:custGeom>
              <a:solidFill>
                <a:srgbClr val="82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332;p31">
                <a:extLst>
                  <a:ext uri="{FF2B5EF4-FFF2-40B4-BE49-F238E27FC236}">
                    <a16:creationId xmlns:a16="http://schemas.microsoft.com/office/drawing/2014/main" id="{3060562B-7100-470C-AE88-CFBEAF36C7BF}"/>
                  </a:ext>
                </a:extLst>
              </p:cNvPr>
              <p:cNvSpPr/>
              <p:nvPr/>
            </p:nvSpPr>
            <p:spPr>
              <a:xfrm>
                <a:off x="439200" y="3010500"/>
                <a:ext cx="559975" cy="42275"/>
              </a:xfrm>
              <a:custGeom>
                <a:avLst/>
                <a:gdLst/>
                <a:ahLst/>
                <a:cxnLst/>
                <a:rect l="l" t="t" r="r" b="b"/>
                <a:pathLst>
                  <a:path w="22399" h="1691" extrusionOk="0">
                    <a:moveTo>
                      <a:pt x="774" y="1"/>
                    </a:moveTo>
                    <a:lnTo>
                      <a:pt x="612" y="19"/>
                    </a:lnTo>
                    <a:lnTo>
                      <a:pt x="468" y="55"/>
                    </a:lnTo>
                    <a:lnTo>
                      <a:pt x="342" y="145"/>
                    </a:lnTo>
                    <a:lnTo>
                      <a:pt x="216" y="253"/>
                    </a:lnTo>
                    <a:lnTo>
                      <a:pt x="126" y="378"/>
                    </a:lnTo>
                    <a:lnTo>
                      <a:pt x="54" y="504"/>
                    </a:lnTo>
                    <a:lnTo>
                      <a:pt x="1" y="666"/>
                    </a:lnTo>
                    <a:lnTo>
                      <a:pt x="1" y="846"/>
                    </a:lnTo>
                    <a:lnTo>
                      <a:pt x="1" y="1008"/>
                    </a:lnTo>
                    <a:lnTo>
                      <a:pt x="54" y="1169"/>
                    </a:lnTo>
                    <a:lnTo>
                      <a:pt x="126" y="1313"/>
                    </a:lnTo>
                    <a:lnTo>
                      <a:pt x="216" y="1439"/>
                    </a:lnTo>
                    <a:lnTo>
                      <a:pt x="342" y="1547"/>
                    </a:lnTo>
                    <a:lnTo>
                      <a:pt x="468" y="1619"/>
                    </a:lnTo>
                    <a:lnTo>
                      <a:pt x="612" y="1673"/>
                    </a:lnTo>
                    <a:lnTo>
                      <a:pt x="774" y="1691"/>
                    </a:lnTo>
                    <a:lnTo>
                      <a:pt x="21626" y="1691"/>
                    </a:lnTo>
                    <a:lnTo>
                      <a:pt x="21770" y="1673"/>
                    </a:lnTo>
                    <a:lnTo>
                      <a:pt x="21914" y="1619"/>
                    </a:lnTo>
                    <a:lnTo>
                      <a:pt x="22057" y="1547"/>
                    </a:lnTo>
                    <a:lnTo>
                      <a:pt x="22165" y="1439"/>
                    </a:lnTo>
                    <a:lnTo>
                      <a:pt x="22255" y="1313"/>
                    </a:lnTo>
                    <a:lnTo>
                      <a:pt x="22327" y="1169"/>
                    </a:lnTo>
                    <a:lnTo>
                      <a:pt x="22381" y="1008"/>
                    </a:lnTo>
                    <a:lnTo>
                      <a:pt x="22399" y="846"/>
                    </a:lnTo>
                    <a:lnTo>
                      <a:pt x="22381" y="666"/>
                    </a:lnTo>
                    <a:lnTo>
                      <a:pt x="22327" y="504"/>
                    </a:lnTo>
                    <a:lnTo>
                      <a:pt x="22255" y="378"/>
                    </a:lnTo>
                    <a:lnTo>
                      <a:pt x="22165" y="253"/>
                    </a:lnTo>
                    <a:lnTo>
                      <a:pt x="22057" y="145"/>
                    </a:lnTo>
                    <a:lnTo>
                      <a:pt x="21914" y="55"/>
                    </a:lnTo>
                    <a:lnTo>
                      <a:pt x="21770" y="19"/>
                    </a:lnTo>
                    <a:lnTo>
                      <a:pt x="21626" y="1"/>
                    </a:lnTo>
                    <a:close/>
                  </a:path>
                </a:pathLst>
              </a:custGeom>
              <a:solidFill>
                <a:srgbClr val="82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333;p31">
                <a:extLst>
                  <a:ext uri="{FF2B5EF4-FFF2-40B4-BE49-F238E27FC236}">
                    <a16:creationId xmlns:a16="http://schemas.microsoft.com/office/drawing/2014/main" id="{B8391F5C-B6AC-4553-9C28-C9ACD183C0F3}"/>
                  </a:ext>
                </a:extLst>
              </p:cNvPr>
              <p:cNvSpPr/>
              <p:nvPr/>
            </p:nvSpPr>
            <p:spPr>
              <a:xfrm>
                <a:off x="439200" y="3111175"/>
                <a:ext cx="559975" cy="42275"/>
              </a:xfrm>
              <a:custGeom>
                <a:avLst/>
                <a:gdLst/>
                <a:ahLst/>
                <a:cxnLst/>
                <a:rect l="l" t="t" r="r" b="b"/>
                <a:pathLst>
                  <a:path w="22399" h="1691" extrusionOk="0">
                    <a:moveTo>
                      <a:pt x="774" y="1"/>
                    </a:moveTo>
                    <a:lnTo>
                      <a:pt x="612" y="19"/>
                    </a:lnTo>
                    <a:lnTo>
                      <a:pt x="468" y="73"/>
                    </a:lnTo>
                    <a:lnTo>
                      <a:pt x="342" y="144"/>
                    </a:lnTo>
                    <a:lnTo>
                      <a:pt x="216" y="252"/>
                    </a:lnTo>
                    <a:lnTo>
                      <a:pt x="126" y="378"/>
                    </a:lnTo>
                    <a:lnTo>
                      <a:pt x="54" y="522"/>
                    </a:lnTo>
                    <a:lnTo>
                      <a:pt x="1" y="684"/>
                    </a:lnTo>
                    <a:lnTo>
                      <a:pt x="1" y="846"/>
                    </a:lnTo>
                    <a:lnTo>
                      <a:pt x="1" y="1007"/>
                    </a:lnTo>
                    <a:lnTo>
                      <a:pt x="54" y="1169"/>
                    </a:lnTo>
                    <a:lnTo>
                      <a:pt x="126" y="1313"/>
                    </a:lnTo>
                    <a:lnTo>
                      <a:pt x="216" y="1439"/>
                    </a:lnTo>
                    <a:lnTo>
                      <a:pt x="342" y="1547"/>
                    </a:lnTo>
                    <a:lnTo>
                      <a:pt x="468" y="1619"/>
                    </a:lnTo>
                    <a:lnTo>
                      <a:pt x="612" y="1672"/>
                    </a:lnTo>
                    <a:lnTo>
                      <a:pt x="774" y="1690"/>
                    </a:lnTo>
                    <a:lnTo>
                      <a:pt x="21626" y="1690"/>
                    </a:lnTo>
                    <a:lnTo>
                      <a:pt x="21770" y="1672"/>
                    </a:lnTo>
                    <a:lnTo>
                      <a:pt x="21914" y="1619"/>
                    </a:lnTo>
                    <a:lnTo>
                      <a:pt x="22057" y="1547"/>
                    </a:lnTo>
                    <a:lnTo>
                      <a:pt x="22165" y="1439"/>
                    </a:lnTo>
                    <a:lnTo>
                      <a:pt x="22255" y="1313"/>
                    </a:lnTo>
                    <a:lnTo>
                      <a:pt x="22327" y="1169"/>
                    </a:lnTo>
                    <a:lnTo>
                      <a:pt x="22381" y="1007"/>
                    </a:lnTo>
                    <a:lnTo>
                      <a:pt x="22399" y="846"/>
                    </a:lnTo>
                    <a:lnTo>
                      <a:pt x="22381" y="684"/>
                    </a:lnTo>
                    <a:lnTo>
                      <a:pt x="22327" y="522"/>
                    </a:lnTo>
                    <a:lnTo>
                      <a:pt x="22255" y="378"/>
                    </a:lnTo>
                    <a:lnTo>
                      <a:pt x="22165" y="252"/>
                    </a:lnTo>
                    <a:lnTo>
                      <a:pt x="22057" y="144"/>
                    </a:lnTo>
                    <a:lnTo>
                      <a:pt x="21914" y="73"/>
                    </a:lnTo>
                    <a:lnTo>
                      <a:pt x="21770" y="19"/>
                    </a:lnTo>
                    <a:lnTo>
                      <a:pt x="21626" y="1"/>
                    </a:lnTo>
                    <a:close/>
                  </a:path>
                </a:pathLst>
              </a:custGeom>
              <a:solidFill>
                <a:srgbClr val="82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334;p31">
                <a:extLst>
                  <a:ext uri="{FF2B5EF4-FFF2-40B4-BE49-F238E27FC236}">
                    <a16:creationId xmlns:a16="http://schemas.microsoft.com/office/drawing/2014/main" id="{7FA01A85-B8CB-495A-9CFC-E132CC3F8712}"/>
                  </a:ext>
                </a:extLst>
              </p:cNvPr>
              <p:cNvSpPr/>
              <p:nvPr/>
            </p:nvSpPr>
            <p:spPr>
              <a:xfrm>
                <a:off x="439200" y="3211850"/>
                <a:ext cx="559975" cy="42275"/>
              </a:xfrm>
              <a:custGeom>
                <a:avLst/>
                <a:gdLst/>
                <a:ahLst/>
                <a:cxnLst/>
                <a:rect l="l" t="t" r="r" b="b"/>
                <a:pathLst>
                  <a:path w="22399" h="1691" extrusionOk="0">
                    <a:moveTo>
                      <a:pt x="774" y="0"/>
                    </a:moveTo>
                    <a:lnTo>
                      <a:pt x="612" y="18"/>
                    </a:lnTo>
                    <a:lnTo>
                      <a:pt x="468" y="72"/>
                    </a:lnTo>
                    <a:lnTo>
                      <a:pt x="342" y="144"/>
                    </a:lnTo>
                    <a:lnTo>
                      <a:pt x="216" y="252"/>
                    </a:lnTo>
                    <a:lnTo>
                      <a:pt x="126" y="378"/>
                    </a:lnTo>
                    <a:lnTo>
                      <a:pt x="54" y="522"/>
                    </a:lnTo>
                    <a:lnTo>
                      <a:pt x="1" y="683"/>
                    </a:lnTo>
                    <a:lnTo>
                      <a:pt x="1" y="845"/>
                    </a:lnTo>
                    <a:lnTo>
                      <a:pt x="1" y="1025"/>
                    </a:lnTo>
                    <a:lnTo>
                      <a:pt x="54" y="1187"/>
                    </a:lnTo>
                    <a:lnTo>
                      <a:pt x="126" y="1331"/>
                    </a:lnTo>
                    <a:lnTo>
                      <a:pt x="216" y="1456"/>
                    </a:lnTo>
                    <a:lnTo>
                      <a:pt x="342" y="1546"/>
                    </a:lnTo>
                    <a:lnTo>
                      <a:pt x="468" y="1636"/>
                    </a:lnTo>
                    <a:lnTo>
                      <a:pt x="612" y="1672"/>
                    </a:lnTo>
                    <a:lnTo>
                      <a:pt x="774" y="1690"/>
                    </a:lnTo>
                    <a:lnTo>
                      <a:pt x="21626" y="1690"/>
                    </a:lnTo>
                    <a:lnTo>
                      <a:pt x="21770" y="1672"/>
                    </a:lnTo>
                    <a:lnTo>
                      <a:pt x="21914" y="1636"/>
                    </a:lnTo>
                    <a:lnTo>
                      <a:pt x="22057" y="1546"/>
                    </a:lnTo>
                    <a:lnTo>
                      <a:pt x="22165" y="1456"/>
                    </a:lnTo>
                    <a:lnTo>
                      <a:pt x="22255" y="1331"/>
                    </a:lnTo>
                    <a:lnTo>
                      <a:pt x="22327" y="1187"/>
                    </a:lnTo>
                    <a:lnTo>
                      <a:pt x="22381" y="1025"/>
                    </a:lnTo>
                    <a:lnTo>
                      <a:pt x="22399" y="845"/>
                    </a:lnTo>
                    <a:lnTo>
                      <a:pt x="22381" y="683"/>
                    </a:lnTo>
                    <a:lnTo>
                      <a:pt x="22327" y="522"/>
                    </a:lnTo>
                    <a:lnTo>
                      <a:pt x="22255" y="378"/>
                    </a:lnTo>
                    <a:lnTo>
                      <a:pt x="22165" y="252"/>
                    </a:lnTo>
                    <a:lnTo>
                      <a:pt x="22057" y="144"/>
                    </a:lnTo>
                    <a:lnTo>
                      <a:pt x="21914" y="72"/>
                    </a:lnTo>
                    <a:lnTo>
                      <a:pt x="21770" y="18"/>
                    </a:lnTo>
                    <a:lnTo>
                      <a:pt x="21626" y="0"/>
                    </a:lnTo>
                    <a:close/>
                  </a:path>
                </a:pathLst>
              </a:custGeom>
              <a:solidFill>
                <a:srgbClr val="82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335;p31">
                <a:extLst>
                  <a:ext uri="{FF2B5EF4-FFF2-40B4-BE49-F238E27FC236}">
                    <a16:creationId xmlns:a16="http://schemas.microsoft.com/office/drawing/2014/main" id="{D7E28A8D-9CC3-4E05-98C0-73B6C6E56401}"/>
                  </a:ext>
                </a:extLst>
              </p:cNvPr>
              <p:cNvSpPr/>
              <p:nvPr/>
            </p:nvSpPr>
            <p:spPr>
              <a:xfrm>
                <a:off x="490425" y="2169675"/>
                <a:ext cx="129450" cy="178425"/>
              </a:xfrm>
              <a:custGeom>
                <a:avLst/>
                <a:gdLst/>
                <a:ahLst/>
                <a:cxnLst/>
                <a:rect l="l" t="t" r="r" b="b"/>
                <a:pathLst>
                  <a:path w="5178" h="7137" extrusionOk="0">
                    <a:moveTo>
                      <a:pt x="1" y="0"/>
                    </a:moveTo>
                    <a:lnTo>
                      <a:pt x="1" y="7137"/>
                    </a:lnTo>
                    <a:lnTo>
                      <a:pt x="5178" y="7137"/>
                    </a:lnTo>
                    <a:lnTo>
                      <a:pt x="517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336;p31">
                <a:extLst>
                  <a:ext uri="{FF2B5EF4-FFF2-40B4-BE49-F238E27FC236}">
                    <a16:creationId xmlns:a16="http://schemas.microsoft.com/office/drawing/2014/main" id="{2C05D615-1DAE-4360-90E3-E654688705F2}"/>
                  </a:ext>
                </a:extLst>
              </p:cNvPr>
              <p:cNvSpPr/>
              <p:nvPr/>
            </p:nvSpPr>
            <p:spPr>
              <a:xfrm>
                <a:off x="414925" y="1962950"/>
                <a:ext cx="284500" cy="139325"/>
              </a:xfrm>
              <a:custGeom>
                <a:avLst/>
                <a:gdLst/>
                <a:ahLst/>
                <a:cxnLst/>
                <a:rect l="l" t="t" r="r" b="b"/>
                <a:pathLst>
                  <a:path w="11380" h="5573" extrusionOk="0">
                    <a:moveTo>
                      <a:pt x="5394" y="0"/>
                    </a:moveTo>
                    <a:lnTo>
                      <a:pt x="5124" y="18"/>
                    </a:lnTo>
                    <a:lnTo>
                      <a:pt x="4836" y="54"/>
                    </a:lnTo>
                    <a:lnTo>
                      <a:pt x="4567" y="108"/>
                    </a:lnTo>
                    <a:lnTo>
                      <a:pt x="4279" y="180"/>
                    </a:lnTo>
                    <a:lnTo>
                      <a:pt x="4028" y="252"/>
                    </a:lnTo>
                    <a:lnTo>
                      <a:pt x="3758" y="342"/>
                    </a:lnTo>
                    <a:lnTo>
                      <a:pt x="3506" y="432"/>
                    </a:lnTo>
                    <a:lnTo>
                      <a:pt x="3255" y="539"/>
                    </a:lnTo>
                    <a:lnTo>
                      <a:pt x="3003" y="665"/>
                    </a:lnTo>
                    <a:lnTo>
                      <a:pt x="2769" y="809"/>
                    </a:lnTo>
                    <a:lnTo>
                      <a:pt x="2553" y="953"/>
                    </a:lnTo>
                    <a:lnTo>
                      <a:pt x="2320" y="1097"/>
                    </a:lnTo>
                    <a:lnTo>
                      <a:pt x="2104" y="1276"/>
                    </a:lnTo>
                    <a:lnTo>
                      <a:pt x="1906" y="1438"/>
                    </a:lnTo>
                    <a:lnTo>
                      <a:pt x="1709" y="1618"/>
                    </a:lnTo>
                    <a:lnTo>
                      <a:pt x="1529" y="1816"/>
                    </a:lnTo>
                    <a:lnTo>
                      <a:pt x="1349" y="2013"/>
                    </a:lnTo>
                    <a:lnTo>
                      <a:pt x="1169" y="2229"/>
                    </a:lnTo>
                    <a:lnTo>
                      <a:pt x="1007" y="2445"/>
                    </a:lnTo>
                    <a:lnTo>
                      <a:pt x="864" y="2679"/>
                    </a:lnTo>
                    <a:lnTo>
                      <a:pt x="720" y="2912"/>
                    </a:lnTo>
                    <a:lnTo>
                      <a:pt x="594" y="3146"/>
                    </a:lnTo>
                    <a:lnTo>
                      <a:pt x="486" y="3398"/>
                    </a:lnTo>
                    <a:lnTo>
                      <a:pt x="378" y="3649"/>
                    </a:lnTo>
                    <a:lnTo>
                      <a:pt x="288" y="3901"/>
                    </a:lnTo>
                    <a:lnTo>
                      <a:pt x="217" y="4171"/>
                    </a:lnTo>
                    <a:lnTo>
                      <a:pt x="145" y="4440"/>
                    </a:lnTo>
                    <a:lnTo>
                      <a:pt x="91" y="4710"/>
                    </a:lnTo>
                    <a:lnTo>
                      <a:pt x="55" y="4998"/>
                    </a:lnTo>
                    <a:lnTo>
                      <a:pt x="19" y="5285"/>
                    </a:lnTo>
                    <a:lnTo>
                      <a:pt x="1" y="5573"/>
                    </a:lnTo>
                    <a:lnTo>
                      <a:pt x="2104" y="5573"/>
                    </a:lnTo>
                    <a:lnTo>
                      <a:pt x="2122" y="5213"/>
                    </a:lnTo>
                    <a:lnTo>
                      <a:pt x="2194" y="4872"/>
                    </a:lnTo>
                    <a:lnTo>
                      <a:pt x="2284" y="4530"/>
                    </a:lnTo>
                    <a:lnTo>
                      <a:pt x="2410" y="4207"/>
                    </a:lnTo>
                    <a:lnTo>
                      <a:pt x="2571" y="3901"/>
                    </a:lnTo>
                    <a:lnTo>
                      <a:pt x="2751" y="3613"/>
                    </a:lnTo>
                    <a:lnTo>
                      <a:pt x="2949" y="3344"/>
                    </a:lnTo>
                    <a:lnTo>
                      <a:pt x="3183" y="3110"/>
                    </a:lnTo>
                    <a:lnTo>
                      <a:pt x="3434" y="2876"/>
                    </a:lnTo>
                    <a:lnTo>
                      <a:pt x="3722" y="2679"/>
                    </a:lnTo>
                    <a:lnTo>
                      <a:pt x="4010" y="2499"/>
                    </a:lnTo>
                    <a:lnTo>
                      <a:pt x="4315" y="2355"/>
                    </a:lnTo>
                    <a:lnTo>
                      <a:pt x="4639" y="2247"/>
                    </a:lnTo>
                    <a:lnTo>
                      <a:pt x="4980" y="2157"/>
                    </a:lnTo>
                    <a:lnTo>
                      <a:pt x="5322" y="2103"/>
                    </a:lnTo>
                    <a:lnTo>
                      <a:pt x="5681" y="2085"/>
                    </a:lnTo>
                    <a:lnTo>
                      <a:pt x="6041" y="2103"/>
                    </a:lnTo>
                    <a:lnTo>
                      <a:pt x="6400" y="2157"/>
                    </a:lnTo>
                    <a:lnTo>
                      <a:pt x="6742" y="2247"/>
                    </a:lnTo>
                    <a:lnTo>
                      <a:pt x="7065" y="2355"/>
                    </a:lnTo>
                    <a:lnTo>
                      <a:pt x="7371" y="2499"/>
                    </a:lnTo>
                    <a:lnTo>
                      <a:pt x="7659" y="2679"/>
                    </a:lnTo>
                    <a:lnTo>
                      <a:pt x="7928" y="2876"/>
                    </a:lnTo>
                    <a:lnTo>
                      <a:pt x="8198" y="3110"/>
                    </a:lnTo>
                    <a:lnTo>
                      <a:pt x="8414" y="3344"/>
                    </a:lnTo>
                    <a:lnTo>
                      <a:pt x="8629" y="3613"/>
                    </a:lnTo>
                    <a:lnTo>
                      <a:pt x="8809" y="3901"/>
                    </a:lnTo>
                    <a:lnTo>
                      <a:pt x="8971" y="4207"/>
                    </a:lnTo>
                    <a:lnTo>
                      <a:pt x="9097" y="4530"/>
                    </a:lnTo>
                    <a:lnTo>
                      <a:pt x="9187" y="4872"/>
                    </a:lnTo>
                    <a:lnTo>
                      <a:pt x="9259" y="5213"/>
                    </a:lnTo>
                    <a:lnTo>
                      <a:pt x="9277" y="5573"/>
                    </a:lnTo>
                    <a:lnTo>
                      <a:pt x="11380" y="5573"/>
                    </a:lnTo>
                    <a:lnTo>
                      <a:pt x="11362" y="5285"/>
                    </a:lnTo>
                    <a:lnTo>
                      <a:pt x="11326" y="4998"/>
                    </a:lnTo>
                    <a:lnTo>
                      <a:pt x="11290" y="4710"/>
                    </a:lnTo>
                    <a:lnTo>
                      <a:pt x="11236" y="4440"/>
                    </a:lnTo>
                    <a:lnTo>
                      <a:pt x="11164" y="4171"/>
                    </a:lnTo>
                    <a:lnTo>
                      <a:pt x="11092" y="3901"/>
                    </a:lnTo>
                    <a:lnTo>
                      <a:pt x="11002" y="3649"/>
                    </a:lnTo>
                    <a:lnTo>
                      <a:pt x="10894" y="3398"/>
                    </a:lnTo>
                    <a:lnTo>
                      <a:pt x="10769" y="3146"/>
                    </a:lnTo>
                    <a:lnTo>
                      <a:pt x="10643" y="2912"/>
                    </a:lnTo>
                    <a:lnTo>
                      <a:pt x="10517" y="2679"/>
                    </a:lnTo>
                    <a:lnTo>
                      <a:pt x="10355" y="2445"/>
                    </a:lnTo>
                    <a:lnTo>
                      <a:pt x="10211" y="2229"/>
                    </a:lnTo>
                    <a:lnTo>
                      <a:pt x="10032" y="2013"/>
                    </a:lnTo>
                    <a:lnTo>
                      <a:pt x="9852" y="1816"/>
                    </a:lnTo>
                    <a:lnTo>
                      <a:pt x="9672" y="1618"/>
                    </a:lnTo>
                    <a:lnTo>
                      <a:pt x="9474" y="1438"/>
                    </a:lnTo>
                    <a:lnTo>
                      <a:pt x="9259" y="1276"/>
                    </a:lnTo>
                    <a:lnTo>
                      <a:pt x="9061" y="1097"/>
                    </a:lnTo>
                    <a:lnTo>
                      <a:pt x="8827" y="953"/>
                    </a:lnTo>
                    <a:lnTo>
                      <a:pt x="8611" y="809"/>
                    </a:lnTo>
                    <a:lnTo>
                      <a:pt x="8360" y="665"/>
                    </a:lnTo>
                    <a:lnTo>
                      <a:pt x="8126" y="539"/>
                    </a:lnTo>
                    <a:lnTo>
                      <a:pt x="7874" y="432"/>
                    </a:lnTo>
                    <a:lnTo>
                      <a:pt x="7623" y="342"/>
                    </a:lnTo>
                    <a:lnTo>
                      <a:pt x="7353" y="252"/>
                    </a:lnTo>
                    <a:lnTo>
                      <a:pt x="7083" y="180"/>
                    </a:lnTo>
                    <a:lnTo>
                      <a:pt x="6814" y="108"/>
                    </a:lnTo>
                    <a:lnTo>
                      <a:pt x="6544" y="54"/>
                    </a:lnTo>
                    <a:lnTo>
                      <a:pt x="6257" y="18"/>
                    </a:lnTo>
                    <a:lnTo>
                      <a:pt x="5969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337;p31">
                <a:extLst>
                  <a:ext uri="{FF2B5EF4-FFF2-40B4-BE49-F238E27FC236}">
                    <a16:creationId xmlns:a16="http://schemas.microsoft.com/office/drawing/2014/main" id="{C8ECA525-794C-420C-BAA4-8DA2FC04174D}"/>
                  </a:ext>
                </a:extLst>
              </p:cNvPr>
              <p:cNvSpPr/>
              <p:nvPr/>
            </p:nvSpPr>
            <p:spPr>
              <a:xfrm>
                <a:off x="351575" y="2092825"/>
                <a:ext cx="411225" cy="330325"/>
              </a:xfrm>
              <a:custGeom>
                <a:avLst/>
                <a:gdLst/>
                <a:ahLst/>
                <a:cxnLst/>
                <a:rect l="l" t="t" r="r" b="b"/>
                <a:pathLst>
                  <a:path w="16449" h="13213" extrusionOk="0">
                    <a:moveTo>
                      <a:pt x="8377" y="4207"/>
                    </a:moveTo>
                    <a:lnTo>
                      <a:pt x="8539" y="4225"/>
                    </a:lnTo>
                    <a:lnTo>
                      <a:pt x="8683" y="4279"/>
                    </a:lnTo>
                    <a:lnTo>
                      <a:pt x="8827" y="4333"/>
                    </a:lnTo>
                    <a:lnTo>
                      <a:pt x="8970" y="4387"/>
                    </a:lnTo>
                    <a:lnTo>
                      <a:pt x="9096" y="4476"/>
                    </a:lnTo>
                    <a:lnTo>
                      <a:pt x="9222" y="4566"/>
                    </a:lnTo>
                    <a:lnTo>
                      <a:pt x="9330" y="4656"/>
                    </a:lnTo>
                    <a:lnTo>
                      <a:pt x="9438" y="4764"/>
                    </a:lnTo>
                    <a:lnTo>
                      <a:pt x="9528" y="4890"/>
                    </a:lnTo>
                    <a:lnTo>
                      <a:pt x="9599" y="5016"/>
                    </a:lnTo>
                    <a:lnTo>
                      <a:pt x="9671" y="5159"/>
                    </a:lnTo>
                    <a:lnTo>
                      <a:pt x="9725" y="5303"/>
                    </a:lnTo>
                    <a:lnTo>
                      <a:pt x="9761" y="5447"/>
                    </a:lnTo>
                    <a:lnTo>
                      <a:pt x="9779" y="5609"/>
                    </a:lnTo>
                    <a:lnTo>
                      <a:pt x="9797" y="5771"/>
                    </a:lnTo>
                    <a:lnTo>
                      <a:pt x="9779" y="5968"/>
                    </a:lnTo>
                    <a:lnTo>
                      <a:pt x="9743" y="6166"/>
                    </a:lnTo>
                    <a:lnTo>
                      <a:pt x="9689" y="6346"/>
                    </a:lnTo>
                    <a:lnTo>
                      <a:pt x="9599" y="6508"/>
                    </a:lnTo>
                    <a:lnTo>
                      <a:pt x="9510" y="6670"/>
                    </a:lnTo>
                    <a:lnTo>
                      <a:pt x="9384" y="6813"/>
                    </a:lnTo>
                    <a:lnTo>
                      <a:pt x="9258" y="6957"/>
                    </a:lnTo>
                    <a:lnTo>
                      <a:pt x="9096" y="7065"/>
                    </a:lnTo>
                    <a:lnTo>
                      <a:pt x="9420" y="9438"/>
                    </a:lnTo>
                    <a:lnTo>
                      <a:pt x="7029" y="9438"/>
                    </a:lnTo>
                    <a:lnTo>
                      <a:pt x="7352" y="7065"/>
                    </a:lnTo>
                    <a:lnTo>
                      <a:pt x="7191" y="6957"/>
                    </a:lnTo>
                    <a:lnTo>
                      <a:pt x="7065" y="6813"/>
                    </a:lnTo>
                    <a:lnTo>
                      <a:pt x="6939" y="6670"/>
                    </a:lnTo>
                    <a:lnTo>
                      <a:pt x="6849" y="6508"/>
                    </a:lnTo>
                    <a:lnTo>
                      <a:pt x="6759" y="6346"/>
                    </a:lnTo>
                    <a:lnTo>
                      <a:pt x="6705" y="6166"/>
                    </a:lnTo>
                    <a:lnTo>
                      <a:pt x="6669" y="5968"/>
                    </a:lnTo>
                    <a:lnTo>
                      <a:pt x="6651" y="5771"/>
                    </a:lnTo>
                    <a:lnTo>
                      <a:pt x="6669" y="5609"/>
                    </a:lnTo>
                    <a:lnTo>
                      <a:pt x="6687" y="5447"/>
                    </a:lnTo>
                    <a:lnTo>
                      <a:pt x="6723" y="5303"/>
                    </a:lnTo>
                    <a:lnTo>
                      <a:pt x="6777" y="5159"/>
                    </a:lnTo>
                    <a:lnTo>
                      <a:pt x="6849" y="5016"/>
                    </a:lnTo>
                    <a:lnTo>
                      <a:pt x="6921" y="4890"/>
                    </a:lnTo>
                    <a:lnTo>
                      <a:pt x="7011" y="4764"/>
                    </a:lnTo>
                    <a:lnTo>
                      <a:pt x="7119" y="4656"/>
                    </a:lnTo>
                    <a:lnTo>
                      <a:pt x="7227" y="4566"/>
                    </a:lnTo>
                    <a:lnTo>
                      <a:pt x="7352" y="4476"/>
                    </a:lnTo>
                    <a:lnTo>
                      <a:pt x="7478" y="4387"/>
                    </a:lnTo>
                    <a:lnTo>
                      <a:pt x="7622" y="4333"/>
                    </a:lnTo>
                    <a:lnTo>
                      <a:pt x="7766" y="4279"/>
                    </a:lnTo>
                    <a:lnTo>
                      <a:pt x="7910" y="4225"/>
                    </a:lnTo>
                    <a:lnTo>
                      <a:pt x="8072" y="4207"/>
                    </a:lnTo>
                    <a:close/>
                    <a:moveTo>
                      <a:pt x="1528" y="0"/>
                    </a:moveTo>
                    <a:lnTo>
                      <a:pt x="1366" y="18"/>
                    </a:lnTo>
                    <a:lnTo>
                      <a:pt x="1223" y="36"/>
                    </a:lnTo>
                    <a:lnTo>
                      <a:pt x="1079" y="72"/>
                    </a:lnTo>
                    <a:lnTo>
                      <a:pt x="935" y="126"/>
                    </a:lnTo>
                    <a:lnTo>
                      <a:pt x="791" y="198"/>
                    </a:lnTo>
                    <a:lnTo>
                      <a:pt x="665" y="270"/>
                    </a:lnTo>
                    <a:lnTo>
                      <a:pt x="557" y="360"/>
                    </a:lnTo>
                    <a:lnTo>
                      <a:pt x="450" y="450"/>
                    </a:lnTo>
                    <a:lnTo>
                      <a:pt x="342" y="576"/>
                    </a:lnTo>
                    <a:lnTo>
                      <a:pt x="252" y="683"/>
                    </a:lnTo>
                    <a:lnTo>
                      <a:pt x="180" y="809"/>
                    </a:lnTo>
                    <a:lnTo>
                      <a:pt x="108" y="953"/>
                    </a:lnTo>
                    <a:lnTo>
                      <a:pt x="72" y="1079"/>
                    </a:lnTo>
                    <a:lnTo>
                      <a:pt x="36" y="1241"/>
                    </a:lnTo>
                    <a:lnTo>
                      <a:pt x="0" y="1384"/>
                    </a:lnTo>
                    <a:lnTo>
                      <a:pt x="0" y="1546"/>
                    </a:lnTo>
                    <a:lnTo>
                      <a:pt x="0" y="11667"/>
                    </a:lnTo>
                    <a:lnTo>
                      <a:pt x="0" y="11829"/>
                    </a:lnTo>
                    <a:lnTo>
                      <a:pt x="36" y="11973"/>
                    </a:lnTo>
                    <a:lnTo>
                      <a:pt x="72" y="12134"/>
                    </a:lnTo>
                    <a:lnTo>
                      <a:pt x="108" y="12260"/>
                    </a:lnTo>
                    <a:lnTo>
                      <a:pt x="180" y="12404"/>
                    </a:lnTo>
                    <a:lnTo>
                      <a:pt x="252" y="12530"/>
                    </a:lnTo>
                    <a:lnTo>
                      <a:pt x="342" y="12656"/>
                    </a:lnTo>
                    <a:lnTo>
                      <a:pt x="450" y="12763"/>
                    </a:lnTo>
                    <a:lnTo>
                      <a:pt x="557" y="12853"/>
                    </a:lnTo>
                    <a:lnTo>
                      <a:pt x="665" y="12943"/>
                    </a:lnTo>
                    <a:lnTo>
                      <a:pt x="791" y="13015"/>
                    </a:lnTo>
                    <a:lnTo>
                      <a:pt x="935" y="13087"/>
                    </a:lnTo>
                    <a:lnTo>
                      <a:pt x="1079" y="13141"/>
                    </a:lnTo>
                    <a:lnTo>
                      <a:pt x="1223" y="13177"/>
                    </a:lnTo>
                    <a:lnTo>
                      <a:pt x="1366" y="13195"/>
                    </a:lnTo>
                    <a:lnTo>
                      <a:pt x="1528" y="13213"/>
                    </a:lnTo>
                    <a:lnTo>
                      <a:pt x="14920" y="13213"/>
                    </a:lnTo>
                    <a:lnTo>
                      <a:pt x="15064" y="13195"/>
                    </a:lnTo>
                    <a:lnTo>
                      <a:pt x="15226" y="13177"/>
                    </a:lnTo>
                    <a:lnTo>
                      <a:pt x="15370" y="13141"/>
                    </a:lnTo>
                    <a:lnTo>
                      <a:pt x="15514" y="13087"/>
                    </a:lnTo>
                    <a:lnTo>
                      <a:pt x="15640" y="13015"/>
                    </a:lnTo>
                    <a:lnTo>
                      <a:pt x="15765" y="12943"/>
                    </a:lnTo>
                    <a:lnTo>
                      <a:pt x="15891" y="12853"/>
                    </a:lnTo>
                    <a:lnTo>
                      <a:pt x="15999" y="12763"/>
                    </a:lnTo>
                    <a:lnTo>
                      <a:pt x="16107" y="12656"/>
                    </a:lnTo>
                    <a:lnTo>
                      <a:pt x="16197" y="12530"/>
                    </a:lnTo>
                    <a:lnTo>
                      <a:pt x="16269" y="12404"/>
                    </a:lnTo>
                    <a:lnTo>
                      <a:pt x="16323" y="12260"/>
                    </a:lnTo>
                    <a:lnTo>
                      <a:pt x="16377" y="12134"/>
                    </a:lnTo>
                    <a:lnTo>
                      <a:pt x="16412" y="11973"/>
                    </a:lnTo>
                    <a:lnTo>
                      <a:pt x="16448" y="11829"/>
                    </a:lnTo>
                    <a:lnTo>
                      <a:pt x="16448" y="11667"/>
                    </a:lnTo>
                    <a:lnTo>
                      <a:pt x="16448" y="1546"/>
                    </a:lnTo>
                    <a:lnTo>
                      <a:pt x="16448" y="1384"/>
                    </a:lnTo>
                    <a:lnTo>
                      <a:pt x="16412" y="1241"/>
                    </a:lnTo>
                    <a:lnTo>
                      <a:pt x="16377" y="1079"/>
                    </a:lnTo>
                    <a:lnTo>
                      <a:pt x="16323" y="953"/>
                    </a:lnTo>
                    <a:lnTo>
                      <a:pt x="16269" y="809"/>
                    </a:lnTo>
                    <a:lnTo>
                      <a:pt x="16197" y="683"/>
                    </a:lnTo>
                    <a:lnTo>
                      <a:pt x="16107" y="576"/>
                    </a:lnTo>
                    <a:lnTo>
                      <a:pt x="15999" y="450"/>
                    </a:lnTo>
                    <a:lnTo>
                      <a:pt x="15891" y="360"/>
                    </a:lnTo>
                    <a:lnTo>
                      <a:pt x="15765" y="270"/>
                    </a:lnTo>
                    <a:lnTo>
                      <a:pt x="15640" y="198"/>
                    </a:lnTo>
                    <a:lnTo>
                      <a:pt x="15514" y="126"/>
                    </a:lnTo>
                    <a:lnTo>
                      <a:pt x="15370" y="72"/>
                    </a:lnTo>
                    <a:lnTo>
                      <a:pt x="15226" y="36"/>
                    </a:lnTo>
                    <a:lnTo>
                      <a:pt x="15064" y="18"/>
                    </a:lnTo>
                    <a:lnTo>
                      <a:pt x="149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7" name="Google Shape;1338;p31">
              <a:extLst>
                <a:ext uri="{FF2B5EF4-FFF2-40B4-BE49-F238E27FC236}">
                  <a16:creationId xmlns:a16="http://schemas.microsoft.com/office/drawing/2014/main" id="{5BDC4DC9-9F9C-4C52-9F16-A789C95051F9}"/>
                </a:ext>
              </a:extLst>
            </p:cNvPr>
            <p:cNvSpPr/>
            <p:nvPr/>
          </p:nvSpPr>
          <p:spPr>
            <a:xfrm>
              <a:off x="2107125" y="2699500"/>
              <a:ext cx="140400" cy="1404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" name="Google Shape;1339;p31">
            <a:extLst>
              <a:ext uri="{FF2B5EF4-FFF2-40B4-BE49-F238E27FC236}">
                <a16:creationId xmlns:a16="http://schemas.microsoft.com/office/drawing/2014/main" id="{053A2E58-CECE-4EFB-892D-18AF9AE3B6EF}"/>
              </a:ext>
            </a:extLst>
          </p:cNvPr>
          <p:cNvGrpSpPr/>
          <p:nvPr/>
        </p:nvGrpSpPr>
        <p:grpSpPr>
          <a:xfrm>
            <a:off x="659665" y="2075093"/>
            <a:ext cx="1441113" cy="1421950"/>
            <a:chOff x="2727700" y="2117206"/>
            <a:chExt cx="1441113" cy="1421950"/>
          </a:xfrm>
        </p:grpSpPr>
        <p:sp>
          <p:nvSpPr>
            <p:cNvPr id="114" name="Google Shape;1310;p31">
              <a:extLst>
                <a:ext uri="{FF2B5EF4-FFF2-40B4-BE49-F238E27FC236}">
                  <a16:creationId xmlns:a16="http://schemas.microsoft.com/office/drawing/2014/main" id="{7C5BBA11-0212-4BA1-89FE-C6D49DE86F88}"/>
                </a:ext>
              </a:extLst>
            </p:cNvPr>
            <p:cNvSpPr/>
            <p:nvPr/>
          </p:nvSpPr>
          <p:spPr>
            <a:xfrm>
              <a:off x="4028413" y="2699500"/>
              <a:ext cx="140400" cy="1404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5" name="Google Shape;1340;p31">
              <a:extLst>
                <a:ext uri="{FF2B5EF4-FFF2-40B4-BE49-F238E27FC236}">
                  <a16:creationId xmlns:a16="http://schemas.microsoft.com/office/drawing/2014/main" id="{B851B06D-B079-403D-AC5D-E59A76AD91A7}"/>
                </a:ext>
              </a:extLst>
            </p:cNvPr>
            <p:cNvGrpSpPr/>
            <p:nvPr/>
          </p:nvGrpSpPr>
          <p:grpSpPr>
            <a:xfrm>
              <a:off x="2727700" y="2117206"/>
              <a:ext cx="1169875" cy="1421950"/>
              <a:chOff x="2727700" y="2117206"/>
              <a:chExt cx="1169875" cy="1421950"/>
            </a:xfrm>
          </p:grpSpPr>
          <p:grpSp>
            <p:nvGrpSpPr>
              <p:cNvPr id="116" name="Google Shape;1341;p31">
                <a:extLst>
                  <a:ext uri="{FF2B5EF4-FFF2-40B4-BE49-F238E27FC236}">
                    <a16:creationId xmlns:a16="http://schemas.microsoft.com/office/drawing/2014/main" id="{00427496-CD11-4801-BE6C-51DA1B25283B}"/>
                  </a:ext>
                </a:extLst>
              </p:cNvPr>
              <p:cNvGrpSpPr/>
              <p:nvPr/>
            </p:nvGrpSpPr>
            <p:grpSpPr>
              <a:xfrm>
                <a:off x="3126375" y="2117206"/>
                <a:ext cx="771200" cy="1421950"/>
                <a:chOff x="1413975" y="238125"/>
                <a:chExt cx="771200" cy="1421950"/>
              </a:xfrm>
            </p:grpSpPr>
            <p:sp>
              <p:nvSpPr>
                <p:cNvPr id="118" name="Google Shape;1342;p31">
                  <a:extLst>
                    <a:ext uri="{FF2B5EF4-FFF2-40B4-BE49-F238E27FC236}">
                      <a16:creationId xmlns:a16="http://schemas.microsoft.com/office/drawing/2014/main" id="{559A7152-3263-430E-AE78-C271F00DAB0D}"/>
                    </a:ext>
                  </a:extLst>
                </p:cNvPr>
                <p:cNvSpPr/>
                <p:nvPr/>
              </p:nvSpPr>
              <p:spPr>
                <a:xfrm>
                  <a:off x="1540700" y="670450"/>
                  <a:ext cx="551000" cy="989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40" h="39585" extrusionOk="0">
                      <a:moveTo>
                        <a:pt x="14004" y="2643"/>
                      </a:moveTo>
                      <a:lnTo>
                        <a:pt x="14381" y="2697"/>
                      </a:lnTo>
                      <a:lnTo>
                        <a:pt x="14759" y="2787"/>
                      </a:lnTo>
                      <a:lnTo>
                        <a:pt x="15136" y="2912"/>
                      </a:lnTo>
                      <a:lnTo>
                        <a:pt x="15388" y="3020"/>
                      </a:lnTo>
                      <a:lnTo>
                        <a:pt x="15640" y="3146"/>
                      </a:lnTo>
                      <a:lnTo>
                        <a:pt x="15927" y="3344"/>
                      </a:lnTo>
                      <a:lnTo>
                        <a:pt x="16215" y="3560"/>
                      </a:lnTo>
                      <a:lnTo>
                        <a:pt x="16449" y="3793"/>
                      </a:lnTo>
                      <a:lnTo>
                        <a:pt x="16682" y="4045"/>
                      </a:lnTo>
                      <a:lnTo>
                        <a:pt x="16880" y="4315"/>
                      </a:lnTo>
                      <a:lnTo>
                        <a:pt x="17060" y="4602"/>
                      </a:lnTo>
                      <a:lnTo>
                        <a:pt x="17204" y="4890"/>
                      </a:lnTo>
                      <a:lnTo>
                        <a:pt x="17329" y="5213"/>
                      </a:lnTo>
                      <a:lnTo>
                        <a:pt x="17437" y="5537"/>
                      </a:lnTo>
                      <a:lnTo>
                        <a:pt x="17509" y="5861"/>
                      </a:lnTo>
                      <a:lnTo>
                        <a:pt x="17545" y="6202"/>
                      </a:lnTo>
                      <a:lnTo>
                        <a:pt x="17545" y="6544"/>
                      </a:lnTo>
                      <a:lnTo>
                        <a:pt x="17527" y="6885"/>
                      </a:lnTo>
                      <a:lnTo>
                        <a:pt x="17473" y="7227"/>
                      </a:lnTo>
                      <a:lnTo>
                        <a:pt x="17401" y="7568"/>
                      </a:lnTo>
                      <a:lnTo>
                        <a:pt x="17276" y="7892"/>
                      </a:lnTo>
                      <a:lnTo>
                        <a:pt x="17132" y="8215"/>
                      </a:lnTo>
                      <a:lnTo>
                        <a:pt x="16970" y="8521"/>
                      </a:lnTo>
                      <a:lnTo>
                        <a:pt x="16772" y="8809"/>
                      </a:lnTo>
                      <a:lnTo>
                        <a:pt x="16557" y="9060"/>
                      </a:lnTo>
                      <a:lnTo>
                        <a:pt x="16323" y="9294"/>
                      </a:lnTo>
                      <a:lnTo>
                        <a:pt x="16053" y="9510"/>
                      </a:lnTo>
                      <a:lnTo>
                        <a:pt x="15784" y="9707"/>
                      </a:lnTo>
                      <a:lnTo>
                        <a:pt x="15496" y="9869"/>
                      </a:lnTo>
                      <a:lnTo>
                        <a:pt x="15208" y="10013"/>
                      </a:lnTo>
                      <a:lnTo>
                        <a:pt x="14885" y="10139"/>
                      </a:lnTo>
                      <a:lnTo>
                        <a:pt x="14579" y="10229"/>
                      </a:lnTo>
                      <a:lnTo>
                        <a:pt x="14238" y="10283"/>
                      </a:lnTo>
                      <a:lnTo>
                        <a:pt x="13914" y="10319"/>
                      </a:lnTo>
                      <a:lnTo>
                        <a:pt x="13572" y="10319"/>
                      </a:lnTo>
                      <a:lnTo>
                        <a:pt x="13231" y="10283"/>
                      </a:lnTo>
                      <a:lnTo>
                        <a:pt x="12907" y="10229"/>
                      </a:lnTo>
                      <a:lnTo>
                        <a:pt x="12602" y="10157"/>
                      </a:lnTo>
                      <a:lnTo>
                        <a:pt x="12296" y="10049"/>
                      </a:lnTo>
                      <a:lnTo>
                        <a:pt x="11937" y="9887"/>
                      </a:lnTo>
                      <a:lnTo>
                        <a:pt x="11595" y="9689"/>
                      </a:lnTo>
                      <a:lnTo>
                        <a:pt x="11289" y="9456"/>
                      </a:lnTo>
                      <a:lnTo>
                        <a:pt x="11020" y="9204"/>
                      </a:lnTo>
                      <a:lnTo>
                        <a:pt x="10768" y="8934"/>
                      </a:lnTo>
                      <a:lnTo>
                        <a:pt x="10534" y="8647"/>
                      </a:lnTo>
                      <a:lnTo>
                        <a:pt x="10337" y="8323"/>
                      </a:lnTo>
                      <a:lnTo>
                        <a:pt x="10193" y="8000"/>
                      </a:lnTo>
                      <a:lnTo>
                        <a:pt x="10049" y="7658"/>
                      </a:lnTo>
                      <a:lnTo>
                        <a:pt x="9959" y="7299"/>
                      </a:lnTo>
                      <a:lnTo>
                        <a:pt x="9905" y="6921"/>
                      </a:lnTo>
                      <a:lnTo>
                        <a:pt x="9869" y="6562"/>
                      </a:lnTo>
                      <a:lnTo>
                        <a:pt x="9887" y="6184"/>
                      </a:lnTo>
                      <a:lnTo>
                        <a:pt x="9923" y="5807"/>
                      </a:lnTo>
                      <a:lnTo>
                        <a:pt x="10013" y="5429"/>
                      </a:lnTo>
                      <a:lnTo>
                        <a:pt x="10139" y="5052"/>
                      </a:lnTo>
                      <a:lnTo>
                        <a:pt x="10301" y="4692"/>
                      </a:lnTo>
                      <a:lnTo>
                        <a:pt x="10499" y="4368"/>
                      </a:lnTo>
                      <a:lnTo>
                        <a:pt x="10732" y="4063"/>
                      </a:lnTo>
                      <a:lnTo>
                        <a:pt x="10984" y="3775"/>
                      </a:lnTo>
                      <a:lnTo>
                        <a:pt x="11254" y="3524"/>
                      </a:lnTo>
                      <a:lnTo>
                        <a:pt x="11541" y="3308"/>
                      </a:lnTo>
                      <a:lnTo>
                        <a:pt x="11865" y="3110"/>
                      </a:lnTo>
                      <a:lnTo>
                        <a:pt x="12188" y="2948"/>
                      </a:lnTo>
                      <a:lnTo>
                        <a:pt x="12530" y="2823"/>
                      </a:lnTo>
                      <a:lnTo>
                        <a:pt x="12889" y="2733"/>
                      </a:lnTo>
                      <a:lnTo>
                        <a:pt x="13267" y="2661"/>
                      </a:lnTo>
                      <a:lnTo>
                        <a:pt x="13626" y="2643"/>
                      </a:lnTo>
                      <a:close/>
                      <a:moveTo>
                        <a:pt x="12494" y="0"/>
                      </a:moveTo>
                      <a:lnTo>
                        <a:pt x="12170" y="18"/>
                      </a:lnTo>
                      <a:lnTo>
                        <a:pt x="11829" y="36"/>
                      </a:lnTo>
                      <a:lnTo>
                        <a:pt x="11505" y="54"/>
                      </a:lnTo>
                      <a:lnTo>
                        <a:pt x="11200" y="90"/>
                      </a:lnTo>
                      <a:lnTo>
                        <a:pt x="10876" y="144"/>
                      </a:lnTo>
                      <a:lnTo>
                        <a:pt x="10552" y="198"/>
                      </a:lnTo>
                      <a:lnTo>
                        <a:pt x="10247" y="270"/>
                      </a:lnTo>
                      <a:lnTo>
                        <a:pt x="9923" y="360"/>
                      </a:lnTo>
                      <a:lnTo>
                        <a:pt x="9546" y="468"/>
                      </a:lnTo>
                      <a:lnTo>
                        <a:pt x="9186" y="593"/>
                      </a:lnTo>
                      <a:lnTo>
                        <a:pt x="8827" y="737"/>
                      </a:lnTo>
                      <a:lnTo>
                        <a:pt x="8467" y="899"/>
                      </a:lnTo>
                      <a:lnTo>
                        <a:pt x="8108" y="1061"/>
                      </a:lnTo>
                      <a:lnTo>
                        <a:pt x="7766" y="1241"/>
                      </a:lnTo>
                      <a:lnTo>
                        <a:pt x="7443" y="1438"/>
                      </a:lnTo>
                      <a:lnTo>
                        <a:pt x="7119" y="1654"/>
                      </a:lnTo>
                      <a:lnTo>
                        <a:pt x="6795" y="1888"/>
                      </a:lnTo>
                      <a:lnTo>
                        <a:pt x="6490" y="2121"/>
                      </a:lnTo>
                      <a:lnTo>
                        <a:pt x="6184" y="2373"/>
                      </a:lnTo>
                      <a:lnTo>
                        <a:pt x="5897" y="2643"/>
                      </a:lnTo>
                      <a:lnTo>
                        <a:pt x="5609" y="2912"/>
                      </a:lnTo>
                      <a:lnTo>
                        <a:pt x="5339" y="3218"/>
                      </a:lnTo>
                      <a:lnTo>
                        <a:pt x="5088" y="3506"/>
                      </a:lnTo>
                      <a:lnTo>
                        <a:pt x="4836" y="3829"/>
                      </a:lnTo>
                      <a:lnTo>
                        <a:pt x="4476" y="4333"/>
                      </a:lnTo>
                      <a:lnTo>
                        <a:pt x="4153" y="4872"/>
                      </a:lnTo>
                      <a:lnTo>
                        <a:pt x="3865" y="5447"/>
                      </a:lnTo>
                      <a:lnTo>
                        <a:pt x="3721" y="5735"/>
                      </a:lnTo>
                      <a:lnTo>
                        <a:pt x="3596" y="6022"/>
                      </a:lnTo>
                      <a:lnTo>
                        <a:pt x="3452" y="6400"/>
                      </a:lnTo>
                      <a:lnTo>
                        <a:pt x="3344" y="6777"/>
                      </a:lnTo>
                      <a:lnTo>
                        <a:pt x="3236" y="7155"/>
                      </a:lnTo>
                      <a:lnTo>
                        <a:pt x="3146" y="7532"/>
                      </a:lnTo>
                      <a:lnTo>
                        <a:pt x="3056" y="7928"/>
                      </a:lnTo>
                      <a:lnTo>
                        <a:pt x="3002" y="8305"/>
                      </a:lnTo>
                      <a:lnTo>
                        <a:pt x="2966" y="8683"/>
                      </a:lnTo>
                      <a:lnTo>
                        <a:pt x="2930" y="9060"/>
                      </a:lnTo>
                      <a:lnTo>
                        <a:pt x="2913" y="9438"/>
                      </a:lnTo>
                      <a:lnTo>
                        <a:pt x="2930" y="9815"/>
                      </a:lnTo>
                      <a:lnTo>
                        <a:pt x="2948" y="10193"/>
                      </a:lnTo>
                      <a:lnTo>
                        <a:pt x="2966" y="10570"/>
                      </a:lnTo>
                      <a:lnTo>
                        <a:pt x="3020" y="10948"/>
                      </a:lnTo>
                      <a:lnTo>
                        <a:pt x="3074" y="11325"/>
                      </a:lnTo>
                      <a:lnTo>
                        <a:pt x="3164" y="11685"/>
                      </a:lnTo>
                      <a:lnTo>
                        <a:pt x="3254" y="12044"/>
                      </a:lnTo>
                      <a:lnTo>
                        <a:pt x="3344" y="12404"/>
                      </a:lnTo>
                      <a:lnTo>
                        <a:pt x="3470" y="12763"/>
                      </a:lnTo>
                      <a:lnTo>
                        <a:pt x="3596" y="13105"/>
                      </a:lnTo>
                      <a:lnTo>
                        <a:pt x="3739" y="13447"/>
                      </a:lnTo>
                      <a:lnTo>
                        <a:pt x="3901" y="13788"/>
                      </a:lnTo>
                      <a:lnTo>
                        <a:pt x="4081" y="14112"/>
                      </a:lnTo>
                      <a:lnTo>
                        <a:pt x="4261" y="14435"/>
                      </a:lnTo>
                      <a:lnTo>
                        <a:pt x="4458" y="14759"/>
                      </a:lnTo>
                      <a:lnTo>
                        <a:pt x="4656" y="15064"/>
                      </a:lnTo>
                      <a:lnTo>
                        <a:pt x="4890" y="15370"/>
                      </a:lnTo>
                      <a:lnTo>
                        <a:pt x="5124" y="15658"/>
                      </a:lnTo>
                      <a:lnTo>
                        <a:pt x="5357" y="15945"/>
                      </a:lnTo>
                      <a:lnTo>
                        <a:pt x="5627" y="16233"/>
                      </a:lnTo>
                      <a:lnTo>
                        <a:pt x="5879" y="16485"/>
                      </a:lnTo>
                      <a:lnTo>
                        <a:pt x="6166" y="16754"/>
                      </a:lnTo>
                      <a:lnTo>
                        <a:pt x="6454" y="16988"/>
                      </a:lnTo>
                      <a:lnTo>
                        <a:pt x="3236" y="25059"/>
                      </a:lnTo>
                      <a:lnTo>
                        <a:pt x="396" y="32196"/>
                      </a:lnTo>
                      <a:lnTo>
                        <a:pt x="306" y="32465"/>
                      </a:lnTo>
                      <a:lnTo>
                        <a:pt x="216" y="32753"/>
                      </a:lnTo>
                      <a:lnTo>
                        <a:pt x="144" y="33023"/>
                      </a:lnTo>
                      <a:lnTo>
                        <a:pt x="90" y="33310"/>
                      </a:lnTo>
                      <a:lnTo>
                        <a:pt x="36" y="33580"/>
                      </a:lnTo>
                      <a:lnTo>
                        <a:pt x="18" y="33868"/>
                      </a:lnTo>
                      <a:lnTo>
                        <a:pt x="0" y="34137"/>
                      </a:lnTo>
                      <a:lnTo>
                        <a:pt x="0" y="34425"/>
                      </a:lnTo>
                      <a:lnTo>
                        <a:pt x="18" y="34695"/>
                      </a:lnTo>
                      <a:lnTo>
                        <a:pt x="36" y="34964"/>
                      </a:lnTo>
                      <a:lnTo>
                        <a:pt x="72" y="35234"/>
                      </a:lnTo>
                      <a:lnTo>
                        <a:pt x="126" y="35503"/>
                      </a:lnTo>
                      <a:lnTo>
                        <a:pt x="198" y="35773"/>
                      </a:lnTo>
                      <a:lnTo>
                        <a:pt x="270" y="36043"/>
                      </a:lnTo>
                      <a:lnTo>
                        <a:pt x="360" y="36294"/>
                      </a:lnTo>
                      <a:lnTo>
                        <a:pt x="468" y="36546"/>
                      </a:lnTo>
                      <a:lnTo>
                        <a:pt x="576" y="36798"/>
                      </a:lnTo>
                      <a:lnTo>
                        <a:pt x="701" y="37031"/>
                      </a:lnTo>
                      <a:lnTo>
                        <a:pt x="845" y="37283"/>
                      </a:lnTo>
                      <a:lnTo>
                        <a:pt x="989" y="37499"/>
                      </a:lnTo>
                      <a:lnTo>
                        <a:pt x="1151" y="37733"/>
                      </a:lnTo>
                      <a:lnTo>
                        <a:pt x="1313" y="37948"/>
                      </a:lnTo>
                      <a:lnTo>
                        <a:pt x="1492" y="38146"/>
                      </a:lnTo>
                      <a:lnTo>
                        <a:pt x="1690" y="38344"/>
                      </a:lnTo>
                      <a:lnTo>
                        <a:pt x="1888" y="38541"/>
                      </a:lnTo>
                      <a:lnTo>
                        <a:pt x="2104" y="38721"/>
                      </a:lnTo>
                      <a:lnTo>
                        <a:pt x="2337" y="38883"/>
                      </a:lnTo>
                      <a:lnTo>
                        <a:pt x="2553" y="39045"/>
                      </a:lnTo>
                      <a:lnTo>
                        <a:pt x="2805" y="39207"/>
                      </a:lnTo>
                      <a:lnTo>
                        <a:pt x="3056" y="39332"/>
                      </a:lnTo>
                      <a:lnTo>
                        <a:pt x="3308" y="39476"/>
                      </a:lnTo>
                      <a:lnTo>
                        <a:pt x="3578" y="39584"/>
                      </a:lnTo>
                      <a:lnTo>
                        <a:pt x="5447" y="34910"/>
                      </a:lnTo>
                      <a:lnTo>
                        <a:pt x="6364" y="35270"/>
                      </a:lnTo>
                      <a:lnTo>
                        <a:pt x="6777" y="34281"/>
                      </a:lnTo>
                      <a:lnTo>
                        <a:pt x="7335" y="32879"/>
                      </a:lnTo>
                      <a:lnTo>
                        <a:pt x="6400" y="32501"/>
                      </a:lnTo>
                      <a:lnTo>
                        <a:pt x="8198" y="28007"/>
                      </a:lnTo>
                      <a:lnTo>
                        <a:pt x="9114" y="28367"/>
                      </a:lnTo>
                      <a:lnTo>
                        <a:pt x="9636" y="27073"/>
                      </a:lnTo>
                      <a:lnTo>
                        <a:pt x="10085" y="25958"/>
                      </a:lnTo>
                      <a:lnTo>
                        <a:pt x="9150" y="25599"/>
                      </a:lnTo>
                      <a:lnTo>
                        <a:pt x="9582" y="24556"/>
                      </a:lnTo>
                      <a:lnTo>
                        <a:pt x="10499" y="24915"/>
                      </a:lnTo>
                      <a:lnTo>
                        <a:pt x="11451" y="22507"/>
                      </a:lnTo>
                      <a:lnTo>
                        <a:pt x="10534" y="22147"/>
                      </a:lnTo>
                      <a:lnTo>
                        <a:pt x="11739" y="19109"/>
                      </a:lnTo>
                      <a:lnTo>
                        <a:pt x="12116" y="19127"/>
                      </a:lnTo>
                      <a:lnTo>
                        <a:pt x="12889" y="19127"/>
                      </a:lnTo>
                      <a:lnTo>
                        <a:pt x="13267" y="19091"/>
                      </a:lnTo>
                      <a:lnTo>
                        <a:pt x="13626" y="19055"/>
                      </a:lnTo>
                      <a:lnTo>
                        <a:pt x="14004" y="19001"/>
                      </a:lnTo>
                      <a:lnTo>
                        <a:pt x="14363" y="18947"/>
                      </a:lnTo>
                      <a:lnTo>
                        <a:pt x="14741" y="18857"/>
                      </a:lnTo>
                      <a:lnTo>
                        <a:pt x="15100" y="18768"/>
                      </a:lnTo>
                      <a:lnTo>
                        <a:pt x="15460" y="18660"/>
                      </a:lnTo>
                      <a:lnTo>
                        <a:pt x="15801" y="18534"/>
                      </a:lnTo>
                      <a:lnTo>
                        <a:pt x="16143" y="18390"/>
                      </a:lnTo>
                      <a:lnTo>
                        <a:pt x="16485" y="18246"/>
                      </a:lnTo>
                      <a:lnTo>
                        <a:pt x="16826" y="18084"/>
                      </a:lnTo>
                      <a:lnTo>
                        <a:pt x="17150" y="17905"/>
                      </a:lnTo>
                      <a:lnTo>
                        <a:pt x="17473" y="17725"/>
                      </a:lnTo>
                      <a:lnTo>
                        <a:pt x="17797" y="17509"/>
                      </a:lnTo>
                      <a:lnTo>
                        <a:pt x="18102" y="17293"/>
                      </a:lnTo>
                      <a:lnTo>
                        <a:pt x="18408" y="17078"/>
                      </a:lnTo>
                      <a:lnTo>
                        <a:pt x="18696" y="16844"/>
                      </a:lnTo>
                      <a:lnTo>
                        <a:pt x="18965" y="16592"/>
                      </a:lnTo>
                      <a:lnTo>
                        <a:pt x="19235" y="16323"/>
                      </a:lnTo>
                      <a:lnTo>
                        <a:pt x="19505" y="16053"/>
                      </a:lnTo>
                      <a:lnTo>
                        <a:pt x="19756" y="15765"/>
                      </a:lnTo>
                      <a:lnTo>
                        <a:pt x="20008" y="15478"/>
                      </a:lnTo>
                      <a:lnTo>
                        <a:pt x="20224" y="15172"/>
                      </a:lnTo>
                      <a:lnTo>
                        <a:pt x="20457" y="14849"/>
                      </a:lnTo>
                      <a:lnTo>
                        <a:pt x="20655" y="14525"/>
                      </a:lnTo>
                      <a:lnTo>
                        <a:pt x="20853" y="14184"/>
                      </a:lnTo>
                      <a:lnTo>
                        <a:pt x="21033" y="13842"/>
                      </a:lnTo>
                      <a:lnTo>
                        <a:pt x="21212" y="13482"/>
                      </a:lnTo>
                      <a:lnTo>
                        <a:pt x="21356" y="13105"/>
                      </a:lnTo>
                      <a:lnTo>
                        <a:pt x="21536" y="12638"/>
                      </a:lnTo>
                      <a:lnTo>
                        <a:pt x="21680" y="12188"/>
                      </a:lnTo>
                      <a:lnTo>
                        <a:pt x="21788" y="11721"/>
                      </a:lnTo>
                      <a:lnTo>
                        <a:pt x="21895" y="11253"/>
                      </a:lnTo>
                      <a:lnTo>
                        <a:pt x="21967" y="10768"/>
                      </a:lnTo>
                      <a:lnTo>
                        <a:pt x="22021" y="10301"/>
                      </a:lnTo>
                      <a:lnTo>
                        <a:pt x="22039" y="9833"/>
                      </a:lnTo>
                      <a:lnTo>
                        <a:pt x="22039" y="9366"/>
                      </a:lnTo>
                      <a:lnTo>
                        <a:pt x="22021" y="8916"/>
                      </a:lnTo>
                      <a:lnTo>
                        <a:pt x="21967" y="8449"/>
                      </a:lnTo>
                      <a:lnTo>
                        <a:pt x="21913" y="7982"/>
                      </a:lnTo>
                      <a:lnTo>
                        <a:pt x="21824" y="7532"/>
                      </a:lnTo>
                      <a:lnTo>
                        <a:pt x="21716" y="7083"/>
                      </a:lnTo>
                      <a:lnTo>
                        <a:pt x="21590" y="6651"/>
                      </a:lnTo>
                      <a:lnTo>
                        <a:pt x="21428" y="6220"/>
                      </a:lnTo>
                      <a:lnTo>
                        <a:pt x="21266" y="5789"/>
                      </a:lnTo>
                      <a:lnTo>
                        <a:pt x="21069" y="5375"/>
                      </a:lnTo>
                      <a:lnTo>
                        <a:pt x="20853" y="4962"/>
                      </a:lnTo>
                      <a:lnTo>
                        <a:pt x="20637" y="4566"/>
                      </a:lnTo>
                      <a:lnTo>
                        <a:pt x="20385" y="4189"/>
                      </a:lnTo>
                      <a:lnTo>
                        <a:pt x="20116" y="3811"/>
                      </a:lnTo>
                      <a:lnTo>
                        <a:pt x="19828" y="3452"/>
                      </a:lnTo>
                      <a:lnTo>
                        <a:pt x="19523" y="3092"/>
                      </a:lnTo>
                      <a:lnTo>
                        <a:pt x="19199" y="2769"/>
                      </a:lnTo>
                      <a:lnTo>
                        <a:pt x="18857" y="2445"/>
                      </a:lnTo>
                      <a:lnTo>
                        <a:pt x="18498" y="2139"/>
                      </a:lnTo>
                      <a:lnTo>
                        <a:pt x="18120" y="1852"/>
                      </a:lnTo>
                      <a:lnTo>
                        <a:pt x="17743" y="1582"/>
                      </a:lnTo>
                      <a:lnTo>
                        <a:pt x="17329" y="1330"/>
                      </a:lnTo>
                      <a:lnTo>
                        <a:pt x="16916" y="1097"/>
                      </a:lnTo>
                      <a:lnTo>
                        <a:pt x="16467" y="881"/>
                      </a:lnTo>
                      <a:lnTo>
                        <a:pt x="16017" y="683"/>
                      </a:lnTo>
                      <a:lnTo>
                        <a:pt x="15568" y="522"/>
                      </a:lnTo>
                      <a:lnTo>
                        <a:pt x="15118" y="378"/>
                      </a:lnTo>
                      <a:lnTo>
                        <a:pt x="14795" y="288"/>
                      </a:lnTo>
                      <a:lnTo>
                        <a:pt x="14453" y="216"/>
                      </a:lnTo>
                      <a:lnTo>
                        <a:pt x="14130" y="144"/>
                      </a:lnTo>
                      <a:lnTo>
                        <a:pt x="13806" y="108"/>
                      </a:lnTo>
                      <a:lnTo>
                        <a:pt x="13483" y="54"/>
                      </a:lnTo>
                      <a:lnTo>
                        <a:pt x="13141" y="36"/>
                      </a:lnTo>
                      <a:lnTo>
                        <a:pt x="12817" y="18"/>
                      </a:lnTo>
                      <a:lnTo>
                        <a:pt x="1249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" name="Google Shape;1343;p31">
                  <a:extLst>
                    <a:ext uri="{FF2B5EF4-FFF2-40B4-BE49-F238E27FC236}">
                      <a16:creationId xmlns:a16="http://schemas.microsoft.com/office/drawing/2014/main" id="{FA242927-CCC7-41CE-8B75-C61C5B0FAB1E}"/>
                    </a:ext>
                  </a:extLst>
                </p:cNvPr>
                <p:cNvSpPr/>
                <p:nvPr/>
              </p:nvSpPr>
              <p:spPr>
                <a:xfrm>
                  <a:off x="1413975" y="479900"/>
                  <a:ext cx="478175" cy="101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27" h="40735" extrusionOk="0">
                      <a:moveTo>
                        <a:pt x="9563" y="2391"/>
                      </a:moveTo>
                      <a:lnTo>
                        <a:pt x="9959" y="2409"/>
                      </a:lnTo>
                      <a:lnTo>
                        <a:pt x="10336" y="2463"/>
                      </a:lnTo>
                      <a:lnTo>
                        <a:pt x="10714" y="2553"/>
                      </a:lnTo>
                      <a:lnTo>
                        <a:pt x="11055" y="2697"/>
                      </a:lnTo>
                      <a:lnTo>
                        <a:pt x="11397" y="2858"/>
                      </a:lnTo>
                      <a:lnTo>
                        <a:pt x="11721" y="3038"/>
                      </a:lnTo>
                      <a:lnTo>
                        <a:pt x="12008" y="3272"/>
                      </a:lnTo>
                      <a:lnTo>
                        <a:pt x="12278" y="3506"/>
                      </a:lnTo>
                      <a:lnTo>
                        <a:pt x="12530" y="3775"/>
                      </a:lnTo>
                      <a:lnTo>
                        <a:pt x="12745" y="4081"/>
                      </a:lnTo>
                      <a:lnTo>
                        <a:pt x="12943" y="4404"/>
                      </a:lnTo>
                      <a:lnTo>
                        <a:pt x="13105" y="4728"/>
                      </a:lnTo>
                      <a:lnTo>
                        <a:pt x="13231" y="5088"/>
                      </a:lnTo>
                      <a:lnTo>
                        <a:pt x="13320" y="5447"/>
                      </a:lnTo>
                      <a:lnTo>
                        <a:pt x="13392" y="5843"/>
                      </a:lnTo>
                      <a:lnTo>
                        <a:pt x="13410" y="6220"/>
                      </a:lnTo>
                      <a:lnTo>
                        <a:pt x="13392" y="6616"/>
                      </a:lnTo>
                      <a:lnTo>
                        <a:pt x="13320" y="6993"/>
                      </a:lnTo>
                      <a:lnTo>
                        <a:pt x="13231" y="7371"/>
                      </a:lnTo>
                      <a:lnTo>
                        <a:pt x="13105" y="7712"/>
                      </a:lnTo>
                      <a:lnTo>
                        <a:pt x="12943" y="8054"/>
                      </a:lnTo>
                      <a:lnTo>
                        <a:pt x="12745" y="8377"/>
                      </a:lnTo>
                      <a:lnTo>
                        <a:pt x="12530" y="8665"/>
                      </a:lnTo>
                      <a:lnTo>
                        <a:pt x="12278" y="8934"/>
                      </a:lnTo>
                      <a:lnTo>
                        <a:pt x="12008" y="9186"/>
                      </a:lnTo>
                      <a:lnTo>
                        <a:pt x="11721" y="9402"/>
                      </a:lnTo>
                      <a:lnTo>
                        <a:pt x="11397" y="9600"/>
                      </a:lnTo>
                      <a:lnTo>
                        <a:pt x="11055" y="9761"/>
                      </a:lnTo>
                      <a:lnTo>
                        <a:pt x="10714" y="9887"/>
                      </a:lnTo>
                      <a:lnTo>
                        <a:pt x="10336" y="9995"/>
                      </a:lnTo>
                      <a:lnTo>
                        <a:pt x="9959" y="10049"/>
                      </a:lnTo>
                      <a:lnTo>
                        <a:pt x="9563" y="10067"/>
                      </a:lnTo>
                      <a:lnTo>
                        <a:pt x="9168" y="10049"/>
                      </a:lnTo>
                      <a:lnTo>
                        <a:pt x="8790" y="9995"/>
                      </a:lnTo>
                      <a:lnTo>
                        <a:pt x="8431" y="9887"/>
                      </a:lnTo>
                      <a:lnTo>
                        <a:pt x="8071" y="9761"/>
                      </a:lnTo>
                      <a:lnTo>
                        <a:pt x="7730" y="9600"/>
                      </a:lnTo>
                      <a:lnTo>
                        <a:pt x="7424" y="9402"/>
                      </a:lnTo>
                      <a:lnTo>
                        <a:pt x="7119" y="9186"/>
                      </a:lnTo>
                      <a:lnTo>
                        <a:pt x="6849" y="8934"/>
                      </a:lnTo>
                      <a:lnTo>
                        <a:pt x="6597" y="8665"/>
                      </a:lnTo>
                      <a:lnTo>
                        <a:pt x="6382" y="8377"/>
                      </a:lnTo>
                      <a:lnTo>
                        <a:pt x="6184" y="8054"/>
                      </a:lnTo>
                      <a:lnTo>
                        <a:pt x="6022" y="7712"/>
                      </a:lnTo>
                      <a:lnTo>
                        <a:pt x="5896" y="7371"/>
                      </a:lnTo>
                      <a:lnTo>
                        <a:pt x="5806" y="6993"/>
                      </a:lnTo>
                      <a:lnTo>
                        <a:pt x="5752" y="6616"/>
                      </a:lnTo>
                      <a:lnTo>
                        <a:pt x="5717" y="6220"/>
                      </a:lnTo>
                      <a:lnTo>
                        <a:pt x="5752" y="5843"/>
                      </a:lnTo>
                      <a:lnTo>
                        <a:pt x="5806" y="5447"/>
                      </a:lnTo>
                      <a:lnTo>
                        <a:pt x="5896" y="5088"/>
                      </a:lnTo>
                      <a:lnTo>
                        <a:pt x="6022" y="4728"/>
                      </a:lnTo>
                      <a:lnTo>
                        <a:pt x="6184" y="4404"/>
                      </a:lnTo>
                      <a:lnTo>
                        <a:pt x="6382" y="4081"/>
                      </a:lnTo>
                      <a:lnTo>
                        <a:pt x="6597" y="3775"/>
                      </a:lnTo>
                      <a:lnTo>
                        <a:pt x="6849" y="3506"/>
                      </a:lnTo>
                      <a:lnTo>
                        <a:pt x="7119" y="3272"/>
                      </a:lnTo>
                      <a:lnTo>
                        <a:pt x="7424" y="3038"/>
                      </a:lnTo>
                      <a:lnTo>
                        <a:pt x="7730" y="2858"/>
                      </a:lnTo>
                      <a:lnTo>
                        <a:pt x="8071" y="2697"/>
                      </a:lnTo>
                      <a:lnTo>
                        <a:pt x="8431" y="2553"/>
                      </a:lnTo>
                      <a:lnTo>
                        <a:pt x="8790" y="2463"/>
                      </a:lnTo>
                      <a:lnTo>
                        <a:pt x="9168" y="2409"/>
                      </a:lnTo>
                      <a:lnTo>
                        <a:pt x="9563" y="2391"/>
                      </a:lnTo>
                      <a:close/>
                      <a:moveTo>
                        <a:pt x="9078" y="0"/>
                      </a:moveTo>
                      <a:lnTo>
                        <a:pt x="8593" y="54"/>
                      </a:lnTo>
                      <a:lnTo>
                        <a:pt x="8107" y="108"/>
                      </a:lnTo>
                      <a:lnTo>
                        <a:pt x="7640" y="198"/>
                      </a:lnTo>
                      <a:lnTo>
                        <a:pt x="7173" y="306"/>
                      </a:lnTo>
                      <a:lnTo>
                        <a:pt x="6723" y="432"/>
                      </a:lnTo>
                      <a:lnTo>
                        <a:pt x="6274" y="576"/>
                      </a:lnTo>
                      <a:lnTo>
                        <a:pt x="5842" y="755"/>
                      </a:lnTo>
                      <a:lnTo>
                        <a:pt x="5429" y="935"/>
                      </a:lnTo>
                      <a:lnTo>
                        <a:pt x="5015" y="1151"/>
                      </a:lnTo>
                      <a:lnTo>
                        <a:pt x="4602" y="1384"/>
                      </a:lnTo>
                      <a:lnTo>
                        <a:pt x="4224" y="1636"/>
                      </a:lnTo>
                      <a:lnTo>
                        <a:pt x="3847" y="1888"/>
                      </a:lnTo>
                      <a:lnTo>
                        <a:pt x="3487" y="2175"/>
                      </a:lnTo>
                      <a:lnTo>
                        <a:pt x="3146" y="2481"/>
                      </a:lnTo>
                      <a:lnTo>
                        <a:pt x="2804" y="2787"/>
                      </a:lnTo>
                      <a:lnTo>
                        <a:pt x="2499" y="3128"/>
                      </a:lnTo>
                      <a:lnTo>
                        <a:pt x="2193" y="3470"/>
                      </a:lnTo>
                      <a:lnTo>
                        <a:pt x="1906" y="3829"/>
                      </a:lnTo>
                      <a:lnTo>
                        <a:pt x="1636" y="4207"/>
                      </a:lnTo>
                      <a:lnTo>
                        <a:pt x="1384" y="4602"/>
                      </a:lnTo>
                      <a:lnTo>
                        <a:pt x="1169" y="4998"/>
                      </a:lnTo>
                      <a:lnTo>
                        <a:pt x="953" y="5411"/>
                      </a:lnTo>
                      <a:lnTo>
                        <a:pt x="755" y="5825"/>
                      </a:lnTo>
                      <a:lnTo>
                        <a:pt x="593" y="6274"/>
                      </a:lnTo>
                      <a:lnTo>
                        <a:pt x="431" y="6705"/>
                      </a:lnTo>
                      <a:lnTo>
                        <a:pt x="306" y="7173"/>
                      </a:lnTo>
                      <a:lnTo>
                        <a:pt x="198" y="7622"/>
                      </a:lnTo>
                      <a:lnTo>
                        <a:pt x="126" y="8090"/>
                      </a:lnTo>
                      <a:lnTo>
                        <a:pt x="54" y="8575"/>
                      </a:lnTo>
                      <a:lnTo>
                        <a:pt x="18" y="9060"/>
                      </a:lnTo>
                      <a:lnTo>
                        <a:pt x="0" y="9546"/>
                      </a:lnTo>
                      <a:lnTo>
                        <a:pt x="18" y="9959"/>
                      </a:lnTo>
                      <a:lnTo>
                        <a:pt x="36" y="10355"/>
                      </a:lnTo>
                      <a:lnTo>
                        <a:pt x="72" y="10750"/>
                      </a:lnTo>
                      <a:lnTo>
                        <a:pt x="144" y="11128"/>
                      </a:lnTo>
                      <a:lnTo>
                        <a:pt x="216" y="11505"/>
                      </a:lnTo>
                      <a:lnTo>
                        <a:pt x="288" y="11883"/>
                      </a:lnTo>
                      <a:lnTo>
                        <a:pt x="396" y="12260"/>
                      </a:lnTo>
                      <a:lnTo>
                        <a:pt x="503" y="12620"/>
                      </a:lnTo>
                      <a:lnTo>
                        <a:pt x="647" y="12979"/>
                      </a:lnTo>
                      <a:lnTo>
                        <a:pt x="773" y="13321"/>
                      </a:lnTo>
                      <a:lnTo>
                        <a:pt x="935" y="13680"/>
                      </a:lnTo>
                      <a:lnTo>
                        <a:pt x="1115" y="14004"/>
                      </a:lnTo>
                      <a:lnTo>
                        <a:pt x="1294" y="14345"/>
                      </a:lnTo>
                      <a:lnTo>
                        <a:pt x="1474" y="14651"/>
                      </a:lnTo>
                      <a:lnTo>
                        <a:pt x="1690" y="14975"/>
                      </a:lnTo>
                      <a:lnTo>
                        <a:pt x="1906" y="15280"/>
                      </a:lnTo>
                      <a:lnTo>
                        <a:pt x="2139" y="15568"/>
                      </a:lnTo>
                      <a:lnTo>
                        <a:pt x="2373" y="15855"/>
                      </a:lnTo>
                      <a:lnTo>
                        <a:pt x="2625" y="16125"/>
                      </a:lnTo>
                      <a:lnTo>
                        <a:pt x="2894" y="16395"/>
                      </a:lnTo>
                      <a:lnTo>
                        <a:pt x="3164" y="16646"/>
                      </a:lnTo>
                      <a:lnTo>
                        <a:pt x="3434" y="16898"/>
                      </a:lnTo>
                      <a:lnTo>
                        <a:pt x="3739" y="17132"/>
                      </a:lnTo>
                      <a:lnTo>
                        <a:pt x="4027" y="17347"/>
                      </a:lnTo>
                      <a:lnTo>
                        <a:pt x="4332" y="17563"/>
                      </a:lnTo>
                      <a:lnTo>
                        <a:pt x="4656" y="17761"/>
                      </a:lnTo>
                      <a:lnTo>
                        <a:pt x="4979" y="17941"/>
                      </a:lnTo>
                      <a:lnTo>
                        <a:pt x="5321" y="18120"/>
                      </a:lnTo>
                      <a:lnTo>
                        <a:pt x="5663" y="18282"/>
                      </a:lnTo>
                      <a:lnTo>
                        <a:pt x="6004" y="18426"/>
                      </a:lnTo>
                      <a:lnTo>
                        <a:pt x="6364" y="18570"/>
                      </a:lnTo>
                      <a:lnTo>
                        <a:pt x="6723" y="18678"/>
                      </a:lnTo>
                      <a:lnTo>
                        <a:pt x="6723" y="35036"/>
                      </a:lnTo>
                      <a:lnTo>
                        <a:pt x="6723" y="35342"/>
                      </a:lnTo>
                      <a:lnTo>
                        <a:pt x="6759" y="35629"/>
                      </a:lnTo>
                      <a:lnTo>
                        <a:pt x="6795" y="35917"/>
                      </a:lnTo>
                      <a:lnTo>
                        <a:pt x="6831" y="36187"/>
                      </a:lnTo>
                      <a:lnTo>
                        <a:pt x="6903" y="36456"/>
                      </a:lnTo>
                      <a:lnTo>
                        <a:pt x="6975" y="36726"/>
                      </a:lnTo>
                      <a:lnTo>
                        <a:pt x="7065" y="36996"/>
                      </a:lnTo>
                      <a:lnTo>
                        <a:pt x="7173" y="37265"/>
                      </a:lnTo>
                      <a:lnTo>
                        <a:pt x="7280" y="37517"/>
                      </a:lnTo>
                      <a:lnTo>
                        <a:pt x="7406" y="37751"/>
                      </a:lnTo>
                      <a:lnTo>
                        <a:pt x="7550" y="37984"/>
                      </a:lnTo>
                      <a:lnTo>
                        <a:pt x="7694" y="38218"/>
                      </a:lnTo>
                      <a:lnTo>
                        <a:pt x="7856" y="38452"/>
                      </a:lnTo>
                      <a:lnTo>
                        <a:pt x="8017" y="38667"/>
                      </a:lnTo>
                      <a:lnTo>
                        <a:pt x="8197" y="38865"/>
                      </a:lnTo>
                      <a:lnTo>
                        <a:pt x="8395" y="39063"/>
                      </a:lnTo>
                      <a:lnTo>
                        <a:pt x="8593" y="39261"/>
                      </a:lnTo>
                      <a:lnTo>
                        <a:pt x="8790" y="39440"/>
                      </a:lnTo>
                      <a:lnTo>
                        <a:pt x="9006" y="39602"/>
                      </a:lnTo>
                      <a:lnTo>
                        <a:pt x="9222" y="39764"/>
                      </a:lnTo>
                      <a:lnTo>
                        <a:pt x="9456" y="39908"/>
                      </a:lnTo>
                      <a:lnTo>
                        <a:pt x="9689" y="40052"/>
                      </a:lnTo>
                      <a:lnTo>
                        <a:pt x="9941" y="40177"/>
                      </a:lnTo>
                      <a:lnTo>
                        <a:pt x="10193" y="40285"/>
                      </a:lnTo>
                      <a:lnTo>
                        <a:pt x="10462" y="40393"/>
                      </a:lnTo>
                      <a:lnTo>
                        <a:pt x="10714" y="40483"/>
                      </a:lnTo>
                      <a:lnTo>
                        <a:pt x="10984" y="40555"/>
                      </a:lnTo>
                      <a:lnTo>
                        <a:pt x="11271" y="40609"/>
                      </a:lnTo>
                      <a:lnTo>
                        <a:pt x="11541" y="40663"/>
                      </a:lnTo>
                      <a:lnTo>
                        <a:pt x="11828" y="40699"/>
                      </a:lnTo>
                      <a:lnTo>
                        <a:pt x="12116" y="40717"/>
                      </a:lnTo>
                      <a:lnTo>
                        <a:pt x="12404" y="40735"/>
                      </a:lnTo>
                      <a:lnTo>
                        <a:pt x="12404" y="35701"/>
                      </a:lnTo>
                      <a:lnTo>
                        <a:pt x="13410" y="35701"/>
                      </a:lnTo>
                      <a:lnTo>
                        <a:pt x="13410" y="33113"/>
                      </a:lnTo>
                      <a:lnTo>
                        <a:pt x="12404" y="33113"/>
                      </a:lnTo>
                      <a:lnTo>
                        <a:pt x="12404" y="28259"/>
                      </a:lnTo>
                      <a:lnTo>
                        <a:pt x="13410" y="28259"/>
                      </a:lnTo>
                      <a:lnTo>
                        <a:pt x="13410" y="25670"/>
                      </a:lnTo>
                      <a:lnTo>
                        <a:pt x="12404" y="25670"/>
                      </a:lnTo>
                      <a:lnTo>
                        <a:pt x="12404" y="24538"/>
                      </a:lnTo>
                      <a:lnTo>
                        <a:pt x="13410" y="24538"/>
                      </a:lnTo>
                      <a:lnTo>
                        <a:pt x="13410" y="21949"/>
                      </a:lnTo>
                      <a:lnTo>
                        <a:pt x="12404" y="21949"/>
                      </a:lnTo>
                      <a:lnTo>
                        <a:pt x="12404" y="18678"/>
                      </a:lnTo>
                      <a:lnTo>
                        <a:pt x="12763" y="18570"/>
                      </a:lnTo>
                      <a:lnTo>
                        <a:pt x="13123" y="18426"/>
                      </a:lnTo>
                      <a:lnTo>
                        <a:pt x="13482" y="18282"/>
                      </a:lnTo>
                      <a:lnTo>
                        <a:pt x="13824" y="18120"/>
                      </a:lnTo>
                      <a:lnTo>
                        <a:pt x="14147" y="17941"/>
                      </a:lnTo>
                      <a:lnTo>
                        <a:pt x="14471" y="17761"/>
                      </a:lnTo>
                      <a:lnTo>
                        <a:pt x="14795" y="17563"/>
                      </a:lnTo>
                      <a:lnTo>
                        <a:pt x="15100" y="17347"/>
                      </a:lnTo>
                      <a:lnTo>
                        <a:pt x="15406" y="17132"/>
                      </a:lnTo>
                      <a:lnTo>
                        <a:pt x="15693" y="16898"/>
                      </a:lnTo>
                      <a:lnTo>
                        <a:pt x="15963" y="16646"/>
                      </a:lnTo>
                      <a:lnTo>
                        <a:pt x="16251" y="16395"/>
                      </a:lnTo>
                      <a:lnTo>
                        <a:pt x="16502" y="16125"/>
                      </a:lnTo>
                      <a:lnTo>
                        <a:pt x="16754" y="15855"/>
                      </a:lnTo>
                      <a:lnTo>
                        <a:pt x="16988" y="15568"/>
                      </a:lnTo>
                      <a:lnTo>
                        <a:pt x="17221" y="15280"/>
                      </a:lnTo>
                      <a:lnTo>
                        <a:pt x="17437" y="14975"/>
                      </a:lnTo>
                      <a:lnTo>
                        <a:pt x="17653" y="14651"/>
                      </a:lnTo>
                      <a:lnTo>
                        <a:pt x="17850" y="14345"/>
                      </a:lnTo>
                      <a:lnTo>
                        <a:pt x="18030" y="14004"/>
                      </a:lnTo>
                      <a:lnTo>
                        <a:pt x="18192" y="13680"/>
                      </a:lnTo>
                      <a:lnTo>
                        <a:pt x="18354" y="13321"/>
                      </a:lnTo>
                      <a:lnTo>
                        <a:pt x="18498" y="12979"/>
                      </a:lnTo>
                      <a:lnTo>
                        <a:pt x="18623" y="12620"/>
                      </a:lnTo>
                      <a:lnTo>
                        <a:pt x="18731" y="12260"/>
                      </a:lnTo>
                      <a:lnTo>
                        <a:pt x="18839" y="11883"/>
                      </a:lnTo>
                      <a:lnTo>
                        <a:pt x="18929" y="11505"/>
                      </a:lnTo>
                      <a:lnTo>
                        <a:pt x="19001" y="11128"/>
                      </a:lnTo>
                      <a:lnTo>
                        <a:pt x="19055" y="10750"/>
                      </a:lnTo>
                      <a:lnTo>
                        <a:pt x="19091" y="10355"/>
                      </a:lnTo>
                      <a:lnTo>
                        <a:pt x="19109" y="9959"/>
                      </a:lnTo>
                      <a:lnTo>
                        <a:pt x="19127" y="9546"/>
                      </a:lnTo>
                      <a:lnTo>
                        <a:pt x="19109" y="9060"/>
                      </a:lnTo>
                      <a:lnTo>
                        <a:pt x="19073" y="8575"/>
                      </a:lnTo>
                      <a:lnTo>
                        <a:pt x="19019" y="8090"/>
                      </a:lnTo>
                      <a:lnTo>
                        <a:pt x="18929" y="7622"/>
                      </a:lnTo>
                      <a:lnTo>
                        <a:pt x="18821" y="7173"/>
                      </a:lnTo>
                      <a:lnTo>
                        <a:pt x="18695" y="6705"/>
                      </a:lnTo>
                      <a:lnTo>
                        <a:pt x="18552" y="6274"/>
                      </a:lnTo>
                      <a:lnTo>
                        <a:pt x="18372" y="5825"/>
                      </a:lnTo>
                      <a:lnTo>
                        <a:pt x="18174" y="5411"/>
                      </a:lnTo>
                      <a:lnTo>
                        <a:pt x="17976" y="4998"/>
                      </a:lnTo>
                      <a:lnTo>
                        <a:pt x="17743" y="4602"/>
                      </a:lnTo>
                      <a:lnTo>
                        <a:pt x="17491" y="4207"/>
                      </a:lnTo>
                      <a:lnTo>
                        <a:pt x="17221" y="3829"/>
                      </a:lnTo>
                      <a:lnTo>
                        <a:pt x="16934" y="3470"/>
                      </a:lnTo>
                      <a:lnTo>
                        <a:pt x="16646" y="3128"/>
                      </a:lnTo>
                      <a:lnTo>
                        <a:pt x="16323" y="2787"/>
                      </a:lnTo>
                      <a:lnTo>
                        <a:pt x="15999" y="2481"/>
                      </a:lnTo>
                      <a:lnTo>
                        <a:pt x="15639" y="2175"/>
                      </a:lnTo>
                      <a:lnTo>
                        <a:pt x="15280" y="1888"/>
                      </a:lnTo>
                      <a:lnTo>
                        <a:pt x="14902" y="1636"/>
                      </a:lnTo>
                      <a:lnTo>
                        <a:pt x="14525" y="1384"/>
                      </a:lnTo>
                      <a:lnTo>
                        <a:pt x="14129" y="1151"/>
                      </a:lnTo>
                      <a:lnTo>
                        <a:pt x="13716" y="935"/>
                      </a:lnTo>
                      <a:lnTo>
                        <a:pt x="13285" y="755"/>
                      </a:lnTo>
                      <a:lnTo>
                        <a:pt x="12853" y="576"/>
                      </a:lnTo>
                      <a:lnTo>
                        <a:pt x="12404" y="432"/>
                      </a:lnTo>
                      <a:lnTo>
                        <a:pt x="11954" y="306"/>
                      </a:lnTo>
                      <a:lnTo>
                        <a:pt x="11487" y="198"/>
                      </a:lnTo>
                      <a:lnTo>
                        <a:pt x="11020" y="108"/>
                      </a:lnTo>
                      <a:lnTo>
                        <a:pt x="10534" y="54"/>
                      </a:lnTo>
                      <a:lnTo>
                        <a:pt x="1004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" name="Google Shape;1344;p31">
                  <a:extLst>
                    <a:ext uri="{FF2B5EF4-FFF2-40B4-BE49-F238E27FC236}">
                      <a16:creationId xmlns:a16="http://schemas.microsoft.com/office/drawing/2014/main" id="{349EED94-084E-4BCC-8258-48DBE6BEE73A}"/>
                    </a:ext>
                  </a:extLst>
                </p:cNvPr>
                <p:cNvSpPr/>
                <p:nvPr/>
              </p:nvSpPr>
              <p:spPr>
                <a:xfrm>
                  <a:off x="1581600" y="238125"/>
                  <a:ext cx="603575" cy="60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43" h="24143" extrusionOk="0">
                      <a:moveTo>
                        <a:pt x="12080" y="0"/>
                      </a:moveTo>
                      <a:lnTo>
                        <a:pt x="11523" y="18"/>
                      </a:lnTo>
                      <a:lnTo>
                        <a:pt x="10966" y="54"/>
                      </a:lnTo>
                      <a:lnTo>
                        <a:pt x="10426" y="108"/>
                      </a:lnTo>
                      <a:lnTo>
                        <a:pt x="9887" y="198"/>
                      </a:lnTo>
                      <a:lnTo>
                        <a:pt x="9366" y="306"/>
                      </a:lnTo>
                      <a:lnTo>
                        <a:pt x="8845" y="431"/>
                      </a:lnTo>
                      <a:lnTo>
                        <a:pt x="8323" y="593"/>
                      </a:lnTo>
                      <a:lnTo>
                        <a:pt x="7838" y="773"/>
                      </a:lnTo>
                      <a:lnTo>
                        <a:pt x="7335" y="971"/>
                      </a:lnTo>
                      <a:lnTo>
                        <a:pt x="6867" y="1186"/>
                      </a:lnTo>
                      <a:lnTo>
                        <a:pt x="6400" y="1420"/>
                      </a:lnTo>
                      <a:lnTo>
                        <a:pt x="5932" y="1672"/>
                      </a:lnTo>
                      <a:lnTo>
                        <a:pt x="5501" y="1959"/>
                      </a:lnTo>
                      <a:lnTo>
                        <a:pt x="5070" y="2247"/>
                      </a:lnTo>
                      <a:lnTo>
                        <a:pt x="4656" y="2553"/>
                      </a:lnTo>
                      <a:lnTo>
                        <a:pt x="4243" y="2894"/>
                      </a:lnTo>
                      <a:lnTo>
                        <a:pt x="3865" y="3236"/>
                      </a:lnTo>
                      <a:lnTo>
                        <a:pt x="3488" y="3595"/>
                      </a:lnTo>
                      <a:lnTo>
                        <a:pt x="3128" y="3973"/>
                      </a:lnTo>
                      <a:lnTo>
                        <a:pt x="2787" y="4368"/>
                      </a:lnTo>
                      <a:lnTo>
                        <a:pt x="2463" y="4764"/>
                      </a:lnTo>
                      <a:lnTo>
                        <a:pt x="2157" y="5195"/>
                      </a:lnTo>
                      <a:lnTo>
                        <a:pt x="1870" y="5627"/>
                      </a:lnTo>
                      <a:lnTo>
                        <a:pt x="1600" y="6076"/>
                      </a:lnTo>
                      <a:lnTo>
                        <a:pt x="1348" y="6543"/>
                      </a:lnTo>
                      <a:lnTo>
                        <a:pt x="1115" y="7011"/>
                      </a:lnTo>
                      <a:lnTo>
                        <a:pt x="899" y="7496"/>
                      </a:lnTo>
                      <a:lnTo>
                        <a:pt x="719" y="7981"/>
                      </a:lnTo>
                      <a:lnTo>
                        <a:pt x="539" y="8485"/>
                      </a:lnTo>
                      <a:lnTo>
                        <a:pt x="396" y="9006"/>
                      </a:lnTo>
                      <a:lnTo>
                        <a:pt x="270" y="9527"/>
                      </a:lnTo>
                      <a:lnTo>
                        <a:pt x="162" y="10049"/>
                      </a:lnTo>
                      <a:lnTo>
                        <a:pt x="90" y="10552"/>
                      </a:lnTo>
                      <a:lnTo>
                        <a:pt x="54" y="11055"/>
                      </a:lnTo>
                      <a:lnTo>
                        <a:pt x="18" y="11559"/>
                      </a:lnTo>
                      <a:lnTo>
                        <a:pt x="0" y="12062"/>
                      </a:lnTo>
                      <a:lnTo>
                        <a:pt x="18" y="12673"/>
                      </a:lnTo>
                      <a:lnTo>
                        <a:pt x="54" y="13267"/>
                      </a:lnTo>
                      <a:lnTo>
                        <a:pt x="144" y="13914"/>
                      </a:lnTo>
                      <a:lnTo>
                        <a:pt x="252" y="14543"/>
                      </a:lnTo>
                      <a:lnTo>
                        <a:pt x="396" y="15154"/>
                      </a:lnTo>
                      <a:lnTo>
                        <a:pt x="575" y="15765"/>
                      </a:lnTo>
                      <a:lnTo>
                        <a:pt x="791" y="16358"/>
                      </a:lnTo>
                      <a:lnTo>
                        <a:pt x="1025" y="16934"/>
                      </a:lnTo>
                      <a:lnTo>
                        <a:pt x="1294" y="17491"/>
                      </a:lnTo>
                      <a:lnTo>
                        <a:pt x="1582" y="18048"/>
                      </a:lnTo>
                      <a:lnTo>
                        <a:pt x="1852" y="18480"/>
                      </a:lnTo>
                      <a:lnTo>
                        <a:pt x="2139" y="18911"/>
                      </a:lnTo>
                      <a:lnTo>
                        <a:pt x="2445" y="19325"/>
                      </a:lnTo>
                      <a:lnTo>
                        <a:pt x="2751" y="19738"/>
                      </a:lnTo>
                      <a:lnTo>
                        <a:pt x="3092" y="19738"/>
                      </a:lnTo>
                      <a:lnTo>
                        <a:pt x="3326" y="19702"/>
                      </a:lnTo>
                      <a:lnTo>
                        <a:pt x="3560" y="19684"/>
                      </a:lnTo>
                      <a:lnTo>
                        <a:pt x="3775" y="19630"/>
                      </a:lnTo>
                      <a:lnTo>
                        <a:pt x="3991" y="19558"/>
                      </a:lnTo>
                      <a:lnTo>
                        <a:pt x="4207" y="19486"/>
                      </a:lnTo>
                      <a:lnTo>
                        <a:pt x="4422" y="19414"/>
                      </a:lnTo>
                      <a:lnTo>
                        <a:pt x="4620" y="19307"/>
                      </a:lnTo>
                      <a:lnTo>
                        <a:pt x="4818" y="19199"/>
                      </a:lnTo>
                      <a:lnTo>
                        <a:pt x="4998" y="19091"/>
                      </a:lnTo>
                      <a:lnTo>
                        <a:pt x="5177" y="18965"/>
                      </a:lnTo>
                      <a:lnTo>
                        <a:pt x="5357" y="18821"/>
                      </a:lnTo>
                      <a:lnTo>
                        <a:pt x="5519" y="18677"/>
                      </a:lnTo>
                      <a:lnTo>
                        <a:pt x="5663" y="18516"/>
                      </a:lnTo>
                      <a:lnTo>
                        <a:pt x="5807" y="18354"/>
                      </a:lnTo>
                      <a:lnTo>
                        <a:pt x="5950" y="18174"/>
                      </a:lnTo>
                      <a:lnTo>
                        <a:pt x="5627" y="17833"/>
                      </a:lnTo>
                      <a:lnTo>
                        <a:pt x="5303" y="17473"/>
                      </a:lnTo>
                      <a:lnTo>
                        <a:pt x="5016" y="17078"/>
                      </a:lnTo>
                      <a:lnTo>
                        <a:pt x="4746" y="16682"/>
                      </a:lnTo>
                      <a:lnTo>
                        <a:pt x="4458" y="16179"/>
                      </a:lnTo>
                      <a:lnTo>
                        <a:pt x="4189" y="15639"/>
                      </a:lnTo>
                      <a:lnTo>
                        <a:pt x="3955" y="15082"/>
                      </a:lnTo>
                      <a:lnTo>
                        <a:pt x="3775" y="14525"/>
                      </a:lnTo>
                      <a:lnTo>
                        <a:pt x="3613" y="13932"/>
                      </a:lnTo>
                      <a:lnTo>
                        <a:pt x="3560" y="13644"/>
                      </a:lnTo>
                      <a:lnTo>
                        <a:pt x="3506" y="13338"/>
                      </a:lnTo>
                      <a:lnTo>
                        <a:pt x="3470" y="13033"/>
                      </a:lnTo>
                      <a:lnTo>
                        <a:pt x="3434" y="12727"/>
                      </a:lnTo>
                      <a:lnTo>
                        <a:pt x="3416" y="12404"/>
                      </a:lnTo>
                      <a:lnTo>
                        <a:pt x="3416" y="12098"/>
                      </a:lnTo>
                      <a:lnTo>
                        <a:pt x="3416" y="12062"/>
                      </a:lnTo>
                      <a:lnTo>
                        <a:pt x="3434" y="11451"/>
                      </a:lnTo>
                      <a:lnTo>
                        <a:pt x="3506" y="10858"/>
                      </a:lnTo>
                      <a:lnTo>
                        <a:pt x="3595" y="10282"/>
                      </a:lnTo>
                      <a:lnTo>
                        <a:pt x="3739" y="9707"/>
                      </a:lnTo>
                      <a:lnTo>
                        <a:pt x="3847" y="9366"/>
                      </a:lnTo>
                      <a:lnTo>
                        <a:pt x="3955" y="9042"/>
                      </a:lnTo>
                      <a:lnTo>
                        <a:pt x="4099" y="8719"/>
                      </a:lnTo>
                      <a:lnTo>
                        <a:pt x="4243" y="8395"/>
                      </a:lnTo>
                      <a:lnTo>
                        <a:pt x="4386" y="8089"/>
                      </a:lnTo>
                      <a:lnTo>
                        <a:pt x="4548" y="7784"/>
                      </a:lnTo>
                      <a:lnTo>
                        <a:pt x="4728" y="7478"/>
                      </a:lnTo>
                      <a:lnTo>
                        <a:pt x="4926" y="7191"/>
                      </a:lnTo>
                      <a:lnTo>
                        <a:pt x="5123" y="6903"/>
                      </a:lnTo>
                      <a:lnTo>
                        <a:pt x="5339" y="6633"/>
                      </a:lnTo>
                      <a:lnTo>
                        <a:pt x="5555" y="6382"/>
                      </a:lnTo>
                      <a:lnTo>
                        <a:pt x="5789" y="6112"/>
                      </a:lnTo>
                      <a:lnTo>
                        <a:pt x="6022" y="5878"/>
                      </a:lnTo>
                      <a:lnTo>
                        <a:pt x="6274" y="5645"/>
                      </a:lnTo>
                      <a:lnTo>
                        <a:pt x="6544" y="5411"/>
                      </a:lnTo>
                      <a:lnTo>
                        <a:pt x="6813" y="5195"/>
                      </a:lnTo>
                      <a:lnTo>
                        <a:pt x="7083" y="4997"/>
                      </a:lnTo>
                      <a:lnTo>
                        <a:pt x="7370" y="4800"/>
                      </a:lnTo>
                      <a:lnTo>
                        <a:pt x="7676" y="4620"/>
                      </a:lnTo>
                      <a:lnTo>
                        <a:pt x="7964" y="4440"/>
                      </a:lnTo>
                      <a:lnTo>
                        <a:pt x="8287" y="4278"/>
                      </a:lnTo>
                      <a:lnTo>
                        <a:pt x="8593" y="4135"/>
                      </a:lnTo>
                      <a:lnTo>
                        <a:pt x="8916" y="4009"/>
                      </a:lnTo>
                      <a:lnTo>
                        <a:pt x="9258" y="3883"/>
                      </a:lnTo>
                      <a:lnTo>
                        <a:pt x="9582" y="3775"/>
                      </a:lnTo>
                      <a:lnTo>
                        <a:pt x="9923" y="3685"/>
                      </a:lnTo>
                      <a:lnTo>
                        <a:pt x="10265" y="3595"/>
                      </a:lnTo>
                      <a:lnTo>
                        <a:pt x="10624" y="3523"/>
                      </a:lnTo>
                      <a:lnTo>
                        <a:pt x="10984" y="3487"/>
                      </a:lnTo>
                      <a:lnTo>
                        <a:pt x="11343" y="3433"/>
                      </a:lnTo>
                      <a:lnTo>
                        <a:pt x="11703" y="3416"/>
                      </a:lnTo>
                      <a:lnTo>
                        <a:pt x="12512" y="3416"/>
                      </a:lnTo>
                      <a:lnTo>
                        <a:pt x="12961" y="3451"/>
                      </a:lnTo>
                      <a:lnTo>
                        <a:pt x="13393" y="3505"/>
                      </a:lnTo>
                      <a:lnTo>
                        <a:pt x="13824" y="3577"/>
                      </a:lnTo>
                      <a:lnTo>
                        <a:pt x="14237" y="3685"/>
                      </a:lnTo>
                      <a:lnTo>
                        <a:pt x="14651" y="3793"/>
                      </a:lnTo>
                      <a:lnTo>
                        <a:pt x="15046" y="3937"/>
                      </a:lnTo>
                      <a:lnTo>
                        <a:pt x="15442" y="4099"/>
                      </a:lnTo>
                      <a:lnTo>
                        <a:pt x="15819" y="4260"/>
                      </a:lnTo>
                      <a:lnTo>
                        <a:pt x="16197" y="4458"/>
                      </a:lnTo>
                      <a:lnTo>
                        <a:pt x="16556" y="4674"/>
                      </a:lnTo>
                      <a:lnTo>
                        <a:pt x="16916" y="4890"/>
                      </a:lnTo>
                      <a:lnTo>
                        <a:pt x="17257" y="5141"/>
                      </a:lnTo>
                      <a:lnTo>
                        <a:pt x="17581" y="5393"/>
                      </a:lnTo>
                      <a:lnTo>
                        <a:pt x="17887" y="5663"/>
                      </a:lnTo>
                      <a:lnTo>
                        <a:pt x="18192" y="5950"/>
                      </a:lnTo>
                      <a:lnTo>
                        <a:pt x="18480" y="6256"/>
                      </a:lnTo>
                      <a:lnTo>
                        <a:pt x="18749" y="6561"/>
                      </a:lnTo>
                      <a:lnTo>
                        <a:pt x="19019" y="6885"/>
                      </a:lnTo>
                      <a:lnTo>
                        <a:pt x="19253" y="7226"/>
                      </a:lnTo>
                      <a:lnTo>
                        <a:pt x="19486" y="7586"/>
                      </a:lnTo>
                      <a:lnTo>
                        <a:pt x="19684" y="7946"/>
                      </a:lnTo>
                      <a:lnTo>
                        <a:pt x="19882" y="8323"/>
                      </a:lnTo>
                      <a:lnTo>
                        <a:pt x="20044" y="8701"/>
                      </a:lnTo>
                      <a:lnTo>
                        <a:pt x="20206" y="9096"/>
                      </a:lnTo>
                      <a:lnTo>
                        <a:pt x="20349" y="9491"/>
                      </a:lnTo>
                      <a:lnTo>
                        <a:pt x="20457" y="9905"/>
                      </a:lnTo>
                      <a:lnTo>
                        <a:pt x="20565" y="10318"/>
                      </a:lnTo>
                      <a:lnTo>
                        <a:pt x="20637" y="10750"/>
                      </a:lnTo>
                      <a:lnTo>
                        <a:pt x="20691" y="11181"/>
                      </a:lnTo>
                      <a:lnTo>
                        <a:pt x="20727" y="11631"/>
                      </a:lnTo>
                      <a:lnTo>
                        <a:pt x="20727" y="12062"/>
                      </a:lnTo>
                      <a:lnTo>
                        <a:pt x="20727" y="12529"/>
                      </a:lnTo>
                      <a:lnTo>
                        <a:pt x="20691" y="12979"/>
                      </a:lnTo>
                      <a:lnTo>
                        <a:pt x="20619" y="13428"/>
                      </a:lnTo>
                      <a:lnTo>
                        <a:pt x="20547" y="13860"/>
                      </a:lnTo>
                      <a:lnTo>
                        <a:pt x="20439" y="14291"/>
                      </a:lnTo>
                      <a:lnTo>
                        <a:pt x="20313" y="14723"/>
                      </a:lnTo>
                      <a:lnTo>
                        <a:pt x="20170" y="15136"/>
                      </a:lnTo>
                      <a:lnTo>
                        <a:pt x="20008" y="15532"/>
                      </a:lnTo>
                      <a:lnTo>
                        <a:pt x="19828" y="15927"/>
                      </a:lnTo>
                      <a:lnTo>
                        <a:pt x="19630" y="16305"/>
                      </a:lnTo>
                      <a:lnTo>
                        <a:pt x="19397" y="16682"/>
                      </a:lnTo>
                      <a:lnTo>
                        <a:pt x="19163" y="17042"/>
                      </a:lnTo>
                      <a:lnTo>
                        <a:pt x="18911" y="17383"/>
                      </a:lnTo>
                      <a:lnTo>
                        <a:pt x="18642" y="17707"/>
                      </a:lnTo>
                      <a:lnTo>
                        <a:pt x="18354" y="18030"/>
                      </a:lnTo>
                      <a:lnTo>
                        <a:pt x="18048" y="18336"/>
                      </a:lnTo>
                      <a:lnTo>
                        <a:pt x="17743" y="18605"/>
                      </a:lnTo>
                      <a:lnTo>
                        <a:pt x="17419" y="18875"/>
                      </a:lnTo>
                      <a:lnTo>
                        <a:pt x="17096" y="19127"/>
                      </a:lnTo>
                      <a:lnTo>
                        <a:pt x="16754" y="19343"/>
                      </a:lnTo>
                      <a:lnTo>
                        <a:pt x="17096" y="19630"/>
                      </a:lnTo>
                      <a:lnTo>
                        <a:pt x="17419" y="19918"/>
                      </a:lnTo>
                      <a:lnTo>
                        <a:pt x="17725" y="20223"/>
                      </a:lnTo>
                      <a:lnTo>
                        <a:pt x="18012" y="20547"/>
                      </a:lnTo>
                      <a:lnTo>
                        <a:pt x="18300" y="20871"/>
                      </a:lnTo>
                      <a:lnTo>
                        <a:pt x="18552" y="21212"/>
                      </a:lnTo>
                      <a:lnTo>
                        <a:pt x="18803" y="21572"/>
                      </a:lnTo>
                      <a:lnTo>
                        <a:pt x="19037" y="21931"/>
                      </a:lnTo>
                      <a:lnTo>
                        <a:pt x="19397" y="21661"/>
                      </a:lnTo>
                      <a:lnTo>
                        <a:pt x="19756" y="21374"/>
                      </a:lnTo>
                      <a:lnTo>
                        <a:pt x="20098" y="21086"/>
                      </a:lnTo>
                      <a:lnTo>
                        <a:pt x="20421" y="20781"/>
                      </a:lnTo>
                      <a:lnTo>
                        <a:pt x="20853" y="20349"/>
                      </a:lnTo>
                      <a:lnTo>
                        <a:pt x="21248" y="19918"/>
                      </a:lnTo>
                      <a:lnTo>
                        <a:pt x="21626" y="19450"/>
                      </a:lnTo>
                      <a:lnTo>
                        <a:pt x="21985" y="18965"/>
                      </a:lnTo>
                      <a:lnTo>
                        <a:pt x="22309" y="18462"/>
                      </a:lnTo>
                      <a:lnTo>
                        <a:pt x="22614" y="17958"/>
                      </a:lnTo>
                      <a:lnTo>
                        <a:pt x="22884" y="17419"/>
                      </a:lnTo>
                      <a:lnTo>
                        <a:pt x="23154" y="16880"/>
                      </a:lnTo>
                      <a:lnTo>
                        <a:pt x="23369" y="16323"/>
                      </a:lnTo>
                      <a:lnTo>
                        <a:pt x="23567" y="15747"/>
                      </a:lnTo>
                      <a:lnTo>
                        <a:pt x="23747" y="15154"/>
                      </a:lnTo>
                      <a:lnTo>
                        <a:pt x="23891" y="14561"/>
                      </a:lnTo>
                      <a:lnTo>
                        <a:pt x="23999" y="13950"/>
                      </a:lnTo>
                      <a:lnTo>
                        <a:pt x="24088" y="13338"/>
                      </a:lnTo>
                      <a:lnTo>
                        <a:pt x="24124" y="12709"/>
                      </a:lnTo>
                      <a:lnTo>
                        <a:pt x="24142" y="12062"/>
                      </a:lnTo>
                      <a:lnTo>
                        <a:pt x="24124" y="11451"/>
                      </a:lnTo>
                      <a:lnTo>
                        <a:pt x="24088" y="10840"/>
                      </a:lnTo>
                      <a:lnTo>
                        <a:pt x="24016" y="10229"/>
                      </a:lnTo>
                      <a:lnTo>
                        <a:pt x="23909" y="9635"/>
                      </a:lnTo>
                      <a:lnTo>
                        <a:pt x="23765" y="9060"/>
                      </a:lnTo>
                      <a:lnTo>
                        <a:pt x="23603" y="8485"/>
                      </a:lnTo>
                      <a:lnTo>
                        <a:pt x="23405" y="7928"/>
                      </a:lnTo>
                      <a:lnTo>
                        <a:pt x="23190" y="7370"/>
                      </a:lnTo>
                      <a:lnTo>
                        <a:pt x="22956" y="6831"/>
                      </a:lnTo>
                      <a:lnTo>
                        <a:pt x="22686" y="6328"/>
                      </a:lnTo>
                      <a:lnTo>
                        <a:pt x="22399" y="5806"/>
                      </a:lnTo>
                      <a:lnTo>
                        <a:pt x="22075" y="5321"/>
                      </a:lnTo>
                      <a:lnTo>
                        <a:pt x="21751" y="4854"/>
                      </a:lnTo>
                      <a:lnTo>
                        <a:pt x="21392" y="4386"/>
                      </a:lnTo>
                      <a:lnTo>
                        <a:pt x="21014" y="3955"/>
                      </a:lnTo>
                      <a:lnTo>
                        <a:pt x="20601" y="3541"/>
                      </a:lnTo>
                      <a:lnTo>
                        <a:pt x="20188" y="3128"/>
                      </a:lnTo>
                      <a:lnTo>
                        <a:pt x="19756" y="2750"/>
                      </a:lnTo>
                      <a:lnTo>
                        <a:pt x="19289" y="2391"/>
                      </a:lnTo>
                      <a:lnTo>
                        <a:pt x="18821" y="2067"/>
                      </a:lnTo>
                      <a:lnTo>
                        <a:pt x="18336" y="1744"/>
                      </a:lnTo>
                      <a:lnTo>
                        <a:pt x="17833" y="1456"/>
                      </a:lnTo>
                      <a:lnTo>
                        <a:pt x="17311" y="1186"/>
                      </a:lnTo>
                      <a:lnTo>
                        <a:pt x="16772" y="953"/>
                      </a:lnTo>
                      <a:lnTo>
                        <a:pt x="16215" y="737"/>
                      </a:lnTo>
                      <a:lnTo>
                        <a:pt x="15658" y="539"/>
                      </a:lnTo>
                      <a:lnTo>
                        <a:pt x="15082" y="378"/>
                      </a:lnTo>
                      <a:lnTo>
                        <a:pt x="14507" y="234"/>
                      </a:lnTo>
                      <a:lnTo>
                        <a:pt x="13914" y="144"/>
                      </a:lnTo>
                      <a:lnTo>
                        <a:pt x="13303" y="54"/>
                      </a:lnTo>
                      <a:lnTo>
                        <a:pt x="12691" y="18"/>
                      </a:lnTo>
                      <a:lnTo>
                        <a:pt x="12080" y="0"/>
                      </a:lnTo>
                      <a:close/>
                      <a:moveTo>
                        <a:pt x="14076" y="20493"/>
                      </a:moveTo>
                      <a:lnTo>
                        <a:pt x="13644" y="20583"/>
                      </a:lnTo>
                      <a:lnTo>
                        <a:pt x="13195" y="20655"/>
                      </a:lnTo>
                      <a:lnTo>
                        <a:pt x="12763" y="20709"/>
                      </a:lnTo>
                      <a:lnTo>
                        <a:pt x="12296" y="20727"/>
                      </a:lnTo>
                      <a:lnTo>
                        <a:pt x="12224" y="21176"/>
                      </a:lnTo>
                      <a:lnTo>
                        <a:pt x="12116" y="21626"/>
                      </a:lnTo>
                      <a:lnTo>
                        <a:pt x="11990" y="22057"/>
                      </a:lnTo>
                      <a:lnTo>
                        <a:pt x="11847" y="22488"/>
                      </a:lnTo>
                      <a:lnTo>
                        <a:pt x="11685" y="22902"/>
                      </a:lnTo>
                      <a:lnTo>
                        <a:pt x="11505" y="23315"/>
                      </a:lnTo>
                      <a:lnTo>
                        <a:pt x="11307" y="23711"/>
                      </a:lnTo>
                      <a:lnTo>
                        <a:pt x="11092" y="24106"/>
                      </a:lnTo>
                      <a:lnTo>
                        <a:pt x="11577" y="24124"/>
                      </a:lnTo>
                      <a:lnTo>
                        <a:pt x="12080" y="24142"/>
                      </a:lnTo>
                      <a:lnTo>
                        <a:pt x="12566" y="24124"/>
                      </a:lnTo>
                      <a:lnTo>
                        <a:pt x="13069" y="24106"/>
                      </a:lnTo>
                      <a:lnTo>
                        <a:pt x="13554" y="24052"/>
                      </a:lnTo>
                      <a:lnTo>
                        <a:pt x="14040" y="23980"/>
                      </a:lnTo>
                      <a:lnTo>
                        <a:pt x="14525" y="23891"/>
                      </a:lnTo>
                      <a:lnTo>
                        <a:pt x="14992" y="23783"/>
                      </a:lnTo>
                      <a:lnTo>
                        <a:pt x="15460" y="23657"/>
                      </a:lnTo>
                      <a:lnTo>
                        <a:pt x="15909" y="23513"/>
                      </a:lnTo>
                      <a:lnTo>
                        <a:pt x="15891" y="23297"/>
                      </a:lnTo>
                      <a:lnTo>
                        <a:pt x="15855" y="23064"/>
                      </a:lnTo>
                      <a:lnTo>
                        <a:pt x="15801" y="22848"/>
                      </a:lnTo>
                      <a:lnTo>
                        <a:pt x="15747" y="22614"/>
                      </a:lnTo>
                      <a:lnTo>
                        <a:pt x="15658" y="22398"/>
                      </a:lnTo>
                      <a:lnTo>
                        <a:pt x="15586" y="22201"/>
                      </a:lnTo>
                      <a:lnTo>
                        <a:pt x="15478" y="21985"/>
                      </a:lnTo>
                      <a:lnTo>
                        <a:pt x="15370" y="21787"/>
                      </a:lnTo>
                      <a:lnTo>
                        <a:pt x="15244" y="21608"/>
                      </a:lnTo>
                      <a:lnTo>
                        <a:pt x="15118" y="21410"/>
                      </a:lnTo>
                      <a:lnTo>
                        <a:pt x="14956" y="21230"/>
                      </a:lnTo>
                      <a:lnTo>
                        <a:pt x="14813" y="21068"/>
                      </a:lnTo>
                      <a:lnTo>
                        <a:pt x="14633" y="20906"/>
                      </a:lnTo>
                      <a:lnTo>
                        <a:pt x="14471" y="20763"/>
                      </a:lnTo>
                      <a:lnTo>
                        <a:pt x="14273" y="20619"/>
                      </a:lnTo>
                      <a:lnTo>
                        <a:pt x="14076" y="20493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7" name="Google Shape;1345;p31">
                <a:extLst>
                  <a:ext uri="{FF2B5EF4-FFF2-40B4-BE49-F238E27FC236}">
                    <a16:creationId xmlns:a16="http://schemas.microsoft.com/office/drawing/2014/main" id="{3AF358DF-0200-4A45-B6C8-332D7F44E9CD}"/>
                  </a:ext>
                </a:extLst>
              </p:cNvPr>
              <p:cNvSpPr/>
              <p:nvPr/>
            </p:nvSpPr>
            <p:spPr>
              <a:xfrm>
                <a:off x="2727700" y="2699500"/>
                <a:ext cx="140400" cy="1404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1" name="Google Shape;1302;p31">
            <a:extLst>
              <a:ext uri="{FF2B5EF4-FFF2-40B4-BE49-F238E27FC236}">
                <a16:creationId xmlns:a16="http://schemas.microsoft.com/office/drawing/2014/main" id="{9BF74485-A8A2-4DF1-8672-C50E6F02DA0B}"/>
              </a:ext>
            </a:extLst>
          </p:cNvPr>
          <p:cNvGrpSpPr/>
          <p:nvPr/>
        </p:nvGrpSpPr>
        <p:grpSpPr>
          <a:xfrm>
            <a:off x="6932700" y="2421681"/>
            <a:ext cx="1819913" cy="813000"/>
            <a:chOff x="4648988" y="2421681"/>
            <a:chExt cx="1819913" cy="813000"/>
          </a:xfrm>
        </p:grpSpPr>
        <p:grpSp>
          <p:nvGrpSpPr>
            <p:cNvPr id="122" name="Google Shape;1303;p31">
              <a:extLst>
                <a:ext uri="{FF2B5EF4-FFF2-40B4-BE49-F238E27FC236}">
                  <a16:creationId xmlns:a16="http://schemas.microsoft.com/office/drawing/2014/main" id="{EEAE9F23-A8E3-482E-9D58-3127D6C2C0E9}"/>
                </a:ext>
              </a:extLst>
            </p:cNvPr>
            <p:cNvGrpSpPr/>
            <p:nvPr/>
          </p:nvGrpSpPr>
          <p:grpSpPr>
            <a:xfrm>
              <a:off x="4920225" y="2421681"/>
              <a:ext cx="1548675" cy="813000"/>
              <a:chOff x="4054200" y="2248700"/>
              <a:chExt cx="1548675" cy="813000"/>
            </a:xfrm>
          </p:grpSpPr>
          <p:sp>
            <p:nvSpPr>
              <p:cNvPr id="125" name="Google Shape;1304;p31">
                <a:extLst>
                  <a:ext uri="{FF2B5EF4-FFF2-40B4-BE49-F238E27FC236}">
                    <a16:creationId xmlns:a16="http://schemas.microsoft.com/office/drawing/2014/main" id="{F9B14F7D-0B10-469F-84F5-F01C2D4C7EC4}"/>
                  </a:ext>
                </a:extLst>
              </p:cNvPr>
              <p:cNvSpPr/>
              <p:nvPr/>
            </p:nvSpPr>
            <p:spPr>
              <a:xfrm>
                <a:off x="4054200" y="2248700"/>
                <a:ext cx="1548675" cy="813000"/>
              </a:xfrm>
              <a:custGeom>
                <a:avLst/>
                <a:gdLst/>
                <a:ahLst/>
                <a:cxnLst/>
                <a:rect l="l" t="t" r="r" b="b"/>
                <a:pathLst>
                  <a:path w="61947" h="32520" extrusionOk="0">
                    <a:moveTo>
                      <a:pt x="24736" y="0"/>
                    </a:moveTo>
                    <a:lnTo>
                      <a:pt x="24233" y="18"/>
                    </a:lnTo>
                    <a:lnTo>
                      <a:pt x="23729" y="54"/>
                    </a:lnTo>
                    <a:lnTo>
                      <a:pt x="23244" y="108"/>
                    </a:lnTo>
                    <a:lnTo>
                      <a:pt x="22759" y="162"/>
                    </a:lnTo>
                    <a:lnTo>
                      <a:pt x="22255" y="216"/>
                    </a:lnTo>
                    <a:lnTo>
                      <a:pt x="21788" y="306"/>
                    </a:lnTo>
                    <a:lnTo>
                      <a:pt x="21303" y="396"/>
                    </a:lnTo>
                    <a:lnTo>
                      <a:pt x="20835" y="485"/>
                    </a:lnTo>
                    <a:lnTo>
                      <a:pt x="20368" y="593"/>
                    </a:lnTo>
                    <a:lnTo>
                      <a:pt x="19901" y="719"/>
                    </a:lnTo>
                    <a:lnTo>
                      <a:pt x="19433" y="863"/>
                    </a:lnTo>
                    <a:lnTo>
                      <a:pt x="18984" y="1007"/>
                    </a:lnTo>
                    <a:lnTo>
                      <a:pt x="18534" y="1151"/>
                    </a:lnTo>
                    <a:lnTo>
                      <a:pt x="18085" y="1330"/>
                    </a:lnTo>
                    <a:lnTo>
                      <a:pt x="17636" y="1510"/>
                    </a:lnTo>
                    <a:lnTo>
                      <a:pt x="17204" y="1690"/>
                    </a:lnTo>
                    <a:lnTo>
                      <a:pt x="16773" y="1888"/>
                    </a:lnTo>
                    <a:lnTo>
                      <a:pt x="16341" y="2085"/>
                    </a:lnTo>
                    <a:lnTo>
                      <a:pt x="15928" y="2301"/>
                    </a:lnTo>
                    <a:lnTo>
                      <a:pt x="15514" y="2535"/>
                    </a:lnTo>
                    <a:lnTo>
                      <a:pt x="15101" y="2768"/>
                    </a:lnTo>
                    <a:lnTo>
                      <a:pt x="14705" y="3020"/>
                    </a:lnTo>
                    <a:lnTo>
                      <a:pt x="14310" y="3272"/>
                    </a:lnTo>
                    <a:lnTo>
                      <a:pt x="13914" y="3523"/>
                    </a:lnTo>
                    <a:lnTo>
                      <a:pt x="13537" y="3793"/>
                    </a:lnTo>
                    <a:lnTo>
                      <a:pt x="13159" y="4081"/>
                    </a:lnTo>
                    <a:lnTo>
                      <a:pt x="12800" y="4368"/>
                    </a:lnTo>
                    <a:lnTo>
                      <a:pt x="12440" y="4656"/>
                    </a:lnTo>
                    <a:lnTo>
                      <a:pt x="12081" y="4962"/>
                    </a:lnTo>
                    <a:lnTo>
                      <a:pt x="11721" y="5285"/>
                    </a:lnTo>
                    <a:lnTo>
                      <a:pt x="11398" y="5609"/>
                    </a:lnTo>
                    <a:lnTo>
                      <a:pt x="11056" y="5932"/>
                    </a:lnTo>
                    <a:lnTo>
                      <a:pt x="10733" y="6274"/>
                    </a:lnTo>
                    <a:lnTo>
                      <a:pt x="10427" y="6615"/>
                    </a:lnTo>
                    <a:lnTo>
                      <a:pt x="10103" y="6957"/>
                    </a:lnTo>
                    <a:lnTo>
                      <a:pt x="9816" y="7316"/>
                    </a:lnTo>
                    <a:lnTo>
                      <a:pt x="9510" y="7694"/>
                    </a:lnTo>
                    <a:lnTo>
                      <a:pt x="9241" y="8053"/>
                    </a:lnTo>
                    <a:lnTo>
                      <a:pt x="8953" y="8449"/>
                    </a:lnTo>
                    <a:lnTo>
                      <a:pt x="8701" y="8826"/>
                    </a:lnTo>
                    <a:lnTo>
                      <a:pt x="8432" y="9222"/>
                    </a:lnTo>
                    <a:lnTo>
                      <a:pt x="8198" y="9617"/>
                    </a:lnTo>
                    <a:lnTo>
                      <a:pt x="7946" y="10031"/>
                    </a:lnTo>
                    <a:lnTo>
                      <a:pt x="7731" y="10444"/>
                    </a:lnTo>
                    <a:lnTo>
                      <a:pt x="7497" y="10858"/>
                    </a:lnTo>
                    <a:lnTo>
                      <a:pt x="7299" y="11271"/>
                    </a:lnTo>
                    <a:lnTo>
                      <a:pt x="7083" y="11703"/>
                    </a:lnTo>
                    <a:lnTo>
                      <a:pt x="6904" y="12134"/>
                    </a:lnTo>
                    <a:lnTo>
                      <a:pt x="6724" y="12583"/>
                    </a:lnTo>
                    <a:lnTo>
                      <a:pt x="6544" y="13015"/>
                    </a:lnTo>
                    <a:lnTo>
                      <a:pt x="6400" y="13464"/>
                    </a:lnTo>
                    <a:lnTo>
                      <a:pt x="6239" y="13932"/>
                    </a:lnTo>
                    <a:lnTo>
                      <a:pt x="6113" y="14381"/>
                    </a:lnTo>
                    <a:lnTo>
                      <a:pt x="5969" y="14848"/>
                    </a:lnTo>
                    <a:lnTo>
                      <a:pt x="5861" y="15316"/>
                    </a:lnTo>
                    <a:lnTo>
                      <a:pt x="5753" y="15783"/>
                    </a:lnTo>
                    <a:lnTo>
                      <a:pt x="5663" y="16269"/>
                    </a:lnTo>
                    <a:lnTo>
                      <a:pt x="5573" y="16754"/>
                    </a:lnTo>
                    <a:lnTo>
                      <a:pt x="5502" y="17239"/>
                    </a:lnTo>
                    <a:lnTo>
                      <a:pt x="5448" y="17725"/>
                    </a:lnTo>
                    <a:lnTo>
                      <a:pt x="5394" y="18210"/>
                    </a:lnTo>
                    <a:lnTo>
                      <a:pt x="5358" y="18713"/>
                    </a:lnTo>
                    <a:lnTo>
                      <a:pt x="5340" y="19199"/>
                    </a:lnTo>
                    <a:lnTo>
                      <a:pt x="4854" y="19325"/>
                    </a:lnTo>
                    <a:lnTo>
                      <a:pt x="4405" y="19486"/>
                    </a:lnTo>
                    <a:lnTo>
                      <a:pt x="3956" y="19666"/>
                    </a:lnTo>
                    <a:lnTo>
                      <a:pt x="3524" y="19882"/>
                    </a:lnTo>
                    <a:lnTo>
                      <a:pt x="3093" y="20134"/>
                    </a:lnTo>
                    <a:lnTo>
                      <a:pt x="2715" y="20403"/>
                    </a:lnTo>
                    <a:lnTo>
                      <a:pt x="2338" y="20709"/>
                    </a:lnTo>
                    <a:lnTo>
                      <a:pt x="1978" y="21032"/>
                    </a:lnTo>
                    <a:lnTo>
                      <a:pt x="1727" y="21302"/>
                    </a:lnTo>
                    <a:lnTo>
                      <a:pt x="1493" y="21590"/>
                    </a:lnTo>
                    <a:lnTo>
                      <a:pt x="1259" y="21895"/>
                    </a:lnTo>
                    <a:lnTo>
                      <a:pt x="1043" y="22201"/>
                    </a:lnTo>
                    <a:lnTo>
                      <a:pt x="864" y="22524"/>
                    </a:lnTo>
                    <a:lnTo>
                      <a:pt x="684" y="22848"/>
                    </a:lnTo>
                    <a:lnTo>
                      <a:pt x="522" y="23189"/>
                    </a:lnTo>
                    <a:lnTo>
                      <a:pt x="396" y="23549"/>
                    </a:lnTo>
                    <a:lnTo>
                      <a:pt x="306" y="23819"/>
                    </a:lnTo>
                    <a:lnTo>
                      <a:pt x="234" y="24088"/>
                    </a:lnTo>
                    <a:lnTo>
                      <a:pt x="163" y="24358"/>
                    </a:lnTo>
                    <a:lnTo>
                      <a:pt x="109" y="24628"/>
                    </a:lnTo>
                    <a:lnTo>
                      <a:pt x="55" y="24915"/>
                    </a:lnTo>
                    <a:lnTo>
                      <a:pt x="37" y="25203"/>
                    </a:lnTo>
                    <a:lnTo>
                      <a:pt x="19" y="25490"/>
                    </a:lnTo>
                    <a:lnTo>
                      <a:pt x="1" y="25796"/>
                    </a:lnTo>
                    <a:lnTo>
                      <a:pt x="19" y="26138"/>
                    </a:lnTo>
                    <a:lnTo>
                      <a:pt x="37" y="26479"/>
                    </a:lnTo>
                    <a:lnTo>
                      <a:pt x="91" y="26803"/>
                    </a:lnTo>
                    <a:lnTo>
                      <a:pt x="145" y="27144"/>
                    </a:lnTo>
                    <a:lnTo>
                      <a:pt x="217" y="27468"/>
                    </a:lnTo>
                    <a:lnTo>
                      <a:pt x="306" y="27791"/>
                    </a:lnTo>
                    <a:lnTo>
                      <a:pt x="414" y="28097"/>
                    </a:lnTo>
                    <a:lnTo>
                      <a:pt x="540" y="28403"/>
                    </a:lnTo>
                    <a:lnTo>
                      <a:pt x="666" y="28690"/>
                    </a:lnTo>
                    <a:lnTo>
                      <a:pt x="828" y="28996"/>
                    </a:lnTo>
                    <a:lnTo>
                      <a:pt x="990" y="29265"/>
                    </a:lnTo>
                    <a:lnTo>
                      <a:pt x="1151" y="29535"/>
                    </a:lnTo>
                    <a:lnTo>
                      <a:pt x="1349" y="29805"/>
                    </a:lnTo>
                    <a:lnTo>
                      <a:pt x="1547" y="30056"/>
                    </a:lnTo>
                    <a:lnTo>
                      <a:pt x="1762" y="30308"/>
                    </a:lnTo>
                    <a:lnTo>
                      <a:pt x="1978" y="30542"/>
                    </a:lnTo>
                    <a:lnTo>
                      <a:pt x="2212" y="30758"/>
                    </a:lnTo>
                    <a:lnTo>
                      <a:pt x="2464" y="30973"/>
                    </a:lnTo>
                    <a:lnTo>
                      <a:pt x="2715" y="31171"/>
                    </a:lnTo>
                    <a:lnTo>
                      <a:pt x="2985" y="31369"/>
                    </a:lnTo>
                    <a:lnTo>
                      <a:pt x="3255" y="31531"/>
                    </a:lnTo>
                    <a:lnTo>
                      <a:pt x="3524" y="31692"/>
                    </a:lnTo>
                    <a:lnTo>
                      <a:pt x="3830" y="31854"/>
                    </a:lnTo>
                    <a:lnTo>
                      <a:pt x="4117" y="31980"/>
                    </a:lnTo>
                    <a:lnTo>
                      <a:pt x="4423" y="32106"/>
                    </a:lnTo>
                    <a:lnTo>
                      <a:pt x="4747" y="32214"/>
                    </a:lnTo>
                    <a:lnTo>
                      <a:pt x="5052" y="32303"/>
                    </a:lnTo>
                    <a:lnTo>
                      <a:pt x="5376" y="32375"/>
                    </a:lnTo>
                    <a:lnTo>
                      <a:pt x="5717" y="32429"/>
                    </a:lnTo>
                    <a:lnTo>
                      <a:pt x="6041" y="32483"/>
                    </a:lnTo>
                    <a:lnTo>
                      <a:pt x="6382" y="32501"/>
                    </a:lnTo>
                    <a:lnTo>
                      <a:pt x="6724" y="32519"/>
                    </a:lnTo>
                    <a:lnTo>
                      <a:pt x="55224" y="32519"/>
                    </a:lnTo>
                    <a:lnTo>
                      <a:pt x="55565" y="32501"/>
                    </a:lnTo>
                    <a:lnTo>
                      <a:pt x="55907" y="32483"/>
                    </a:lnTo>
                    <a:lnTo>
                      <a:pt x="56249" y="32429"/>
                    </a:lnTo>
                    <a:lnTo>
                      <a:pt x="56572" y="32375"/>
                    </a:lnTo>
                    <a:lnTo>
                      <a:pt x="56896" y="32303"/>
                    </a:lnTo>
                    <a:lnTo>
                      <a:pt x="57219" y="32214"/>
                    </a:lnTo>
                    <a:lnTo>
                      <a:pt x="57525" y="32106"/>
                    </a:lnTo>
                    <a:lnTo>
                      <a:pt x="57830" y="31980"/>
                    </a:lnTo>
                    <a:lnTo>
                      <a:pt x="58136" y="31854"/>
                    </a:lnTo>
                    <a:lnTo>
                      <a:pt x="58424" y="31692"/>
                    </a:lnTo>
                    <a:lnTo>
                      <a:pt x="58711" y="31531"/>
                    </a:lnTo>
                    <a:lnTo>
                      <a:pt x="58981" y="31369"/>
                    </a:lnTo>
                    <a:lnTo>
                      <a:pt x="59251" y="31171"/>
                    </a:lnTo>
                    <a:lnTo>
                      <a:pt x="59502" y="30973"/>
                    </a:lnTo>
                    <a:lnTo>
                      <a:pt x="59736" y="30758"/>
                    </a:lnTo>
                    <a:lnTo>
                      <a:pt x="59970" y="30542"/>
                    </a:lnTo>
                    <a:lnTo>
                      <a:pt x="60203" y="30308"/>
                    </a:lnTo>
                    <a:lnTo>
                      <a:pt x="60419" y="30056"/>
                    </a:lnTo>
                    <a:lnTo>
                      <a:pt x="60617" y="29805"/>
                    </a:lnTo>
                    <a:lnTo>
                      <a:pt x="60797" y="29535"/>
                    </a:lnTo>
                    <a:lnTo>
                      <a:pt x="60976" y="29265"/>
                    </a:lnTo>
                    <a:lnTo>
                      <a:pt x="61138" y="28996"/>
                    </a:lnTo>
                    <a:lnTo>
                      <a:pt x="61282" y="28690"/>
                    </a:lnTo>
                    <a:lnTo>
                      <a:pt x="61426" y="28403"/>
                    </a:lnTo>
                    <a:lnTo>
                      <a:pt x="61534" y="28097"/>
                    </a:lnTo>
                    <a:lnTo>
                      <a:pt x="61641" y="27791"/>
                    </a:lnTo>
                    <a:lnTo>
                      <a:pt x="61731" y="27468"/>
                    </a:lnTo>
                    <a:lnTo>
                      <a:pt x="61821" y="27144"/>
                    </a:lnTo>
                    <a:lnTo>
                      <a:pt x="61875" y="26803"/>
                    </a:lnTo>
                    <a:lnTo>
                      <a:pt x="61911" y="26479"/>
                    </a:lnTo>
                    <a:lnTo>
                      <a:pt x="61947" y="26138"/>
                    </a:lnTo>
                    <a:lnTo>
                      <a:pt x="61947" y="25796"/>
                    </a:lnTo>
                    <a:lnTo>
                      <a:pt x="61947" y="25455"/>
                    </a:lnTo>
                    <a:lnTo>
                      <a:pt x="61911" y="25113"/>
                    </a:lnTo>
                    <a:lnTo>
                      <a:pt x="61875" y="24789"/>
                    </a:lnTo>
                    <a:lnTo>
                      <a:pt x="61821" y="24466"/>
                    </a:lnTo>
                    <a:lnTo>
                      <a:pt x="61749" y="24160"/>
                    </a:lnTo>
                    <a:lnTo>
                      <a:pt x="61659" y="23837"/>
                    </a:lnTo>
                    <a:lnTo>
                      <a:pt x="61570" y="23531"/>
                    </a:lnTo>
                    <a:lnTo>
                      <a:pt x="61444" y="23243"/>
                    </a:lnTo>
                    <a:lnTo>
                      <a:pt x="61318" y="22938"/>
                    </a:lnTo>
                    <a:lnTo>
                      <a:pt x="61174" y="22668"/>
                    </a:lnTo>
                    <a:lnTo>
                      <a:pt x="61012" y="22381"/>
                    </a:lnTo>
                    <a:lnTo>
                      <a:pt x="60850" y="22111"/>
                    </a:lnTo>
                    <a:lnTo>
                      <a:pt x="60671" y="21859"/>
                    </a:lnTo>
                    <a:lnTo>
                      <a:pt x="60491" y="21608"/>
                    </a:lnTo>
                    <a:lnTo>
                      <a:pt x="60275" y="21356"/>
                    </a:lnTo>
                    <a:lnTo>
                      <a:pt x="60060" y="21140"/>
                    </a:lnTo>
                    <a:lnTo>
                      <a:pt x="59844" y="20907"/>
                    </a:lnTo>
                    <a:lnTo>
                      <a:pt x="59610" y="20691"/>
                    </a:lnTo>
                    <a:lnTo>
                      <a:pt x="59358" y="20493"/>
                    </a:lnTo>
                    <a:lnTo>
                      <a:pt x="59107" y="20313"/>
                    </a:lnTo>
                    <a:lnTo>
                      <a:pt x="58855" y="20134"/>
                    </a:lnTo>
                    <a:lnTo>
                      <a:pt x="58585" y="19972"/>
                    </a:lnTo>
                    <a:lnTo>
                      <a:pt x="58298" y="19810"/>
                    </a:lnTo>
                    <a:lnTo>
                      <a:pt x="58010" y="19666"/>
                    </a:lnTo>
                    <a:lnTo>
                      <a:pt x="57723" y="19540"/>
                    </a:lnTo>
                    <a:lnTo>
                      <a:pt x="57417" y="19432"/>
                    </a:lnTo>
                    <a:lnTo>
                      <a:pt x="57111" y="19343"/>
                    </a:lnTo>
                    <a:lnTo>
                      <a:pt x="56806" y="19253"/>
                    </a:lnTo>
                    <a:lnTo>
                      <a:pt x="56482" y="19181"/>
                    </a:lnTo>
                    <a:lnTo>
                      <a:pt x="56159" y="19127"/>
                    </a:lnTo>
                    <a:lnTo>
                      <a:pt x="55835" y="19091"/>
                    </a:lnTo>
                    <a:lnTo>
                      <a:pt x="55512" y="19073"/>
                    </a:lnTo>
                    <a:lnTo>
                      <a:pt x="55512" y="19055"/>
                    </a:lnTo>
                    <a:lnTo>
                      <a:pt x="55494" y="18552"/>
                    </a:lnTo>
                    <a:lnTo>
                      <a:pt x="55458" y="18066"/>
                    </a:lnTo>
                    <a:lnTo>
                      <a:pt x="55404" y="17581"/>
                    </a:lnTo>
                    <a:lnTo>
                      <a:pt x="55314" y="17096"/>
                    </a:lnTo>
                    <a:lnTo>
                      <a:pt x="55206" y="16610"/>
                    </a:lnTo>
                    <a:lnTo>
                      <a:pt x="55098" y="16143"/>
                    </a:lnTo>
                    <a:lnTo>
                      <a:pt x="54936" y="15693"/>
                    </a:lnTo>
                    <a:lnTo>
                      <a:pt x="54774" y="15244"/>
                    </a:lnTo>
                    <a:lnTo>
                      <a:pt x="54595" y="14813"/>
                    </a:lnTo>
                    <a:lnTo>
                      <a:pt x="54397" y="14381"/>
                    </a:lnTo>
                    <a:lnTo>
                      <a:pt x="54163" y="13968"/>
                    </a:lnTo>
                    <a:lnTo>
                      <a:pt x="53930" y="13554"/>
                    </a:lnTo>
                    <a:lnTo>
                      <a:pt x="53660" y="13159"/>
                    </a:lnTo>
                    <a:lnTo>
                      <a:pt x="53390" y="12781"/>
                    </a:lnTo>
                    <a:lnTo>
                      <a:pt x="53103" y="12422"/>
                    </a:lnTo>
                    <a:lnTo>
                      <a:pt x="52797" y="12062"/>
                    </a:lnTo>
                    <a:lnTo>
                      <a:pt x="52474" y="11721"/>
                    </a:lnTo>
                    <a:lnTo>
                      <a:pt x="52132" y="11397"/>
                    </a:lnTo>
                    <a:lnTo>
                      <a:pt x="51772" y="11091"/>
                    </a:lnTo>
                    <a:lnTo>
                      <a:pt x="51413" y="10804"/>
                    </a:lnTo>
                    <a:lnTo>
                      <a:pt x="51035" y="10534"/>
                    </a:lnTo>
                    <a:lnTo>
                      <a:pt x="50640" y="10265"/>
                    </a:lnTo>
                    <a:lnTo>
                      <a:pt x="50226" y="10031"/>
                    </a:lnTo>
                    <a:lnTo>
                      <a:pt x="49813" y="9797"/>
                    </a:lnTo>
                    <a:lnTo>
                      <a:pt x="49382" y="9599"/>
                    </a:lnTo>
                    <a:lnTo>
                      <a:pt x="48950" y="9420"/>
                    </a:lnTo>
                    <a:lnTo>
                      <a:pt x="48501" y="9258"/>
                    </a:lnTo>
                    <a:lnTo>
                      <a:pt x="48051" y="9114"/>
                    </a:lnTo>
                    <a:lnTo>
                      <a:pt x="47584" y="8988"/>
                    </a:lnTo>
                    <a:lnTo>
                      <a:pt x="47099" y="8880"/>
                    </a:lnTo>
                    <a:lnTo>
                      <a:pt x="46631" y="8790"/>
                    </a:lnTo>
                    <a:lnTo>
                      <a:pt x="46128" y="8737"/>
                    </a:lnTo>
                    <a:lnTo>
                      <a:pt x="45643" y="8701"/>
                    </a:lnTo>
                    <a:lnTo>
                      <a:pt x="45139" y="8683"/>
                    </a:lnTo>
                    <a:lnTo>
                      <a:pt x="44726" y="8701"/>
                    </a:lnTo>
                    <a:lnTo>
                      <a:pt x="44312" y="8719"/>
                    </a:lnTo>
                    <a:lnTo>
                      <a:pt x="43917" y="8755"/>
                    </a:lnTo>
                    <a:lnTo>
                      <a:pt x="43521" y="8808"/>
                    </a:lnTo>
                    <a:lnTo>
                      <a:pt x="43126" y="8880"/>
                    </a:lnTo>
                    <a:lnTo>
                      <a:pt x="42748" y="8970"/>
                    </a:lnTo>
                    <a:lnTo>
                      <a:pt x="42371" y="9060"/>
                    </a:lnTo>
                    <a:lnTo>
                      <a:pt x="41993" y="9168"/>
                    </a:lnTo>
                    <a:lnTo>
                      <a:pt x="41652" y="8665"/>
                    </a:lnTo>
                    <a:lnTo>
                      <a:pt x="41292" y="8161"/>
                    </a:lnTo>
                    <a:lnTo>
                      <a:pt x="40933" y="7676"/>
                    </a:lnTo>
                    <a:lnTo>
                      <a:pt x="40555" y="7191"/>
                    </a:lnTo>
                    <a:lnTo>
                      <a:pt x="40142" y="6723"/>
                    </a:lnTo>
                    <a:lnTo>
                      <a:pt x="39728" y="6274"/>
                    </a:lnTo>
                    <a:lnTo>
                      <a:pt x="39315" y="5842"/>
                    </a:lnTo>
                    <a:lnTo>
                      <a:pt x="38865" y="5411"/>
                    </a:lnTo>
                    <a:lnTo>
                      <a:pt x="38416" y="4997"/>
                    </a:lnTo>
                    <a:lnTo>
                      <a:pt x="37949" y="4602"/>
                    </a:lnTo>
                    <a:lnTo>
                      <a:pt x="37481" y="4224"/>
                    </a:lnTo>
                    <a:lnTo>
                      <a:pt x="36996" y="3847"/>
                    </a:lnTo>
                    <a:lnTo>
                      <a:pt x="36493" y="3487"/>
                    </a:lnTo>
                    <a:lnTo>
                      <a:pt x="35989" y="3146"/>
                    </a:lnTo>
                    <a:lnTo>
                      <a:pt x="35450" y="2822"/>
                    </a:lnTo>
                    <a:lnTo>
                      <a:pt x="34929" y="2517"/>
                    </a:lnTo>
                    <a:lnTo>
                      <a:pt x="34389" y="2229"/>
                    </a:lnTo>
                    <a:lnTo>
                      <a:pt x="33832" y="1941"/>
                    </a:lnTo>
                    <a:lnTo>
                      <a:pt x="33275" y="1690"/>
                    </a:lnTo>
                    <a:lnTo>
                      <a:pt x="32700" y="1456"/>
                    </a:lnTo>
                    <a:lnTo>
                      <a:pt x="32106" y="1222"/>
                    </a:lnTo>
                    <a:lnTo>
                      <a:pt x="31531" y="1025"/>
                    </a:lnTo>
                    <a:lnTo>
                      <a:pt x="30920" y="827"/>
                    </a:lnTo>
                    <a:lnTo>
                      <a:pt x="30327" y="665"/>
                    </a:lnTo>
                    <a:lnTo>
                      <a:pt x="29716" y="503"/>
                    </a:lnTo>
                    <a:lnTo>
                      <a:pt x="29086" y="378"/>
                    </a:lnTo>
                    <a:lnTo>
                      <a:pt x="28457" y="270"/>
                    </a:lnTo>
                    <a:lnTo>
                      <a:pt x="27828" y="162"/>
                    </a:lnTo>
                    <a:lnTo>
                      <a:pt x="27181" y="90"/>
                    </a:lnTo>
                    <a:lnTo>
                      <a:pt x="26534" y="36"/>
                    </a:lnTo>
                    <a:lnTo>
                      <a:pt x="25887" y="18"/>
                    </a:lnTo>
                    <a:lnTo>
                      <a:pt x="25239" y="0"/>
                    </a:lnTo>
                    <a:close/>
                  </a:path>
                </a:pathLst>
              </a:custGeom>
              <a:solidFill>
                <a:srgbClr val="0071DA">
                  <a:alpha val="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305;p31">
                <a:extLst>
                  <a:ext uri="{FF2B5EF4-FFF2-40B4-BE49-F238E27FC236}">
                    <a16:creationId xmlns:a16="http://schemas.microsoft.com/office/drawing/2014/main" id="{31C9A507-799B-43C0-A2D1-4E3D61729F7F}"/>
                  </a:ext>
                </a:extLst>
              </p:cNvPr>
              <p:cNvSpPr/>
              <p:nvPr/>
            </p:nvSpPr>
            <p:spPr>
              <a:xfrm>
                <a:off x="4656850" y="2603725"/>
                <a:ext cx="129475" cy="178425"/>
              </a:xfrm>
              <a:custGeom>
                <a:avLst/>
                <a:gdLst/>
                <a:ahLst/>
                <a:cxnLst/>
                <a:rect l="l" t="t" r="r" b="b"/>
                <a:pathLst>
                  <a:path w="5179" h="7137" extrusionOk="0">
                    <a:moveTo>
                      <a:pt x="1" y="0"/>
                    </a:moveTo>
                    <a:lnTo>
                      <a:pt x="1" y="7137"/>
                    </a:lnTo>
                    <a:lnTo>
                      <a:pt x="5178" y="7137"/>
                    </a:lnTo>
                    <a:lnTo>
                      <a:pt x="517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306;p31">
                <a:extLst>
                  <a:ext uri="{FF2B5EF4-FFF2-40B4-BE49-F238E27FC236}">
                    <a16:creationId xmlns:a16="http://schemas.microsoft.com/office/drawing/2014/main" id="{908CA80D-C604-4355-8CD1-92DB0EF4F18F}"/>
                  </a:ext>
                </a:extLst>
              </p:cNvPr>
              <p:cNvSpPr/>
              <p:nvPr/>
            </p:nvSpPr>
            <p:spPr>
              <a:xfrm>
                <a:off x="4581800" y="2397000"/>
                <a:ext cx="284050" cy="138875"/>
              </a:xfrm>
              <a:custGeom>
                <a:avLst/>
                <a:gdLst/>
                <a:ahLst/>
                <a:cxnLst/>
                <a:rect l="l" t="t" r="r" b="b"/>
                <a:pathLst>
                  <a:path w="11362" h="5555" extrusionOk="0">
                    <a:moveTo>
                      <a:pt x="5394" y="0"/>
                    </a:moveTo>
                    <a:lnTo>
                      <a:pt x="5106" y="18"/>
                    </a:lnTo>
                    <a:lnTo>
                      <a:pt x="4819" y="54"/>
                    </a:lnTo>
                    <a:lnTo>
                      <a:pt x="4549" y="108"/>
                    </a:lnTo>
                    <a:lnTo>
                      <a:pt x="4279" y="162"/>
                    </a:lnTo>
                    <a:lnTo>
                      <a:pt x="4010" y="252"/>
                    </a:lnTo>
                    <a:lnTo>
                      <a:pt x="3740" y="324"/>
                    </a:lnTo>
                    <a:lnTo>
                      <a:pt x="3488" y="432"/>
                    </a:lnTo>
                    <a:lnTo>
                      <a:pt x="3237" y="540"/>
                    </a:lnTo>
                    <a:lnTo>
                      <a:pt x="3003" y="665"/>
                    </a:lnTo>
                    <a:lnTo>
                      <a:pt x="2769" y="791"/>
                    </a:lnTo>
                    <a:lnTo>
                      <a:pt x="2536" y="935"/>
                    </a:lnTo>
                    <a:lnTo>
                      <a:pt x="2320" y="1097"/>
                    </a:lnTo>
                    <a:lnTo>
                      <a:pt x="2104" y="1259"/>
                    </a:lnTo>
                    <a:lnTo>
                      <a:pt x="1888" y="1438"/>
                    </a:lnTo>
                    <a:lnTo>
                      <a:pt x="1691" y="1618"/>
                    </a:lnTo>
                    <a:lnTo>
                      <a:pt x="1511" y="1816"/>
                    </a:lnTo>
                    <a:lnTo>
                      <a:pt x="1331" y="2014"/>
                    </a:lnTo>
                    <a:lnTo>
                      <a:pt x="1169" y="2229"/>
                    </a:lnTo>
                    <a:lnTo>
                      <a:pt x="1008" y="2445"/>
                    </a:lnTo>
                    <a:lnTo>
                      <a:pt x="846" y="2679"/>
                    </a:lnTo>
                    <a:lnTo>
                      <a:pt x="720" y="2912"/>
                    </a:lnTo>
                    <a:lnTo>
                      <a:pt x="594" y="3146"/>
                    </a:lnTo>
                    <a:lnTo>
                      <a:pt x="468" y="3398"/>
                    </a:lnTo>
                    <a:lnTo>
                      <a:pt x="360" y="3649"/>
                    </a:lnTo>
                    <a:lnTo>
                      <a:pt x="271" y="3901"/>
                    </a:lnTo>
                    <a:lnTo>
                      <a:pt x="199" y="4171"/>
                    </a:lnTo>
                    <a:lnTo>
                      <a:pt x="127" y="4440"/>
                    </a:lnTo>
                    <a:lnTo>
                      <a:pt x="73" y="4710"/>
                    </a:lnTo>
                    <a:lnTo>
                      <a:pt x="37" y="4998"/>
                    </a:lnTo>
                    <a:lnTo>
                      <a:pt x="1" y="5267"/>
                    </a:lnTo>
                    <a:lnTo>
                      <a:pt x="1" y="5555"/>
                    </a:lnTo>
                    <a:lnTo>
                      <a:pt x="2086" y="5555"/>
                    </a:lnTo>
                    <a:lnTo>
                      <a:pt x="2122" y="5213"/>
                    </a:lnTo>
                    <a:lnTo>
                      <a:pt x="2176" y="4854"/>
                    </a:lnTo>
                    <a:lnTo>
                      <a:pt x="2266" y="4530"/>
                    </a:lnTo>
                    <a:lnTo>
                      <a:pt x="2392" y="4207"/>
                    </a:lnTo>
                    <a:lnTo>
                      <a:pt x="2554" y="3901"/>
                    </a:lnTo>
                    <a:lnTo>
                      <a:pt x="2733" y="3613"/>
                    </a:lnTo>
                    <a:lnTo>
                      <a:pt x="2949" y="3344"/>
                    </a:lnTo>
                    <a:lnTo>
                      <a:pt x="3183" y="3092"/>
                    </a:lnTo>
                    <a:lnTo>
                      <a:pt x="3434" y="2876"/>
                    </a:lnTo>
                    <a:lnTo>
                      <a:pt x="3704" y="2679"/>
                    </a:lnTo>
                    <a:lnTo>
                      <a:pt x="3992" y="2499"/>
                    </a:lnTo>
                    <a:lnTo>
                      <a:pt x="4297" y="2355"/>
                    </a:lnTo>
                    <a:lnTo>
                      <a:pt x="4621" y="2229"/>
                    </a:lnTo>
                    <a:lnTo>
                      <a:pt x="4962" y="2157"/>
                    </a:lnTo>
                    <a:lnTo>
                      <a:pt x="5322" y="2103"/>
                    </a:lnTo>
                    <a:lnTo>
                      <a:pt x="5681" y="2085"/>
                    </a:lnTo>
                    <a:lnTo>
                      <a:pt x="6041" y="2103"/>
                    </a:lnTo>
                    <a:lnTo>
                      <a:pt x="6383" y="2157"/>
                    </a:lnTo>
                    <a:lnTo>
                      <a:pt x="6724" y="2229"/>
                    </a:lnTo>
                    <a:lnTo>
                      <a:pt x="7048" y="2355"/>
                    </a:lnTo>
                    <a:lnTo>
                      <a:pt x="7353" y="2499"/>
                    </a:lnTo>
                    <a:lnTo>
                      <a:pt x="7659" y="2679"/>
                    </a:lnTo>
                    <a:lnTo>
                      <a:pt x="7928" y="2876"/>
                    </a:lnTo>
                    <a:lnTo>
                      <a:pt x="8180" y="3092"/>
                    </a:lnTo>
                    <a:lnTo>
                      <a:pt x="8414" y="3344"/>
                    </a:lnTo>
                    <a:lnTo>
                      <a:pt x="8612" y="3613"/>
                    </a:lnTo>
                    <a:lnTo>
                      <a:pt x="8791" y="3901"/>
                    </a:lnTo>
                    <a:lnTo>
                      <a:pt x="8953" y="4207"/>
                    </a:lnTo>
                    <a:lnTo>
                      <a:pt x="9079" y="4530"/>
                    </a:lnTo>
                    <a:lnTo>
                      <a:pt x="9169" y="4854"/>
                    </a:lnTo>
                    <a:lnTo>
                      <a:pt x="9241" y="5213"/>
                    </a:lnTo>
                    <a:lnTo>
                      <a:pt x="9259" y="5555"/>
                    </a:lnTo>
                    <a:lnTo>
                      <a:pt x="11362" y="5555"/>
                    </a:lnTo>
                    <a:lnTo>
                      <a:pt x="11344" y="5267"/>
                    </a:lnTo>
                    <a:lnTo>
                      <a:pt x="11326" y="4998"/>
                    </a:lnTo>
                    <a:lnTo>
                      <a:pt x="11272" y="4710"/>
                    </a:lnTo>
                    <a:lnTo>
                      <a:pt x="11218" y="4440"/>
                    </a:lnTo>
                    <a:lnTo>
                      <a:pt x="11164" y="4171"/>
                    </a:lnTo>
                    <a:lnTo>
                      <a:pt x="11074" y="3901"/>
                    </a:lnTo>
                    <a:lnTo>
                      <a:pt x="10984" y="3649"/>
                    </a:lnTo>
                    <a:lnTo>
                      <a:pt x="10877" y="3398"/>
                    </a:lnTo>
                    <a:lnTo>
                      <a:pt x="10769" y="3146"/>
                    </a:lnTo>
                    <a:lnTo>
                      <a:pt x="10643" y="2912"/>
                    </a:lnTo>
                    <a:lnTo>
                      <a:pt x="10499" y="2679"/>
                    </a:lnTo>
                    <a:lnTo>
                      <a:pt x="10355" y="2445"/>
                    </a:lnTo>
                    <a:lnTo>
                      <a:pt x="10193" y="2229"/>
                    </a:lnTo>
                    <a:lnTo>
                      <a:pt x="10014" y="2014"/>
                    </a:lnTo>
                    <a:lnTo>
                      <a:pt x="9852" y="1816"/>
                    </a:lnTo>
                    <a:lnTo>
                      <a:pt x="9654" y="1618"/>
                    </a:lnTo>
                    <a:lnTo>
                      <a:pt x="9456" y="1438"/>
                    </a:lnTo>
                    <a:lnTo>
                      <a:pt x="9259" y="1259"/>
                    </a:lnTo>
                    <a:lnTo>
                      <a:pt x="9043" y="1097"/>
                    </a:lnTo>
                    <a:lnTo>
                      <a:pt x="8827" y="935"/>
                    </a:lnTo>
                    <a:lnTo>
                      <a:pt x="8594" y="791"/>
                    </a:lnTo>
                    <a:lnTo>
                      <a:pt x="8360" y="665"/>
                    </a:lnTo>
                    <a:lnTo>
                      <a:pt x="8108" y="540"/>
                    </a:lnTo>
                    <a:lnTo>
                      <a:pt x="7857" y="432"/>
                    </a:lnTo>
                    <a:lnTo>
                      <a:pt x="7605" y="324"/>
                    </a:lnTo>
                    <a:lnTo>
                      <a:pt x="7353" y="252"/>
                    </a:lnTo>
                    <a:lnTo>
                      <a:pt x="7084" y="162"/>
                    </a:lnTo>
                    <a:lnTo>
                      <a:pt x="6814" y="108"/>
                    </a:lnTo>
                    <a:lnTo>
                      <a:pt x="6526" y="54"/>
                    </a:lnTo>
                    <a:lnTo>
                      <a:pt x="6257" y="18"/>
                    </a:lnTo>
                    <a:lnTo>
                      <a:pt x="59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307;p31">
                <a:extLst>
                  <a:ext uri="{FF2B5EF4-FFF2-40B4-BE49-F238E27FC236}">
                    <a16:creationId xmlns:a16="http://schemas.microsoft.com/office/drawing/2014/main" id="{4D3B1073-EA4C-4812-9407-02AC684C62B5}"/>
                  </a:ext>
                </a:extLst>
              </p:cNvPr>
              <p:cNvSpPr/>
              <p:nvPr/>
            </p:nvSpPr>
            <p:spPr>
              <a:xfrm>
                <a:off x="4518000" y="2526875"/>
                <a:ext cx="411225" cy="329875"/>
              </a:xfrm>
              <a:custGeom>
                <a:avLst/>
                <a:gdLst/>
                <a:ahLst/>
                <a:cxnLst/>
                <a:rect l="l" t="t" r="r" b="b"/>
                <a:pathLst>
                  <a:path w="16449" h="13195" extrusionOk="0">
                    <a:moveTo>
                      <a:pt x="8233" y="4189"/>
                    </a:moveTo>
                    <a:lnTo>
                      <a:pt x="8395" y="4207"/>
                    </a:lnTo>
                    <a:lnTo>
                      <a:pt x="8539" y="4225"/>
                    </a:lnTo>
                    <a:lnTo>
                      <a:pt x="8701" y="4261"/>
                    </a:lnTo>
                    <a:lnTo>
                      <a:pt x="8845" y="4315"/>
                    </a:lnTo>
                    <a:lnTo>
                      <a:pt x="8970" y="4387"/>
                    </a:lnTo>
                    <a:lnTo>
                      <a:pt x="9096" y="4459"/>
                    </a:lnTo>
                    <a:lnTo>
                      <a:pt x="9222" y="4548"/>
                    </a:lnTo>
                    <a:lnTo>
                      <a:pt x="9330" y="4656"/>
                    </a:lnTo>
                    <a:lnTo>
                      <a:pt x="9438" y="4764"/>
                    </a:lnTo>
                    <a:lnTo>
                      <a:pt x="9528" y="4890"/>
                    </a:lnTo>
                    <a:lnTo>
                      <a:pt x="9600" y="5016"/>
                    </a:lnTo>
                    <a:lnTo>
                      <a:pt x="9672" y="5160"/>
                    </a:lnTo>
                    <a:lnTo>
                      <a:pt x="9725" y="5303"/>
                    </a:lnTo>
                    <a:lnTo>
                      <a:pt x="9761" y="5447"/>
                    </a:lnTo>
                    <a:lnTo>
                      <a:pt x="9779" y="5609"/>
                    </a:lnTo>
                    <a:lnTo>
                      <a:pt x="9797" y="5771"/>
                    </a:lnTo>
                    <a:lnTo>
                      <a:pt x="9779" y="5969"/>
                    </a:lnTo>
                    <a:lnTo>
                      <a:pt x="9743" y="6148"/>
                    </a:lnTo>
                    <a:lnTo>
                      <a:pt x="9690" y="6346"/>
                    </a:lnTo>
                    <a:lnTo>
                      <a:pt x="9600" y="6508"/>
                    </a:lnTo>
                    <a:lnTo>
                      <a:pt x="9510" y="6670"/>
                    </a:lnTo>
                    <a:lnTo>
                      <a:pt x="9384" y="6813"/>
                    </a:lnTo>
                    <a:lnTo>
                      <a:pt x="9258" y="6957"/>
                    </a:lnTo>
                    <a:lnTo>
                      <a:pt x="9114" y="7065"/>
                    </a:lnTo>
                    <a:lnTo>
                      <a:pt x="9420" y="9438"/>
                    </a:lnTo>
                    <a:lnTo>
                      <a:pt x="7029" y="9438"/>
                    </a:lnTo>
                    <a:lnTo>
                      <a:pt x="7353" y="7065"/>
                    </a:lnTo>
                    <a:lnTo>
                      <a:pt x="7209" y="6957"/>
                    </a:lnTo>
                    <a:lnTo>
                      <a:pt x="7065" y="6813"/>
                    </a:lnTo>
                    <a:lnTo>
                      <a:pt x="6957" y="6670"/>
                    </a:lnTo>
                    <a:lnTo>
                      <a:pt x="6849" y="6508"/>
                    </a:lnTo>
                    <a:lnTo>
                      <a:pt x="6777" y="6346"/>
                    </a:lnTo>
                    <a:lnTo>
                      <a:pt x="6705" y="6148"/>
                    </a:lnTo>
                    <a:lnTo>
                      <a:pt x="6670" y="5969"/>
                    </a:lnTo>
                    <a:lnTo>
                      <a:pt x="6670" y="5771"/>
                    </a:lnTo>
                    <a:lnTo>
                      <a:pt x="6670" y="5609"/>
                    </a:lnTo>
                    <a:lnTo>
                      <a:pt x="6687" y="5447"/>
                    </a:lnTo>
                    <a:lnTo>
                      <a:pt x="6723" y="5303"/>
                    </a:lnTo>
                    <a:lnTo>
                      <a:pt x="6777" y="5160"/>
                    </a:lnTo>
                    <a:lnTo>
                      <a:pt x="6849" y="5016"/>
                    </a:lnTo>
                    <a:lnTo>
                      <a:pt x="6921" y="4890"/>
                    </a:lnTo>
                    <a:lnTo>
                      <a:pt x="7029" y="4764"/>
                    </a:lnTo>
                    <a:lnTo>
                      <a:pt x="7119" y="4656"/>
                    </a:lnTo>
                    <a:lnTo>
                      <a:pt x="7227" y="4548"/>
                    </a:lnTo>
                    <a:lnTo>
                      <a:pt x="7353" y="4459"/>
                    </a:lnTo>
                    <a:lnTo>
                      <a:pt x="7478" y="4387"/>
                    </a:lnTo>
                    <a:lnTo>
                      <a:pt x="7622" y="4315"/>
                    </a:lnTo>
                    <a:lnTo>
                      <a:pt x="7766" y="4261"/>
                    </a:lnTo>
                    <a:lnTo>
                      <a:pt x="7910" y="4225"/>
                    </a:lnTo>
                    <a:lnTo>
                      <a:pt x="8072" y="4207"/>
                    </a:lnTo>
                    <a:lnTo>
                      <a:pt x="8233" y="4189"/>
                    </a:lnTo>
                    <a:close/>
                    <a:moveTo>
                      <a:pt x="1546" y="0"/>
                    </a:moveTo>
                    <a:lnTo>
                      <a:pt x="1384" y="18"/>
                    </a:lnTo>
                    <a:lnTo>
                      <a:pt x="1223" y="36"/>
                    </a:lnTo>
                    <a:lnTo>
                      <a:pt x="1079" y="72"/>
                    </a:lnTo>
                    <a:lnTo>
                      <a:pt x="935" y="126"/>
                    </a:lnTo>
                    <a:lnTo>
                      <a:pt x="809" y="180"/>
                    </a:lnTo>
                    <a:lnTo>
                      <a:pt x="683" y="270"/>
                    </a:lnTo>
                    <a:lnTo>
                      <a:pt x="558" y="360"/>
                    </a:lnTo>
                    <a:lnTo>
                      <a:pt x="450" y="450"/>
                    </a:lnTo>
                    <a:lnTo>
                      <a:pt x="360" y="558"/>
                    </a:lnTo>
                    <a:lnTo>
                      <a:pt x="270" y="683"/>
                    </a:lnTo>
                    <a:lnTo>
                      <a:pt x="180" y="809"/>
                    </a:lnTo>
                    <a:lnTo>
                      <a:pt x="126" y="935"/>
                    </a:lnTo>
                    <a:lnTo>
                      <a:pt x="72" y="1079"/>
                    </a:lnTo>
                    <a:lnTo>
                      <a:pt x="36" y="1223"/>
                    </a:lnTo>
                    <a:lnTo>
                      <a:pt x="0" y="1385"/>
                    </a:lnTo>
                    <a:lnTo>
                      <a:pt x="0" y="1546"/>
                    </a:lnTo>
                    <a:lnTo>
                      <a:pt x="0" y="11667"/>
                    </a:lnTo>
                    <a:lnTo>
                      <a:pt x="0" y="11829"/>
                    </a:lnTo>
                    <a:lnTo>
                      <a:pt x="36" y="11973"/>
                    </a:lnTo>
                    <a:lnTo>
                      <a:pt x="72" y="12116"/>
                    </a:lnTo>
                    <a:lnTo>
                      <a:pt x="126" y="12260"/>
                    </a:lnTo>
                    <a:lnTo>
                      <a:pt x="180" y="12404"/>
                    </a:lnTo>
                    <a:lnTo>
                      <a:pt x="270" y="12530"/>
                    </a:lnTo>
                    <a:lnTo>
                      <a:pt x="360" y="12638"/>
                    </a:lnTo>
                    <a:lnTo>
                      <a:pt x="450" y="12746"/>
                    </a:lnTo>
                    <a:lnTo>
                      <a:pt x="558" y="12853"/>
                    </a:lnTo>
                    <a:lnTo>
                      <a:pt x="683" y="12943"/>
                    </a:lnTo>
                    <a:lnTo>
                      <a:pt x="809" y="13015"/>
                    </a:lnTo>
                    <a:lnTo>
                      <a:pt x="935" y="13087"/>
                    </a:lnTo>
                    <a:lnTo>
                      <a:pt x="1079" y="13141"/>
                    </a:lnTo>
                    <a:lnTo>
                      <a:pt x="1223" y="13177"/>
                    </a:lnTo>
                    <a:lnTo>
                      <a:pt x="1384" y="13195"/>
                    </a:lnTo>
                    <a:lnTo>
                      <a:pt x="15082" y="13195"/>
                    </a:lnTo>
                    <a:lnTo>
                      <a:pt x="15226" y="13177"/>
                    </a:lnTo>
                    <a:lnTo>
                      <a:pt x="15370" y="13141"/>
                    </a:lnTo>
                    <a:lnTo>
                      <a:pt x="15514" y="13087"/>
                    </a:lnTo>
                    <a:lnTo>
                      <a:pt x="15658" y="13015"/>
                    </a:lnTo>
                    <a:lnTo>
                      <a:pt x="15783" y="12943"/>
                    </a:lnTo>
                    <a:lnTo>
                      <a:pt x="15891" y="12853"/>
                    </a:lnTo>
                    <a:lnTo>
                      <a:pt x="15999" y="12746"/>
                    </a:lnTo>
                    <a:lnTo>
                      <a:pt x="16107" y="12638"/>
                    </a:lnTo>
                    <a:lnTo>
                      <a:pt x="16197" y="12530"/>
                    </a:lnTo>
                    <a:lnTo>
                      <a:pt x="16269" y="12404"/>
                    </a:lnTo>
                    <a:lnTo>
                      <a:pt x="16341" y="12260"/>
                    </a:lnTo>
                    <a:lnTo>
                      <a:pt x="16395" y="12116"/>
                    </a:lnTo>
                    <a:lnTo>
                      <a:pt x="16431" y="11973"/>
                    </a:lnTo>
                    <a:lnTo>
                      <a:pt x="16449" y="11829"/>
                    </a:lnTo>
                    <a:lnTo>
                      <a:pt x="16449" y="11667"/>
                    </a:lnTo>
                    <a:lnTo>
                      <a:pt x="16449" y="1546"/>
                    </a:lnTo>
                    <a:lnTo>
                      <a:pt x="16449" y="1385"/>
                    </a:lnTo>
                    <a:lnTo>
                      <a:pt x="16431" y="1223"/>
                    </a:lnTo>
                    <a:lnTo>
                      <a:pt x="16395" y="1079"/>
                    </a:lnTo>
                    <a:lnTo>
                      <a:pt x="16341" y="935"/>
                    </a:lnTo>
                    <a:lnTo>
                      <a:pt x="16269" y="809"/>
                    </a:lnTo>
                    <a:lnTo>
                      <a:pt x="16197" y="683"/>
                    </a:lnTo>
                    <a:lnTo>
                      <a:pt x="16107" y="558"/>
                    </a:lnTo>
                    <a:lnTo>
                      <a:pt x="15999" y="450"/>
                    </a:lnTo>
                    <a:lnTo>
                      <a:pt x="15891" y="360"/>
                    </a:lnTo>
                    <a:lnTo>
                      <a:pt x="15783" y="270"/>
                    </a:lnTo>
                    <a:lnTo>
                      <a:pt x="15658" y="180"/>
                    </a:lnTo>
                    <a:lnTo>
                      <a:pt x="15514" y="126"/>
                    </a:lnTo>
                    <a:lnTo>
                      <a:pt x="15370" y="72"/>
                    </a:lnTo>
                    <a:lnTo>
                      <a:pt x="15226" y="36"/>
                    </a:lnTo>
                    <a:lnTo>
                      <a:pt x="15082" y="18"/>
                    </a:lnTo>
                    <a:lnTo>
                      <a:pt x="149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3" name="Google Shape;1301;p31">
              <a:extLst>
                <a:ext uri="{FF2B5EF4-FFF2-40B4-BE49-F238E27FC236}">
                  <a16:creationId xmlns:a16="http://schemas.microsoft.com/office/drawing/2014/main" id="{3B8885D6-7D71-4660-B72F-FB5DBC0EAC8A}"/>
                </a:ext>
              </a:extLst>
            </p:cNvPr>
            <p:cNvSpPr/>
            <p:nvPr/>
          </p:nvSpPr>
          <p:spPr>
            <a:xfrm>
              <a:off x="6328500" y="2699500"/>
              <a:ext cx="140400" cy="1404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308;p31">
              <a:extLst>
                <a:ext uri="{FF2B5EF4-FFF2-40B4-BE49-F238E27FC236}">
                  <a16:creationId xmlns:a16="http://schemas.microsoft.com/office/drawing/2014/main" id="{CA72457C-BDE4-446E-B1BA-48E2A330646D}"/>
                </a:ext>
              </a:extLst>
            </p:cNvPr>
            <p:cNvSpPr/>
            <p:nvPr/>
          </p:nvSpPr>
          <p:spPr>
            <a:xfrm>
              <a:off x="4648988" y="2699500"/>
              <a:ext cx="140400" cy="1404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5" name="Google Shape;1032;p43">
            <a:extLst>
              <a:ext uri="{FF2B5EF4-FFF2-40B4-BE49-F238E27FC236}">
                <a16:creationId xmlns:a16="http://schemas.microsoft.com/office/drawing/2014/main" id="{2EF14F90-34A9-4B0B-A06D-AC295F7BFBB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6547" b="16540"/>
          <a:stretch/>
        </p:blipFill>
        <p:spPr>
          <a:xfrm>
            <a:off x="4675577" y="2010456"/>
            <a:ext cx="1723873" cy="1486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ata Privacy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FF932D"/>
      </a:accent1>
      <a:accent2>
        <a:srgbClr val="F9645D"/>
      </a:accent2>
      <a:accent3>
        <a:srgbClr val="FFD966"/>
      </a:accent3>
      <a:accent4>
        <a:srgbClr val="03DEB1"/>
      </a:accent4>
      <a:accent5>
        <a:srgbClr val="533CD2"/>
      </a:accent5>
      <a:accent6>
        <a:srgbClr val="0071D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255</Words>
  <Application>Microsoft Office PowerPoint</Application>
  <PresentationFormat>Apresentação na tela (16:9)</PresentationFormat>
  <Paragraphs>26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Fira Sans Extra Condensed SemiBold</vt:lpstr>
      <vt:lpstr>Roboto</vt:lpstr>
      <vt:lpstr>Fira Sans Extra Condensed</vt:lpstr>
      <vt:lpstr>Data Privacy Infographics by Slidesgo</vt:lpstr>
      <vt:lpstr>Privacidade dos Dados</vt:lpstr>
      <vt:lpstr>A importância da IA</vt:lpstr>
      <vt:lpstr>Pesquisa de Privacidade do Consumidor  Cisco 2022</vt:lpstr>
      <vt:lpstr>Cenário da privacidade de dados e da IA no Brasil</vt:lpstr>
      <vt:lpstr>Estratégias para minimizar os riscos e preservar a privacidade nos sistemas de 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Privacy Infographics</dc:title>
  <dc:creator>Marcos Fernando</dc:creator>
  <cp:lastModifiedBy>Marcos Fernando</cp:lastModifiedBy>
  <cp:revision>16</cp:revision>
  <dcterms:modified xsi:type="dcterms:W3CDTF">2023-09-25T17:06:06Z</dcterms:modified>
</cp:coreProperties>
</file>