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0"/>
  </p:notesMasterIdLst>
  <p:handoutMasterIdLst>
    <p:handoutMasterId r:id="rId21"/>
  </p:handoutMasterIdLst>
  <p:sldIdLst>
    <p:sldId id="256" r:id="rId5"/>
    <p:sldId id="298" r:id="rId6"/>
    <p:sldId id="305" r:id="rId7"/>
    <p:sldId id="297" r:id="rId8"/>
    <p:sldId id="299" r:id="rId9"/>
    <p:sldId id="300" r:id="rId10"/>
    <p:sldId id="304" r:id="rId11"/>
    <p:sldId id="285" r:id="rId12"/>
    <p:sldId id="306" r:id="rId13"/>
    <p:sldId id="307" r:id="rId14"/>
    <p:sldId id="301" r:id="rId15"/>
    <p:sldId id="303" r:id="rId16"/>
    <p:sldId id="280" r:id="rId17"/>
    <p:sldId id="259"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san, Ahmed" initials="HA" lastIdx="1" clrIdx="0">
    <p:extLst>
      <p:ext uri="{19B8F6BF-5375-455C-9EA6-DF929625EA0E}">
        <p15:presenceInfo xmlns:p15="http://schemas.microsoft.com/office/powerpoint/2012/main" userId="S::ahmedsabry.hassan@udc.edu::245655e4-da25-4d7d-92b7-562d07c5c2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a:srgbClr val="7F7F7F"/>
    <a:srgbClr val="A6A6A6"/>
    <a:srgbClr val="465359"/>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D91D6-60FF-471A-8F3A-82381DB3D4D4}" v="4" dt="2021-04-23T13:51:27.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34"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Ahmed" userId="245655e4-da25-4d7d-92b7-562d07c5c289" providerId="ADAL" clId="{A46B824C-A857-4D84-8440-30A8B3AFD1A5}"/>
    <pc:docChg chg="undo custSel addSld delSld modSld sldOrd">
      <pc:chgData name="Hassan, Ahmed" userId="245655e4-da25-4d7d-92b7-562d07c5c289" providerId="ADAL" clId="{A46B824C-A857-4D84-8440-30A8B3AFD1A5}" dt="2021-04-23T13:35:48.929" v="2305" actId="20577"/>
      <pc:docMkLst>
        <pc:docMk/>
      </pc:docMkLst>
      <pc:sldChg chg="modSp mod">
        <pc:chgData name="Hassan, Ahmed" userId="245655e4-da25-4d7d-92b7-562d07c5c289" providerId="ADAL" clId="{A46B824C-A857-4D84-8440-30A8B3AFD1A5}" dt="2021-04-16T16:38:54.561" v="1614" actId="1036"/>
        <pc:sldMkLst>
          <pc:docMk/>
          <pc:sldMk cId="109857222" sldId="256"/>
        </pc:sldMkLst>
        <pc:picChg chg="mod">
          <ac:chgData name="Hassan, Ahmed" userId="245655e4-da25-4d7d-92b7-562d07c5c289" providerId="ADAL" clId="{A46B824C-A857-4D84-8440-30A8B3AFD1A5}" dt="2021-04-16T16:38:54.561" v="1614" actId="1036"/>
          <ac:picMkLst>
            <pc:docMk/>
            <pc:sldMk cId="109857222" sldId="256"/>
            <ac:picMk id="11" creationId="{00000000-0000-0000-0000-000000000000}"/>
          </ac:picMkLst>
        </pc:picChg>
      </pc:sldChg>
      <pc:sldChg chg="del ord">
        <pc:chgData name="Hassan, Ahmed" userId="245655e4-da25-4d7d-92b7-562d07c5c289" providerId="ADAL" clId="{A46B824C-A857-4D84-8440-30A8B3AFD1A5}" dt="2021-04-16T06:08:01.686" v="1035" actId="47"/>
        <pc:sldMkLst>
          <pc:docMk/>
          <pc:sldMk cId="2309165863" sldId="257"/>
        </pc:sldMkLst>
      </pc:sldChg>
      <pc:sldChg chg="addSp delSp modSp mod ord modClrScheme chgLayout">
        <pc:chgData name="Hassan, Ahmed" userId="245655e4-da25-4d7d-92b7-562d07c5c289" providerId="ADAL" clId="{A46B824C-A857-4D84-8440-30A8B3AFD1A5}" dt="2021-04-16T06:53:14.533" v="1381" actId="962"/>
        <pc:sldMkLst>
          <pc:docMk/>
          <pc:sldMk cId="195228844" sldId="259"/>
        </pc:sldMkLst>
        <pc:spChg chg="add del mod">
          <ac:chgData name="Hassan, Ahmed" userId="245655e4-da25-4d7d-92b7-562d07c5c289" providerId="ADAL" clId="{A46B824C-A857-4D84-8440-30A8B3AFD1A5}" dt="2021-04-16T06:50:56.698" v="1331" actId="931"/>
          <ac:spMkLst>
            <pc:docMk/>
            <pc:sldMk cId="195228844" sldId="259"/>
            <ac:spMk id="3" creationId="{3B5F1B14-41A9-406A-8B0D-17E0D71B8284}"/>
          </ac:spMkLst>
        </pc:spChg>
        <pc:spChg chg="mod ord">
          <ac:chgData name="Hassan, Ahmed" userId="245655e4-da25-4d7d-92b7-562d07c5c289" providerId="ADAL" clId="{A46B824C-A857-4D84-8440-30A8B3AFD1A5}" dt="2021-04-16T06:51:20.400" v="1340" actId="26606"/>
          <ac:spMkLst>
            <pc:docMk/>
            <pc:sldMk cId="195228844" sldId="259"/>
            <ac:spMk id="4" creationId="{00000000-0000-0000-0000-000000000000}"/>
          </ac:spMkLst>
        </pc:spChg>
        <pc:spChg chg="add del mod ord replId">
          <ac:chgData name="Hassan, Ahmed" userId="245655e4-da25-4d7d-92b7-562d07c5c289" providerId="ADAL" clId="{A46B824C-A857-4D84-8440-30A8B3AFD1A5}" dt="2021-04-16T06:51:53.095" v="1372" actId="20577"/>
          <ac:spMkLst>
            <pc:docMk/>
            <pc:sldMk cId="195228844" sldId="259"/>
            <ac:spMk id="5" creationId="{00000000-0000-0000-0000-000000000000}"/>
          </ac:spMkLst>
        </pc:spChg>
        <pc:spChg chg="add del mod">
          <ac:chgData name="Hassan, Ahmed" userId="245655e4-da25-4d7d-92b7-562d07c5c289" providerId="ADAL" clId="{A46B824C-A857-4D84-8440-30A8B3AFD1A5}" dt="2021-04-16T06:53:13.526" v="1379" actId="931"/>
          <ac:spMkLst>
            <pc:docMk/>
            <pc:sldMk cId="195228844" sldId="259"/>
            <ac:spMk id="12" creationId="{A25491EA-AECF-4AF2-86EB-61D5D5477D60}"/>
          </ac:spMkLst>
        </pc:spChg>
        <pc:spChg chg="add del mod">
          <ac:chgData name="Hassan, Ahmed" userId="245655e4-da25-4d7d-92b7-562d07c5c289" providerId="ADAL" clId="{A46B824C-A857-4D84-8440-30A8B3AFD1A5}" dt="2021-04-16T06:51:15.743" v="1338" actId="26606"/>
          <ac:spMkLst>
            <pc:docMk/>
            <pc:sldMk cId="195228844" sldId="259"/>
            <ac:spMk id="15" creationId="{5CE03876-EADE-4966-B98B-4B9EDA6F7216}"/>
          </ac:spMkLst>
        </pc:spChg>
        <pc:picChg chg="del">
          <ac:chgData name="Hassan, Ahmed" userId="245655e4-da25-4d7d-92b7-562d07c5c289" providerId="ADAL" clId="{A46B824C-A857-4D84-8440-30A8B3AFD1A5}" dt="2021-04-16T06:48:22.944" v="1323" actId="478"/>
          <ac:picMkLst>
            <pc:docMk/>
            <pc:sldMk cId="195228844" sldId="259"/>
            <ac:picMk id="7" creationId="{00000000-0000-0000-0000-000000000000}"/>
          </ac:picMkLst>
        </pc:picChg>
        <pc:picChg chg="add del mod">
          <ac:chgData name="Hassan, Ahmed" userId="245655e4-da25-4d7d-92b7-562d07c5c289" providerId="ADAL" clId="{A46B824C-A857-4D84-8440-30A8B3AFD1A5}" dt="2021-04-16T06:48:55.459" v="1330" actId="931"/>
          <ac:picMkLst>
            <pc:docMk/>
            <pc:sldMk cId="195228844" sldId="259"/>
            <ac:picMk id="8" creationId="{56FD6B0E-B87F-48CD-8665-5F98F6410F9C}"/>
          </ac:picMkLst>
        </pc:picChg>
        <pc:picChg chg="add del mod">
          <ac:chgData name="Hassan, Ahmed" userId="245655e4-da25-4d7d-92b7-562d07c5c289" providerId="ADAL" clId="{A46B824C-A857-4D84-8440-30A8B3AFD1A5}" dt="2021-04-16T06:52:56.558" v="1377" actId="478"/>
          <ac:picMkLst>
            <pc:docMk/>
            <pc:sldMk cId="195228844" sldId="259"/>
            <ac:picMk id="10" creationId="{821DBAB4-9BA3-45D0-81C7-F7719E321474}"/>
          </ac:picMkLst>
        </pc:picChg>
        <pc:picChg chg="add mod">
          <ac:chgData name="Hassan, Ahmed" userId="245655e4-da25-4d7d-92b7-562d07c5c289" providerId="ADAL" clId="{A46B824C-A857-4D84-8440-30A8B3AFD1A5}" dt="2021-04-16T06:53:14.533" v="1381" actId="962"/>
          <ac:picMkLst>
            <pc:docMk/>
            <pc:sldMk cId="195228844" sldId="259"/>
            <ac:picMk id="14" creationId="{80D50FD1-E013-4A71-814A-2785496ED9DA}"/>
          </ac:picMkLst>
        </pc:picChg>
      </pc:sldChg>
      <pc:sldChg chg="del">
        <pc:chgData name="Hassan, Ahmed" userId="245655e4-da25-4d7d-92b7-562d07c5c289" providerId="ADAL" clId="{A46B824C-A857-4D84-8440-30A8B3AFD1A5}" dt="2021-04-16T05:28:42.356" v="184" actId="47"/>
        <pc:sldMkLst>
          <pc:docMk/>
          <pc:sldMk cId="895914849" sldId="260"/>
        </pc:sldMkLst>
      </pc:sldChg>
      <pc:sldChg chg="del">
        <pc:chgData name="Hassan, Ahmed" userId="245655e4-da25-4d7d-92b7-562d07c5c289" providerId="ADAL" clId="{A46B824C-A857-4D84-8440-30A8B3AFD1A5}" dt="2021-04-16T05:29:05.903" v="185" actId="47"/>
        <pc:sldMkLst>
          <pc:docMk/>
          <pc:sldMk cId="2042889653" sldId="265"/>
        </pc:sldMkLst>
      </pc:sldChg>
      <pc:sldChg chg="del">
        <pc:chgData name="Hassan, Ahmed" userId="245655e4-da25-4d7d-92b7-562d07c5c289" providerId="ADAL" clId="{A46B824C-A857-4D84-8440-30A8B3AFD1A5}" dt="2021-04-16T05:28:37.780" v="183" actId="47"/>
        <pc:sldMkLst>
          <pc:docMk/>
          <pc:sldMk cId="3219125149" sldId="266"/>
        </pc:sldMkLst>
      </pc:sldChg>
      <pc:sldChg chg="del">
        <pc:chgData name="Hassan, Ahmed" userId="245655e4-da25-4d7d-92b7-562d07c5c289" providerId="ADAL" clId="{A46B824C-A857-4D84-8440-30A8B3AFD1A5}" dt="2021-04-16T05:47:05.031" v="922" actId="47"/>
        <pc:sldMkLst>
          <pc:docMk/>
          <pc:sldMk cId="1380674323" sldId="275"/>
        </pc:sldMkLst>
      </pc:sldChg>
      <pc:sldChg chg="addSp delSp modSp mod ord">
        <pc:chgData name="Hassan, Ahmed" userId="245655e4-da25-4d7d-92b7-562d07c5c289" providerId="ADAL" clId="{A46B824C-A857-4D84-8440-30A8B3AFD1A5}" dt="2021-04-23T04:24:57.886" v="2171"/>
        <pc:sldMkLst>
          <pc:docMk/>
          <pc:sldMk cId="441421817" sldId="280"/>
        </pc:sldMkLst>
        <pc:spChg chg="mod">
          <ac:chgData name="Hassan, Ahmed" userId="245655e4-da25-4d7d-92b7-562d07c5c289" providerId="ADAL" clId="{A46B824C-A857-4D84-8440-30A8B3AFD1A5}" dt="2021-04-16T06:02:02.001" v="1023" actId="20577"/>
          <ac:spMkLst>
            <pc:docMk/>
            <pc:sldMk cId="441421817" sldId="280"/>
            <ac:spMk id="3" creationId="{00000000-0000-0000-0000-000000000000}"/>
          </ac:spMkLst>
        </pc:spChg>
        <pc:spChg chg="add del mod">
          <ac:chgData name="Hassan, Ahmed" userId="245655e4-da25-4d7d-92b7-562d07c5c289" providerId="ADAL" clId="{A46B824C-A857-4D84-8440-30A8B3AFD1A5}" dt="2021-04-16T06:10:19.300" v="1041" actId="478"/>
          <ac:spMkLst>
            <pc:docMk/>
            <pc:sldMk cId="441421817" sldId="280"/>
            <ac:spMk id="6" creationId="{E081B998-7997-4DF1-BCCE-C2D60F1272B4}"/>
          </ac:spMkLst>
        </pc:spChg>
        <pc:graphicFrameChg chg="mod">
          <ac:chgData name="Hassan, Ahmed" userId="245655e4-da25-4d7d-92b7-562d07c5c289" providerId="ADAL" clId="{A46B824C-A857-4D84-8440-30A8B3AFD1A5}" dt="2021-04-16T06:06:16.790" v="1034" actId="20577"/>
          <ac:graphicFrameMkLst>
            <pc:docMk/>
            <pc:sldMk cId="441421817" sldId="280"/>
            <ac:graphicFrameMk id="15" creationId="{B5D5564A-0C86-4C0D-8913-1C2ECCFAA690}"/>
          </ac:graphicFrameMkLst>
        </pc:graphicFrameChg>
        <pc:picChg chg="add mod">
          <ac:chgData name="Hassan, Ahmed" userId="245655e4-da25-4d7d-92b7-562d07c5c289" providerId="ADAL" clId="{A46B824C-A857-4D84-8440-30A8B3AFD1A5}" dt="2021-04-16T13:40:25.232" v="1612" actId="1076"/>
          <ac:picMkLst>
            <pc:docMk/>
            <pc:sldMk cId="441421817" sldId="280"/>
            <ac:picMk id="4" creationId="{6BC6212A-6E91-4555-8157-AF04FAF7E4C7}"/>
          </ac:picMkLst>
        </pc:picChg>
        <pc:picChg chg="add del">
          <ac:chgData name="Hassan, Ahmed" userId="245655e4-da25-4d7d-92b7-562d07c5c289" providerId="ADAL" clId="{A46B824C-A857-4D84-8440-30A8B3AFD1A5}" dt="2021-04-16T06:10:52.012" v="1044" actId="22"/>
          <ac:picMkLst>
            <pc:docMk/>
            <pc:sldMk cId="441421817" sldId="280"/>
            <ac:picMk id="8" creationId="{FC1C6B41-F550-4BCF-AA09-C38101D6116F}"/>
          </ac:picMkLst>
        </pc:picChg>
        <pc:picChg chg="add mod">
          <ac:chgData name="Hassan, Ahmed" userId="245655e4-da25-4d7d-92b7-562d07c5c289" providerId="ADAL" clId="{A46B824C-A857-4D84-8440-30A8B3AFD1A5}" dt="2021-04-16T13:40:27.402" v="1613" actId="1076"/>
          <ac:picMkLst>
            <pc:docMk/>
            <pc:sldMk cId="441421817" sldId="280"/>
            <ac:picMk id="10" creationId="{651860A0-801A-4B59-84AB-B8A07E874A54}"/>
          </ac:picMkLst>
        </pc:picChg>
        <pc:picChg chg="del">
          <ac:chgData name="Hassan, Ahmed" userId="245655e4-da25-4d7d-92b7-562d07c5c289" providerId="ADAL" clId="{A46B824C-A857-4D84-8440-30A8B3AFD1A5}" dt="2021-04-16T06:10:11.126" v="1037" actId="478"/>
          <ac:picMkLst>
            <pc:docMk/>
            <pc:sldMk cId="441421817" sldId="280"/>
            <ac:picMk id="18" creationId="{00000000-0000-0000-0000-000000000000}"/>
          </ac:picMkLst>
        </pc:picChg>
      </pc:sldChg>
      <pc:sldChg chg="del">
        <pc:chgData name="Hassan, Ahmed" userId="245655e4-da25-4d7d-92b7-562d07c5c289" providerId="ADAL" clId="{A46B824C-A857-4D84-8440-30A8B3AFD1A5}" dt="2021-04-16T04:38:51.855" v="46" actId="47"/>
        <pc:sldMkLst>
          <pc:docMk/>
          <pc:sldMk cId="2540346908" sldId="282"/>
        </pc:sldMkLst>
      </pc:sldChg>
      <pc:sldChg chg="modSp">
        <pc:chgData name="Hassan, Ahmed" userId="245655e4-da25-4d7d-92b7-562d07c5c289" providerId="ADAL" clId="{A46B824C-A857-4D84-8440-30A8B3AFD1A5}" dt="2021-04-16T05:26:03.819" v="182"/>
        <pc:sldMkLst>
          <pc:docMk/>
          <pc:sldMk cId="222688351" sldId="285"/>
        </pc:sldMkLst>
        <pc:graphicFrameChg chg="mod">
          <ac:chgData name="Hassan, Ahmed" userId="245655e4-da25-4d7d-92b7-562d07c5c289" providerId="ADAL" clId="{A46B824C-A857-4D84-8440-30A8B3AFD1A5}" dt="2021-04-16T05:26:03.819" v="182"/>
          <ac:graphicFrameMkLst>
            <pc:docMk/>
            <pc:sldMk cId="222688351" sldId="285"/>
            <ac:graphicFrameMk id="51" creationId="{00000000-0000-0000-0000-000000000000}"/>
          </ac:graphicFrameMkLst>
        </pc:graphicFrameChg>
      </pc:sldChg>
      <pc:sldChg chg="modSp mod">
        <pc:chgData name="Hassan, Ahmed" userId="245655e4-da25-4d7d-92b7-562d07c5c289" providerId="ADAL" clId="{A46B824C-A857-4D84-8440-30A8B3AFD1A5}" dt="2021-04-16T05:48:34.890" v="1012" actId="255"/>
        <pc:sldMkLst>
          <pc:docMk/>
          <pc:sldMk cId="92594583" sldId="296"/>
        </pc:sldMkLst>
        <pc:spChg chg="mod">
          <ac:chgData name="Hassan, Ahmed" userId="245655e4-da25-4d7d-92b7-562d07c5c289" providerId="ADAL" clId="{A46B824C-A857-4D84-8440-30A8B3AFD1A5}" dt="2021-04-16T05:48:34.890" v="1012" actId="255"/>
          <ac:spMkLst>
            <pc:docMk/>
            <pc:sldMk cId="92594583" sldId="296"/>
            <ac:spMk id="8" creationId="{00000000-0000-0000-0000-000000000000}"/>
          </ac:spMkLst>
        </pc:spChg>
        <pc:spChg chg="mod">
          <ac:chgData name="Hassan, Ahmed" userId="245655e4-da25-4d7d-92b7-562d07c5c289" providerId="ADAL" clId="{A46B824C-A857-4D84-8440-30A8B3AFD1A5}" dt="2021-04-16T05:47:59.986" v="973" actId="20577"/>
          <ac:spMkLst>
            <pc:docMk/>
            <pc:sldMk cId="92594583" sldId="296"/>
            <ac:spMk id="9" creationId="{00000000-0000-0000-0000-000000000000}"/>
          </ac:spMkLst>
        </pc:spChg>
      </pc:sldChg>
      <pc:sldChg chg="addSp delSp modSp mod">
        <pc:chgData name="Hassan, Ahmed" userId="245655e4-da25-4d7d-92b7-562d07c5c289" providerId="ADAL" clId="{A46B824C-A857-4D84-8440-30A8B3AFD1A5}" dt="2021-04-23T04:17:04.866" v="2154" actId="20577"/>
        <pc:sldMkLst>
          <pc:docMk/>
          <pc:sldMk cId="3058651444" sldId="297"/>
        </pc:sldMkLst>
        <pc:spChg chg="mod">
          <ac:chgData name="Hassan, Ahmed" userId="245655e4-da25-4d7d-92b7-562d07c5c289" providerId="ADAL" clId="{A46B824C-A857-4D84-8440-30A8B3AFD1A5}" dt="2021-04-23T04:17:04.866" v="2154" actId="20577"/>
          <ac:spMkLst>
            <pc:docMk/>
            <pc:sldMk cId="3058651444" sldId="297"/>
            <ac:spMk id="3" creationId="{37F88098-A64A-4E58-8978-7F4D426B290F}"/>
          </ac:spMkLst>
        </pc:spChg>
        <pc:picChg chg="add del">
          <ac:chgData name="Hassan, Ahmed" userId="245655e4-da25-4d7d-92b7-562d07c5c289" providerId="ADAL" clId="{A46B824C-A857-4D84-8440-30A8B3AFD1A5}" dt="2021-04-16T04:22:50.798" v="4" actId="22"/>
          <ac:picMkLst>
            <pc:docMk/>
            <pc:sldMk cId="3058651444" sldId="297"/>
            <ac:picMk id="5" creationId="{44D678FE-4B05-4227-9883-0E22CCA34479}"/>
          </ac:picMkLst>
        </pc:picChg>
      </pc:sldChg>
      <pc:sldChg chg="modSp mod">
        <pc:chgData name="Hassan, Ahmed" userId="245655e4-da25-4d7d-92b7-562d07c5c289" providerId="ADAL" clId="{A46B824C-A857-4D84-8440-30A8B3AFD1A5}" dt="2021-04-16T07:14:39.049" v="1419" actId="20577"/>
        <pc:sldMkLst>
          <pc:docMk/>
          <pc:sldMk cId="3845536093" sldId="298"/>
        </pc:sldMkLst>
        <pc:spChg chg="mod">
          <ac:chgData name="Hassan, Ahmed" userId="245655e4-da25-4d7d-92b7-562d07c5c289" providerId="ADAL" clId="{A46B824C-A857-4D84-8440-30A8B3AFD1A5}" dt="2021-04-16T07:14:39.049" v="1419" actId="20577"/>
          <ac:spMkLst>
            <pc:docMk/>
            <pc:sldMk cId="3845536093" sldId="298"/>
            <ac:spMk id="3" creationId="{37F88098-A64A-4E58-8978-7F4D426B290F}"/>
          </ac:spMkLst>
        </pc:spChg>
      </pc:sldChg>
      <pc:sldChg chg="addSp delSp modSp mod">
        <pc:chgData name="Hassan, Ahmed" userId="245655e4-da25-4d7d-92b7-562d07c5c289" providerId="ADAL" clId="{A46B824C-A857-4D84-8440-30A8B3AFD1A5}" dt="2021-04-23T04:17:29.716" v="2169" actId="20577"/>
        <pc:sldMkLst>
          <pc:docMk/>
          <pc:sldMk cId="3600891903" sldId="299"/>
        </pc:sldMkLst>
        <pc:spChg chg="mod">
          <ac:chgData name="Hassan, Ahmed" userId="245655e4-da25-4d7d-92b7-562d07c5c289" providerId="ADAL" clId="{A46B824C-A857-4D84-8440-30A8B3AFD1A5}" dt="2021-04-23T04:17:29.716" v="2169" actId="20577"/>
          <ac:spMkLst>
            <pc:docMk/>
            <pc:sldMk cId="3600891903" sldId="299"/>
            <ac:spMk id="2" creationId="{388B318B-6A50-4AB7-833F-3F4FA126129C}"/>
          </ac:spMkLst>
        </pc:spChg>
        <pc:spChg chg="add del">
          <ac:chgData name="Hassan, Ahmed" userId="245655e4-da25-4d7d-92b7-562d07c5c289" providerId="ADAL" clId="{A46B824C-A857-4D84-8440-30A8B3AFD1A5}" dt="2021-04-16T13:36:02.554" v="1598" actId="11529"/>
          <ac:spMkLst>
            <pc:docMk/>
            <pc:sldMk cId="3600891903" sldId="299"/>
            <ac:spMk id="4" creationId="{836FC5C8-FEF7-4C0C-A38B-C93A781DA056}"/>
          </ac:spMkLst>
        </pc:spChg>
        <pc:picChg chg="add mod">
          <ac:chgData name="Hassan, Ahmed" userId="245655e4-da25-4d7d-92b7-562d07c5c289" providerId="ADAL" clId="{A46B824C-A857-4D84-8440-30A8B3AFD1A5}" dt="2021-04-16T08:53:23.089" v="1594" actId="1076"/>
          <ac:picMkLst>
            <pc:docMk/>
            <pc:sldMk cId="3600891903" sldId="299"/>
            <ac:picMk id="3" creationId="{DD87174A-5717-4E29-A98F-D059F0C9772A}"/>
          </ac:picMkLst>
        </pc:picChg>
        <pc:picChg chg="mod">
          <ac:chgData name="Hassan, Ahmed" userId="245655e4-da25-4d7d-92b7-562d07c5c289" providerId="ADAL" clId="{A46B824C-A857-4D84-8440-30A8B3AFD1A5}" dt="2021-04-16T08:53:21.340" v="1593" actId="1076"/>
          <ac:picMkLst>
            <pc:docMk/>
            <pc:sldMk cId="3600891903" sldId="299"/>
            <ac:picMk id="5" creationId="{7EDFAC4F-5844-46CC-AA7F-97B0F469DA4B}"/>
          </ac:picMkLst>
        </pc:picChg>
        <pc:picChg chg="add del mod">
          <ac:chgData name="Hassan, Ahmed" userId="245655e4-da25-4d7d-92b7-562d07c5c289" providerId="ADAL" clId="{A46B824C-A857-4D84-8440-30A8B3AFD1A5}" dt="2021-04-16T13:37:55.042" v="1609" actId="1076"/>
          <ac:picMkLst>
            <pc:docMk/>
            <pc:sldMk cId="3600891903" sldId="299"/>
            <ac:picMk id="7" creationId="{308BB954-008F-42FB-8F28-0FADC5A9FC90}"/>
          </ac:picMkLst>
        </pc:picChg>
        <pc:picChg chg="add mod">
          <ac:chgData name="Hassan, Ahmed" userId="245655e4-da25-4d7d-92b7-562d07c5c289" providerId="ADAL" clId="{A46B824C-A857-4D84-8440-30A8B3AFD1A5}" dt="2021-04-16T13:36:19.582" v="1607" actId="1076"/>
          <ac:picMkLst>
            <pc:docMk/>
            <pc:sldMk cId="3600891903" sldId="299"/>
            <ac:picMk id="9" creationId="{4C78B804-2194-4014-88D7-7C2C98A54F72}"/>
          </ac:picMkLst>
        </pc:picChg>
        <pc:picChg chg="mod">
          <ac:chgData name="Hassan, Ahmed" userId="245655e4-da25-4d7d-92b7-562d07c5c289" providerId="ADAL" clId="{A46B824C-A857-4D84-8440-30A8B3AFD1A5}" dt="2021-04-16T08:26:53.995" v="1554" actId="14100"/>
          <ac:picMkLst>
            <pc:docMk/>
            <pc:sldMk cId="3600891903" sldId="299"/>
            <ac:picMk id="1026" creationId="{D648F2A4-422C-4135-8BC1-3C18811857F9}"/>
          </ac:picMkLst>
        </pc:picChg>
        <pc:picChg chg="add del mod">
          <ac:chgData name="Hassan, Ahmed" userId="245655e4-da25-4d7d-92b7-562d07c5c289" providerId="ADAL" clId="{A46B824C-A857-4D84-8440-30A8B3AFD1A5}" dt="2021-04-16T08:34:15.409" v="1566" actId="478"/>
          <ac:picMkLst>
            <pc:docMk/>
            <pc:sldMk cId="3600891903" sldId="299"/>
            <ac:picMk id="1028" creationId="{34492E82-972F-4A38-99A4-C2AED2AA415F}"/>
          </ac:picMkLst>
        </pc:picChg>
        <pc:picChg chg="add mod">
          <ac:chgData name="Hassan, Ahmed" userId="245655e4-da25-4d7d-92b7-562d07c5c289" providerId="ADAL" clId="{A46B824C-A857-4D84-8440-30A8B3AFD1A5}" dt="2021-04-16T13:36:21.546" v="1608" actId="1076"/>
          <ac:picMkLst>
            <pc:docMk/>
            <pc:sldMk cId="3600891903" sldId="299"/>
            <ac:picMk id="1030" creationId="{A73C21BB-C6CA-4E64-AC3C-C0F9F976E6D8}"/>
          </ac:picMkLst>
        </pc:picChg>
      </pc:sldChg>
      <pc:sldChg chg="addSp delSp modSp new mod">
        <pc:chgData name="Hassan, Ahmed" userId="245655e4-da25-4d7d-92b7-562d07c5c289" providerId="ADAL" clId="{A46B824C-A857-4D84-8440-30A8B3AFD1A5}" dt="2021-04-16T08:48:36.808" v="1574"/>
        <pc:sldMkLst>
          <pc:docMk/>
          <pc:sldMk cId="1101548656" sldId="300"/>
        </pc:sldMkLst>
        <pc:spChg chg="mod">
          <ac:chgData name="Hassan, Ahmed" userId="245655e4-da25-4d7d-92b7-562d07c5c289" providerId="ADAL" clId="{A46B824C-A857-4D84-8440-30A8B3AFD1A5}" dt="2021-04-16T04:28:05.643" v="45" actId="14100"/>
          <ac:spMkLst>
            <pc:docMk/>
            <pc:sldMk cId="1101548656" sldId="300"/>
            <ac:spMk id="2" creationId="{59FB359E-5EDA-460E-9EAF-319445FB13A5}"/>
          </ac:spMkLst>
        </pc:spChg>
        <pc:spChg chg="del">
          <ac:chgData name="Hassan, Ahmed" userId="245655e4-da25-4d7d-92b7-562d07c5c289" providerId="ADAL" clId="{A46B824C-A857-4D84-8440-30A8B3AFD1A5}" dt="2021-04-16T04:27:46.516" v="28" actId="22"/>
          <ac:spMkLst>
            <pc:docMk/>
            <pc:sldMk cId="1101548656" sldId="300"/>
            <ac:spMk id="3" creationId="{D8DF5F05-C22F-4EB8-91FB-05AD1384924D}"/>
          </ac:spMkLst>
        </pc:spChg>
        <pc:picChg chg="add mod ord">
          <ac:chgData name="Hassan, Ahmed" userId="245655e4-da25-4d7d-92b7-562d07c5c289" providerId="ADAL" clId="{A46B824C-A857-4D84-8440-30A8B3AFD1A5}" dt="2021-04-16T04:27:46.516" v="28" actId="22"/>
          <ac:picMkLst>
            <pc:docMk/>
            <pc:sldMk cId="1101548656" sldId="300"/>
            <ac:picMk id="5" creationId="{98B288F7-B015-4903-A2F9-90CC390748B6}"/>
          </ac:picMkLst>
        </pc:picChg>
        <pc:picChg chg="add del mod">
          <ac:chgData name="Hassan, Ahmed" userId="245655e4-da25-4d7d-92b7-562d07c5c289" providerId="ADAL" clId="{A46B824C-A857-4D84-8440-30A8B3AFD1A5}" dt="2021-04-16T08:48:36.808" v="1574"/>
          <ac:picMkLst>
            <pc:docMk/>
            <pc:sldMk cId="1101548656" sldId="300"/>
            <ac:picMk id="7" creationId="{DE55C1C8-E225-4C08-AA26-BA115B493BDB}"/>
          </ac:picMkLst>
        </pc:picChg>
      </pc:sldChg>
      <pc:sldChg chg="addSp delSp modSp new del mod ord modClrScheme chgLayout">
        <pc:chgData name="Hassan, Ahmed" userId="245655e4-da25-4d7d-92b7-562d07c5c289" providerId="ADAL" clId="{A46B824C-A857-4D84-8440-30A8B3AFD1A5}" dt="2021-04-16T04:27:37.664" v="26" actId="47"/>
        <pc:sldMkLst>
          <pc:docMk/>
          <pc:sldMk cId="2984690509" sldId="300"/>
        </pc:sldMkLst>
        <pc:spChg chg="add del">
          <ac:chgData name="Hassan, Ahmed" userId="245655e4-da25-4d7d-92b7-562d07c5c289" providerId="ADAL" clId="{A46B824C-A857-4D84-8440-30A8B3AFD1A5}" dt="2021-04-16T04:23:09.341" v="11" actId="26606"/>
          <ac:spMkLst>
            <pc:docMk/>
            <pc:sldMk cId="2984690509" sldId="300"/>
            <ac:spMk id="2" creationId="{827D65B7-C83E-4D20-BEAC-B8722445D278}"/>
          </ac:spMkLst>
        </pc:spChg>
        <pc:spChg chg="del">
          <ac:chgData name="Hassan, Ahmed" userId="245655e4-da25-4d7d-92b7-562d07c5c289" providerId="ADAL" clId="{A46B824C-A857-4D84-8440-30A8B3AFD1A5}" dt="2021-04-16T04:23:04.026" v="6" actId="22"/>
          <ac:spMkLst>
            <pc:docMk/>
            <pc:sldMk cId="2984690509" sldId="300"/>
            <ac:spMk id="3" creationId="{7E84C85D-FAC5-40AC-BB54-256B316C6550}"/>
          </ac:spMkLst>
        </pc:spChg>
        <pc:spChg chg="add mod">
          <ac:chgData name="Hassan, Ahmed" userId="245655e4-da25-4d7d-92b7-562d07c5c289" providerId="ADAL" clId="{A46B824C-A857-4D84-8440-30A8B3AFD1A5}" dt="2021-04-16T04:23:19.465" v="21" actId="20577"/>
          <ac:spMkLst>
            <pc:docMk/>
            <pc:sldMk cId="2984690509" sldId="300"/>
            <ac:spMk id="7" creationId="{EF93A7AA-D120-4B20-B56C-C5932A7F7515}"/>
          </ac:spMkLst>
        </pc:spChg>
        <pc:spChg chg="add mod">
          <ac:chgData name="Hassan, Ahmed" userId="245655e4-da25-4d7d-92b7-562d07c5c289" providerId="ADAL" clId="{A46B824C-A857-4D84-8440-30A8B3AFD1A5}" dt="2021-04-16T04:23:09.341" v="11" actId="26606"/>
          <ac:spMkLst>
            <pc:docMk/>
            <pc:sldMk cId="2984690509" sldId="300"/>
            <ac:spMk id="8" creationId="{F7E54EDC-7026-4C8F-A24A-189C4131690A}"/>
          </ac:spMkLst>
        </pc:spChg>
        <pc:spChg chg="add del mod">
          <ac:chgData name="Hassan, Ahmed" userId="245655e4-da25-4d7d-92b7-562d07c5c289" providerId="ADAL" clId="{A46B824C-A857-4D84-8440-30A8B3AFD1A5}" dt="2021-04-16T04:23:07.515" v="8" actId="26606"/>
          <ac:spMkLst>
            <pc:docMk/>
            <pc:sldMk cId="2984690509" sldId="300"/>
            <ac:spMk id="10" creationId="{EF93A7AA-D120-4B20-B56C-C5932A7F7515}"/>
          </ac:spMkLst>
        </pc:spChg>
        <pc:spChg chg="add del mod">
          <ac:chgData name="Hassan, Ahmed" userId="245655e4-da25-4d7d-92b7-562d07c5c289" providerId="ADAL" clId="{A46B824C-A857-4D84-8440-30A8B3AFD1A5}" dt="2021-04-16T04:23:07.515" v="8" actId="26606"/>
          <ac:spMkLst>
            <pc:docMk/>
            <pc:sldMk cId="2984690509" sldId="300"/>
            <ac:spMk id="12" creationId="{F7E54EDC-7026-4C8F-A24A-189C4131690A}"/>
          </ac:spMkLst>
        </pc:spChg>
        <pc:picChg chg="add del">
          <ac:chgData name="Hassan, Ahmed" userId="245655e4-da25-4d7d-92b7-562d07c5c289" providerId="ADAL" clId="{A46B824C-A857-4D84-8440-30A8B3AFD1A5}" dt="2021-04-16T04:26:58.210" v="25" actId="478"/>
          <ac:picMkLst>
            <pc:docMk/>
            <pc:sldMk cId="2984690509" sldId="300"/>
            <ac:picMk id="3" creationId="{1C580696-E7EB-42D6-8C97-A1BF8061B110}"/>
          </ac:picMkLst>
        </pc:picChg>
        <pc:picChg chg="add mod ord">
          <ac:chgData name="Hassan, Ahmed" userId="245655e4-da25-4d7d-92b7-562d07c5c289" providerId="ADAL" clId="{A46B824C-A857-4D84-8440-30A8B3AFD1A5}" dt="2021-04-16T04:23:09.341" v="11" actId="26606"/>
          <ac:picMkLst>
            <pc:docMk/>
            <pc:sldMk cId="2984690509" sldId="300"/>
            <ac:picMk id="5" creationId="{61A6AAE0-8C57-4056-B1D5-8E20592A25A8}"/>
          </ac:picMkLst>
        </pc:picChg>
      </pc:sldChg>
      <pc:sldChg chg="addSp delSp modSp new mod modClrScheme chgLayout">
        <pc:chgData name="Hassan, Ahmed" userId="245655e4-da25-4d7d-92b7-562d07c5c289" providerId="ADAL" clId="{A46B824C-A857-4D84-8440-30A8B3AFD1A5}" dt="2021-04-16T05:19:51.934" v="179" actId="14100"/>
        <pc:sldMkLst>
          <pc:docMk/>
          <pc:sldMk cId="3936679074" sldId="301"/>
        </pc:sldMkLst>
        <pc:spChg chg="del mod ord">
          <ac:chgData name="Hassan, Ahmed" userId="245655e4-da25-4d7d-92b7-562d07c5c289" providerId="ADAL" clId="{A46B824C-A857-4D84-8440-30A8B3AFD1A5}" dt="2021-04-16T04:49:17.799" v="50" actId="700"/>
          <ac:spMkLst>
            <pc:docMk/>
            <pc:sldMk cId="3936679074" sldId="301"/>
            <ac:spMk id="2" creationId="{4BE76BFD-507D-4A55-9D4C-6F6A3EAFE4F6}"/>
          </ac:spMkLst>
        </pc:spChg>
        <pc:spChg chg="add del">
          <ac:chgData name="Hassan, Ahmed" userId="245655e4-da25-4d7d-92b7-562d07c5c289" providerId="ADAL" clId="{A46B824C-A857-4D84-8440-30A8B3AFD1A5}" dt="2021-04-16T04:49:02.564" v="49" actId="22"/>
          <ac:spMkLst>
            <pc:docMk/>
            <pc:sldMk cId="3936679074" sldId="301"/>
            <ac:spMk id="4" creationId="{B30F4D6B-3508-4D60-AA6C-65052751E972}"/>
          </ac:spMkLst>
        </pc:spChg>
        <pc:spChg chg="add mod ord">
          <ac:chgData name="Hassan, Ahmed" userId="245655e4-da25-4d7d-92b7-562d07c5c289" providerId="ADAL" clId="{A46B824C-A857-4D84-8440-30A8B3AFD1A5}" dt="2021-04-16T05:19:48.971" v="178" actId="1076"/>
          <ac:spMkLst>
            <pc:docMk/>
            <pc:sldMk cId="3936679074" sldId="301"/>
            <ac:spMk id="5" creationId="{8A0B19CB-95B4-4A52-8B44-A4CA38592F2B}"/>
          </ac:spMkLst>
        </pc:spChg>
        <pc:spChg chg="add del mod ord">
          <ac:chgData name="Hassan, Ahmed" userId="245655e4-da25-4d7d-92b7-562d07c5c289" providerId="ADAL" clId="{A46B824C-A857-4D84-8440-30A8B3AFD1A5}" dt="2021-04-16T04:50:23.320" v="57" actId="22"/>
          <ac:spMkLst>
            <pc:docMk/>
            <pc:sldMk cId="3936679074" sldId="301"/>
            <ac:spMk id="6" creationId="{78B5729B-C156-4852-B8AE-159D44E11CB3}"/>
          </ac:spMkLst>
        </pc:spChg>
        <pc:spChg chg="add del mod ord">
          <ac:chgData name="Hassan, Ahmed" userId="245655e4-da25-4d7d-92b7-562d07c5c289" providerId="ADAL" clId="{A46B824C-A857-4D84-8440-30A8B3AFD1A5}" dt="2021-04-16T04:51:34.669" v="58" actId="22"/>
          <ac:spMkLst>
            <pc:docMk/>
            <pc:sldMk cId="3936679074" sldId="301"/>
            <ac:spMk id="7" creationId="{057C696D-38AB-4AA4-A58D-FF649175E89C}"/>
          </ac:spMkLst>
        </pc:spChg>
        <pc:spChg chg="add del mod">
          <ac:chgData name="Hassan, Ahmed" userId="245655e4-da25-4d7d-92b7-562d07c5c289" providerId="ADAL" clId="{A46B824C-A857-4D84-8440-30A8B3AFD1A5}" dt="2021-04-16T04:52:51.976" v="62" actId="478"/>
          <ac:spMkLst>
            <pc:docMk/>
            <pc:sldMk cId="3936679074" sldId="301"/>
            <ac:spMk id="15" creationId="{5B46CE06-83C1-40DE-A449-0B155CEC001D}"/>
          </ac:spMkLst>
        </pc:spChg>
        <pc:picChg chg="add mod ord">
          <ac:chgData name="Hassan, Ahmed" userId="245655e4-da25-4d7d-92b7-562d07c5c289" providerId="ADAL" clId="{A46B824C-A857-4D84-8440-30A8B3AFD1A5}" dt="2021-04-16T05:19:51.934" v="179" actId="14100"/>
          <ac:picMkLst>
            <pc:docMk/>
            <pc:sldMk cId="3936679074" sldId="301"/>
            <ac:picMk id="9" creationId="{30FA3FBE-12DF-43B1-9B6E-EF8820506021}"/>
          </ac:picMkLst>
        </pc:picChg>
        <pc:picChg chg="add del mod ord">
          <ac:chgData name="Hassan, Ahmed" userId="245655e4-da25-4d7d-92b7-562d07c5c289" providerId="ADAL" clId="{A46B824C-A857-4D84-8440-30A8B3AFD1A5}" dt="2021-04-16T04:52:43.190" v="60" actId="478"/>
          <ac:picMkLst>
            <pc:docMk/>
            <pc:sldMk cId="3936679074" sldId="301"/>
            <ac:picMk id="11" creationId="{5F0BE2C2-04D1-4073-BC24-DE06C8168EDA}"/>
          </ac:picMkLst>
        </pc:picChg>
        <pc:picChg chg="add mod">
          <ac:chgData name="Hassan, Ahmed" userId="245655e4-da25-4d7d-92b7-562d07c5c289" providerId="ADAL" clId="{A46B824C-A857-4D84-8440-30A8B3AFD1A5}" dt="2021-04-16T05:18:11.289" v="169" actId="14100"/>
          <ac:picMkLst>
            <pc:docMk/>
            <pc:sldMk cId="3936679074" sldId="301"/>
            <ac:picMk id="13" creationId="{038B094B-7E67-48FF-97A5-15F3B2D14A68}"/>
          </ac:picMkLst>
        </pc:picChg>
        <pc:picChg chg="add mod">
          <ac:chgData name="Hassan, Ahmed" userId="245655e4-da25-4d7d-92b7-562d07c5c289" providerId="ADAL" clId="{A46B824C-A857-4D84-8440-30A8B3AFD1A5}" dt="2021-04-16T05:18:01.586" v="165" actId="1076"/>
          <ac:picMkLst>
            <pc:docMk/>
            <pc:sldMk cId="3936679074" sldId="301"/>
            <ac:picMk id="17" creationId="{B7E6851A-5259-45FB-BDDA-F667ECDED0E8}"/>
          </ac:picMkLst>
        </pc:picChg>
      </pc:sldChg>
      <pc:sldChg chg="addSp delSp modSp new del mod">
        <pc:chgData name="Hassan, Ahmed" userId="245655e4-da25-4d7d-92b7-562d07c5c289" providerId="ADAL" clId="{A46B824C-A857-4D84-8440-30A8B3AFD1A5}" dt="2021-04-23T03:49:23.172" v="1615" actId="47"/>
        <pc:sldMkLst>
          <pc:docMk/>
          <pc:sldMk cId="3964416280" sldId="302"/>
        </pc:sldMkLst>
        <pc:spChg chg="mod">
          <ac:chgData name="Hassan, Ahmed" userId="245655e4-da25-4d7d-92b7-562d07c5c289" providerId="ADAL" clId="{A46B824C-A857-4D84-8440-30A8B3AFD1A5}" dt="2021-04-16T05:08:36.806" v="140" actId="20577"/>
          <ac:spMkLst>
            <pc:docMk/>
            <pc:sldMk cId="3964416280" sldId="302"/>
            <ac:spMk id="2" creationId="{D9A565A4-8FAF-4ADD-B869-A0BCE3C1FDE7}"/>
          </ac:spMkLst>
        </pc:spChg>
        <pc:spChg chg="add del mod">
          <ac:chgData name="Hassan, Ahmed" userId="245655e4-da25-4d7d-92b7-562d07c5c289" providerId="ADAL" clId="{A46B824C-A857-4D84-8440-30A8B3AFD1A5}" dt="2021-04-16T05:08:46.408" v="144" actId="22"/>
          <ac:spMkLst>
            <pc:docMk/>
            <pc:sldMk cId="3964416280" sldId="302"/>
            <ac:spMk id="4" creationId="{532EC15F-318A-4AD3-87F5-09BE0DFE4968}"/>
          </ac:spMkLst>
        </pc:spChg>
        <pc:picChg chg="add mod">
          <ac:chgData name="Hassan, Ahmed" userId="245655e4-da25-4d7d-92b7-562d07c5c289" providerId="ADAL" clId="{A46B824C-A857-4D84-8440-30A8B3AFD1A5}" dt="2021-04-16T05:09:29.711" v="147" actId="1076"/>
          <ac:picMkLst>
            <pc:docMk/>
            <pc:sldMk cId="3964416280" sldId="302"/>
            <ac:picMk id="6" creationId="{63A6F859-3C34-479D-8B47-0909AD580308}"/>
          </ac:picMkLst>
        </pc:picChg>
        <pc:picChg chg="add mod">
          <ac:chgData name="Hassan, Ahmed" userId="245655e4-da25-4d7d-92b7-562d07c5c289" providerId="ADAL" clId="{A46B824C-A857-4D84-8440-30A8B3AFD1A5}" dt="2021-04-16T05:22:41.177" v="180" actId="1076"/>
          <ac:picMkLst>
            <pc:docMk/>
            <pc:sldMk cId="3964416280" sldId="302"/>
            <ac:picMk id="8" creationId="{52199EDF-C370-4D4E-B382-11880686A7E3}"/>
          </ac:picMkLst>
        </pc:picChg>
      </pc:sldChg>
      <pc:sldChg chg="addSp delSp modSp add mod">
        <pc:chgData name="Hassan, Ahmed" userId="245655e4-da25-4d7d-92b7-562d07c5c289" providerId="ADAL" clId="{A46B824C-A857-4D84-8440-30A8B3AFD1A5}" dt="2021-04-16T07:17:51.667" v="1535" actId="14100"/>
        <pc:sldMkLst>
          <pc:docMk/>
          <pc:sldMk cId="1754982171" sldId="303"/>
        </pc:sldMkLst>
        <pc:spChg chg="mod">
          <ac:chgData name="Hassan, Ahmed" userId="245655e4-da25-4d7d-92b7-562d07c5c289" providerId="ADAL" clId="{A46B824C-A857-4D84-8440-30A8B3AFD1A5}" dt="2021-04-16T06:39:40.278" v="1294" actId="20577"/>
          <ac:spMkLst>
            <pc:docMk/>
            <pc:sldMk cId="1754982171" sldId="303"/>
            <ac:spMk id="4" creationId="{00000000-0000-0000-0000-000000000000}"/>
          </ac:spMkLst>
        </pc:spChg>
        <pc:spChg chg="mod">
          <ac:chgData name="Hassan, Ahmed" userId="245655e4-da25-4d7d-92b7-562d07c5c289" providerId="ADAL" clId="{A46B824C-A857-4D84-8440-30A8B3AFD1A5}" dt="2021-04-16T06:30:04.443" v="1240" actId="313"/>
          <ac:spMkLst>
            <pc:docMk/>
            <pc:sldMk cId="1754982171" sldId="303"/>
            <ac:spMk id="5" creationId="{00000000-0000-0000-0000-000000000000}"/>
          </ac:spMkLst>
        </pc:spChg>
        <pc:spChg chg="add mod">
          <ac:chgData name="Hassan, Ahmed" userId="245655e4-da25-4d7d-92b7-562d07c5c289" providerId="ADAL" clId="{A46B824C-A857-4D84-8440-30A8B3AFD1A5}" dt="2021-04-16T06:32:02.520" v="1248" actId="1076"/>
          <ac:spMkLst>
            <pc:docMk/>
            <pc:sldMk cId="1754982171" sldId="303"/>
            <ac:spMk id="6" creationId="{B2CABB6B-4021-4554-BD93-77233A05F770}"/>
          </ac:spMkLst>
        </pc:spChg>
        <pc:spChg chg="add mod">
          <ac:chgData name="Hassan, Ahmed" userId="245655e4-da25-4d7d-92b7-562d07c5c289" providerId="ADAL" clId="{A46B824C-A857-4D84-8440-30A8B3AFD1A5}" dt="2021-04-16T07:17:51.667" v="1535" actId="14100"/>
          <ac:spMkLst>
            <pc:docMk/>
            <pc:sldMk cId="1754982171" sldId="303"/>
            <ac:spMk id="10" creationId="{E8A85676-22A4-4F25-8156-B072BE2D4AD3}"/>
          </ac:spMkLst>
        </pc:spChg>
        <pc:spChg chg="add del">
          <ac:chgData name="Hassan, Ahmed" userId="245655e4-da25-4d7d-92b7-562d07c5c289" providerId="ADAL" clId="{A46B824C-A857-4D84-8440-30A8B3AFD1A5}" dt="2021-04-16T06:31:17.421" v="1243" actId="22"/>
          <ac:spMkLst>
            <pc:docMk/>
            <pc:sldMk cId="1754982171" sldId="303"/>
            <ac:spMk id="38" creationId="{31AE0811-1556-4B7D-BFD4-C1D767D152EC}"/>
          </ac:spMkLst>
        </pc:spChg>
        <pc:picChg chg="add del mod">
          <ac:chgData name="Hassan, Ahmed" userId="245655e4-da25-4d7d-92b7-562d07c5c289" providerId="ADAL" clId="{A46B824C-A857-4D84-8440-30A8B3AFD1A5}" dt="2021-04-16T06:31:15.446" v="1241" actId="478"/>
          <ac:picMkLst>
            <pc:docMk/>
            <pc:sldMk cId="1754982171" sldId="303"/>
            <ac:picMk id="3" creationId="{BF0F5842-30AA-47CB-A329-5756E883B38A}"/>
          </ac:picMkLst>
        </pc:picChg>
        <pc:picChg chg="add mod">
          <ac:chgData name="Hassan, Ahmed" userId="245655e4-da25-4d7d-92b7-562d07c5c289" providerId="ADAL" clId="{A46B824C-A857-4D84-8440-30A8B3AFD1A5}" dt="2021-04-16T06:31:52.052" v="1247" actId="1076"/>
          <ac:picMkLst>
            <pc:docMk/>
            <pc:sldMk cId="1754982171" sldId="303"/>
            <ac:picMk id="9" creationId="{4BC08598-5D02-4D36-8DAA-039587C2F3BA}"/>
          </ac:picMkLst>
        </pc:picChg>
      </pc:sldChg>
      <pc:sldChg chg="addSp delSp modSp new mod">
        <pc:chgData name="Hassan, Ahmed" userId="245655e4-da25-4d7d-92b7-562d07c5c289" providerId="ADAL" clId="{A46B824C-A857-4D84-8440-30A8B3AFD1A5}" dt="2021-04-16T08:49:14.796" v="1592" actId="1076"/>
        <pc:sldMkLst>
          <pc:docMk/>
          <pc:sldMk cId="556485632" sldId="304"/>
        </pc:sldMkLst>
        <pc:spChg chg="mod">
          <ac:chgData name="Hassan, Ahmed" userId="245655e4-da25-4d7d-92b7-562d07c5c289" providerId="ADAL" clId="{A46B824C-A857-4D84-8440-30A8B3AFD1A5}" dt="2021-04-16T08:48:51.345" v="1591" actId="20577"/>
          <ac:spMkLst>
            <pc:docMk/>
            <pc:sldMk cId="556485632" sldId="304"/>
            <ac:spMk id="2" creationId="{3519DB61-CFCE-408C-B850-D65BB6F0CE2E}"/>
          </ac:spMkLst>
        </pc:spChg>
        <pc:spChg chg="del">
          <ac:chgData name="Hassan, Ahmed" userId="245655e4-da25-4d7d-92b7-562d07c5c289" providerId="ADAL" clId="{A46B824C-A857-4D84-8440-30A8B3AFD1A5}" dt="2021-04-16T08:48:43.333" v="1576"/>
          <ac:spMkLst>
            <pc:docMk/>
            <pc:sldMk cId="556485632" sldId="304"/>
            <ac:spMk id="3" creationId="{C6AD1330-778D-4EEF-9388-1D81C7AB5ED4}"/>
          </ac:spMkLst>
        </pc:spChg>
        <pc:picChg chg="add mod">
          <ac:chgData name="Hassan, Ahmed" userId="245655e4-da25-4d7d-92b7-562d07c5c289" providerId="ADAL" clId="{A46B824C-A857-4D84-8440-30A8B3AFD1A5}" dt="2021-04-16T08:49:14.796" v="1592" actId="1076"/>
          <ac:picMkLst>
            <pc:docMk/>
            <pc:sldMk cId="556485632" sldId="304"/>
            <ac:picMk id="5" creationId="{581471CF-1B0C-484A-8819-D84D1AAD92E1}"/>
          </ac:picMkLst>
        </pc:picChg>
      </pc:sldChg>
      <pc:sldChg chg="modSp new mod ord">
        <pc:chgData name="Hassan, Ahmed" userId="245655e4-da25-4d7d-92b7-562d07c5c289" providerId="ADAL" clId="{A46B824C-A857-4D84-8440-30A8B3AFD1A5}" dt="2021-04-23T13:35:48.929" v="2305" actId="20577"/>
        <pc:sldMkLst>
          <pc:docMk/>
          <pc:sldMk cId="1493294258" sldId="305"/>
        </pc:sldMkLst>
        <pc:spChg chg="mod">
          <ac:chgData name="Hassan, Ahmed" userId="245655e4-da25-4d7d-92b7-562d07c5c289" providerId="ADAL" clId="{A46B824C-A857-4D84-8440-30A8B3AFD1A5}" dt="2021-04-23T03:51:03.985" v="1659" actId="20577"/>
          <ac:spMkLst>
            <pc:docMk/>
            <pc:sldMk cId="1493294258" sldId="305"/>
            <ac:spMk id="2" creationId="{62EB1D9C-C8E0-4561-9EC9-B83D44EDC704}"/>
          </ac:spMkLst>
        </pc:spChg>
        <pc:spChg chg="mod">
          <ac:chgData name="Hassan, Ahmed" userId="245655e4-da25-4d7d-92b7-562d07c5c289" providerId="ADAL" clId="{A46B824C-A857-4D84-8440-30A8B3AFD1A5}" dt="2021-04-23T03:55:22.728" v="1896" actId="20577"/>
          <ac:spMkLst>
            <pc:docMk/>
            <pc:sldMk cId="1493294258" sldId="305"/>
            <ac:spMk id="3" creationId="{E22EA909-490C-4619-8E2F-35E0FF610BA2}"/>
          </ac:spMkLst>
        </pc:spChg>
        <pc:spChg chg="mod">
          <ac:chgData name="Hassan, Ahmed" userId="245655e4-da25-4d7d-92b7-562d07c5c289" providerId="ADAL" clId="{A46B824C-A857-4D84-8440-30A8B3AFD1A5}" dt="2021-04-23T13:35:48.929" v="2305" actId="20577"/>
          <ac:spMkLst>
            <pc:docMk/>
            <pc:sldMk cId="1493294258" sldId="305"/>
            <ac:spMk id="4" creationId="{50ECF67C-9C03-4A09-8AAA-468876076ED7}"/>
          </ac:spMkLst>
        </pc:spChg>
        <pc:spChg chg="mod">
          <ac:chgData name="Hassan, Ahmed" userId="245655e4-da25-4d7d-92b7-562d07c5c289" providerId="ADAL" clId="{A46B824C-A857-4D84-8440-30A8B3AFD1A5}" dt="2021-04-23T03:54:50.138" v="1833" actId="20577"/>
          <ac:spMkLst>
            <pc:docMk/>
            <pc:sldMk cId="1493294258" sldId="305"/>
            <ac:spMk id="5" creationId="{B2E55A52-CBFA-434B-BFF5-545C4D2EE3A1}"/>
          </ac:spMkLst>
        </pc:spChg>
        <pc:spChg chg="mod">
          <ac:chgData name="Hassan, Ahmed" userId="245655e4-da25-4d7d-92b7-562d07c5c289" providerId="ADAL" clId="{A46B824C-A857-4D84-8440-30A8B3AFD1A5}" dt="2021-04-23T04:13:57.936" v="2131" actId="20577"/>
          <ac:spMkLst>
            <pc:docMk/>
            <pc:sldMk cId="1493294258" sldId="305"/>
            <ac:spMk id="6" creationId="{388AE915-5F19-4E0D-A82D-BBE3BE8913F4}"/>
          </ac:spMkLst>
        </pc:spChg>
      </pc:sldChg>
      <pc:sldChg chg="new del">
        <pc:chgData name="Hassan, Ahmed" userId="245655e4-da25-4d7d-92b7-562d07c5c289" providerId="ADAL" clId="{A46B824C-A857-4D84-8440-30A8B3AFD1A5}" dt="2021-04-23T03:50:34.772" v="1617" actId="680"/>
        <pc:sldMkLst>
          <pc:docMk/>
          <pc:sldMk cId="3463518593" sldId="305"/>
        </pc:sldMkLst>
      </pc:sldChg>
      <pc:sldChg chg="addSp modSp new mod">
        <pc:chgData name="Hassan, Ahmed" userId="245655e4-da25-4d7d-92b7-562d07c5c289" providerId="ADAL" clId="{A46B824C-A857-4D84-8440-30A8B3AFD1A5}" dt="2021-04-23T12:55:24.106" v="2216" actId="20577"/>
        <pc:sldMkLst>
          <pc:docMk/>
          <pc:sldMk cId="3391277822" sldId="306"/>
        </pc:sldMkLst>
        <pc:spChg chg="mod">
          <ac:chgData name="Hassan, Ahmed" userId="245655e4-da25-4d7d-92b7-562d07c5c289" providerId="ADAL" clId="{A46B824C-A857-4D84-8440-30A8B3AFD1A5}" dt="2021-04-23T12:55:24.106" v="2216" actId="20577"/>
          <ac:spMkLst>
            <pc:docMk/>
            <pc:sldMk cId="3391277822" sldId="306"/>
            <ac:spMk id="2" creationId="{35252386-5F97-4E51-B505-ABC05C978335}"/>
          </ac:spMkLst>
        </pc:spChg>
        <pc:picChg chg="add mod">
          <ac:chgData name="Hassan, Ahmed" userId="245655e4-da25-4d7d-92b7-562d07c5c289" providerId="ADAL" clId="{A46B824C-A857-4D84-8440-30A8B3AFD1A5}" dt="2021-04-23T12:54:59.001" v="2183" actId="1076"/>
          <ac:picMkLst>
            <pc:docMk/>
            <pc:sldMk cId="3391277822" sldId="306"/>
            <ac:picMk id="4" creationId="{E0E3BEF6-236B-402A-85B5-B1212F79971D}"/>
          </ac:picMkLst>
        </pc:picChg>
      </pc:sldChg>
      <pc:sldChg chg="addSp modSp new mod">
        <pc:chgData name="Hassan, Ahmed" userId="245655e4-da25-4d7d-92b7-562d07c5c289" providerId="ADAL" clId="{A46B824C-A857-4D84-8440-30A8B3AFD1A5}" dt="2021-04-23T12:56:26.348" v="2236" actId="20577"/>
        <pc:sldMkLst>
          <pc:docMk/>
          <pc:sldMk cId="1383994183" sldId="307"/>
        </pc:sldMkLst>
        <pc:spChg chg="mod">
          <ac:chgData name="Hassan, Ahmed" userId="245655e4-da25-4d7d-92b7-562d07c5c289" providerId="ADAL" clId="{A46B824C-A857-4D84-8440-30A8B3AFD1A5}" dt="2021-04-23T12:56:26.348" v="2236" actId="20577"/>
          <ac:spMkLst>
            <pc:docMk/>
            <pc:sldMk cId="1383994183" sldId="307"/>
            <ac:spMk id="2" creationId="{09F6D00F-2375-432A-AAF4-D453C0629C48}"/>
          </ac:spMkLst>
        </pc:spChg>
        <pc:picChg chg="add mod">
          <ac:chgData name="Hassan, Ahmed" userId="245655e4-da25-4d7d-92b7-562d07c5c289" providerId="ADAL" clId="{A46B824C-A857-4D84-8440-30A8B3AFD1A5}" dt="2021-04-23T12:55:41.815" v="2218" actId="14100"/>
          <ac:picMkLst>
            <pc:docMk/>
            <pc:sldMk cId="1383994183" sldId="307"/>
            <ac:picMk id="4" creationId="{27A33A45-9FB8-4025-8654-C9CEA3BA2563}"/>
          </ac:picMkLst>
        </pc:picChg>
      </pc:sldChg>
    </pc:docChg>
  </pc:docChgLst>
  <pc:docChgLst>
    <pc:chgData name="Ahmed" userId="245655e4-da25-4d7d-92b7-562d07c5c289" providerId="ADAL" clId="{FA4D91D6-60FF-471A-8F3A-82381DB3D4D4}"/>
    <pc:docChg chg="undo custSel modSld">
      <pc:chgData name="Ahmed" userId="245655e4-da25-4d7d-92b7-562d07c5c289" providerId="ADAL" clId="{FA4D91D6-60FF-471A-8F3A-82381DB3D4D4}" dt="2021-04-23T13:53:53.500" v="35" actId="1076"/>
      <pc:docMkLst>
        <pc:docMk/>
      </pc:docMkLst>
      <pc:sldChg chg="addSp delSp modSp mod">
        <pc:chgData name="Ahmed" userId="245655e4-da25-4d7d-92b7-562d07c5c289" providerId="ADAL" clId="{FA4D91D6-60FF-471A-8F3A-82381DB3D4D4}" dt="2021-04-23T13:53:53.500" v="35" actId="1076"/>
        <pc:sldMkLst>
          <pc:docMk/>
          <pc:sldMk cId="1754982171" sldId="303"/>
        </pc:sldMkLst>
        <pc:spChg chg="del mod">
          <ac:chgData name="Ahmed" userId="245655e4-da25-4d7d-92b7-562d07c5c289" providerId="ADAL" clId="{FA4D91D6-60FF-471A-8F3A-82381DB3D4D4}" dt="2021-04-23T13:51:18.136" v="14" actId="931"/>
          <ac:spMkLst>
            <pc:docMk/>
            <pc:sldMk cId="1754982171" sldId="303"/>
            <ac:spMk id="5" creationId="{00000000-0000-0000-0000-000000000000}"/>
          </ac:spMkLst>
        </pc:spChg>
        <pc:spChg chg="mod">
          <ac:chgData name="Ahmed" userId="245655e4-da25-4d7d-92b7-562d07c5c289" providerId="ADAL" clId="{FA4D91D6-60FF-471A-8F3A-82381DB3D4D4}" dt="2021-04-23T13:53:48.344" v="34" actId="1076"/>
          <ac:spMkLst>
            <pc:docMk/>
            <pc:sldMk cId="1754982171" sldId="303"/>
            <ac:spMk id="10" creationId="{E8A85676-22A4-4F25-8156-B072BE2D4AD3}"/>
          </ac:spMkLst>
        </pc:spChg>
        <pc:spChg chg="add mod">
          <ac:chgData name="Ahmed" userId="245655e4-da25-4d7d-92b7-562d07c5c289" providerId="ADAL" clId="{FA4D91D6-60FF-471A-8F3A-82381DB3D4D4}" dt="2021-04-23T13:53:42.512" v="33" actId="12"/>
          <ac:spMkLst>
            <pc:docMk/>
            <pc:sldMk cId="1754982171" sldId="303"/>
            <ac:spMk id="38" creationId="{ED6E35BA-6B11-49CB-AF87-2D5B42E00454}"/>
          </ac:spMkLst>
        </pc:spChg>
        <pc:grpChg chg="del">
          <ac:chgData name="Ahmed" userId="245655e4-da25-4d7d-92b7-562d07c5c289" providerId="ADAL" clId="{FA4D91D6-60FF-471A-8F3A-82381DB3D4D4}" dt="2021-04-23T13:51:27.233" v="19" actId="478"/>
          <ac:grpSpMkLst>
            <pc:docMk/>
            <pc:sldMk cId="1754982171" sldId="303"/>
            <ac:grpSpMk id="16" creationId="{00000000-0000-0000-0000-000000000000}"/>
          </ac:grpSpMkLst>
        </pc:grpChg>
        <pc:picChg chg="add del mod">
          <ac:chgData name="Ahmed" userId="245655e4-da25-4d7d-92b7-562d07c5c289" providerId="ADAL" clId="{FA4D91D6-60FF-471A-8F3A-82381DB3D4D4}" dt="2021-04-23T13:51:21.002" v="17" actId="478"/>
          <ac:picMkLst>
            <pc:docMk/>
            <pc:sldMk cId="1754982171" sldId="303"/>
            <ac:picMk id="3" creationId="{8B1C05C4-4A96-4418-AD85-3324D9D349DD}"/>
          </ac:picMkLst>
        </pc:picChg>
        <pc:picChg chg="add mod">
          <ac:chgData name="Ahmed" userId="245655e4-da25-4d7d-92b7-562d07c5c289" providerId="ADAL" clId="{FA4D91D6-60FF-471A-8F3A-82381DB3D4D4}" dt="2021-04-23T13:53:53.500" v="35" actId="1076"/>
          <ac:picMkLst>
            <pc:docMk/>
            <pc:sldMk cId="1754982171" sldId="303"/>
            <ac:picMk id="8" creationId="{BE39588E-34DF-4DA5-80F3-BB1CAA220234}"/>
          </ac:picMkLst>
        </pc:picChg>
        <pc:picChg chg="del mod">
          <ac:chgData name="Ahmed" userId="245655e4-da25-4d7d-92b7-562d07c5c289" providerId="ADAL" clId="{FA4D91D6-60FF-471A-8F3A-82381DB3D4D4}" dt="2021-04-23T13:50:31.154" v="5" actId="478"/>
          <ac:picMkLst>
            <pc:docMk/>
            <pc:sldMk cId="1754982171" sldId="303"/>
            <ac:picMk id="9" creationId="{4BC08598-5D02-4D36-8DAA-039587C2F3B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9D034DA-DB8E-4956-B03A-29C75F6CCEAC}">
      <dgm:prSet phldrT="[Text]" custT="1"/>
      <dgm:spPr>
        <a:solidFill>
          <a:schemeClr val="bg2"/>
        </a:solidFill>
      </dgm:spPr>
      <dgm:t>
        <a:bodyPr/>
        <a:lstStyle/>
        <a:p>
          <a:r>
            <a:rPr lang="en-US" sz="1600" dirty="0"/>
            <a:t>Purchase Parking Pass</a:t>
          </a:r>
        </a:p>
      </dgm:t>
    </dgm:pt>
    <dgm:pt modelId="{EECCBB25-5895-44BE-8193-A44AB29F0C11}" type="parTrans" cxnId="{29076922-475B-49BB-8B65-71A06EDB1A59}">
      <dgm:prSet/>
      <dgm:spPr/>
      <dgm:t>
        <a:bodyPr/>
        <a:lstStyle/>
        <a:p>
          <a:endParaRPr lang="en-US"/>
        </a:p>
      </dgm:t>
    </dgm:pt>
    <dgm:pt modelId="{ABDF8AAD-3C03-4DD4-8939-42ECDD5BE967}" type="sibTrans" cxnId="{29076922-475B-49BB-8B65-71A06EDB1A59}">
      <dgm:prSet/>
      <dgm:spPr/>
      <dgm:t>
        <a:bodyPr/>
        <a:lstStyle/>
        <a:p>
          <a:endParaRPr lang="en-US"/>
        </a:p>
      </dgm:t>
    </dgm:pt>
    <dgm:pt modelId="{77634288-BCE1-435F-99A3-9297B2C954AE}">
      <dgm:prSet phldrT="[Text]" custT="1"/>
      <dgm:spPr>
        <a:solidFill>
          <a:schemeClr val="bg1"/>
        </a:solidFill>
        <a:ln>
          <a:noFill/>
        </a:ln>
      </dgm:spPr>
      <dgm:t>
        <a:bodyPr/>
        <a:lstStyle/>
        <a:p>
          <a:r>
            <a:rPr lang="en-US" sz="1050" dirty="0">
              <a:solidFill>
                <a:schemeClr val="tx2"/>
              </a:solidFill>
            </a:rPr>
            <a:t>Authentication Required</a:t>
          </a:r>
          <a:r>
            <a:rPr lang="en-US" sz="1050" baseline="0" dirty="0">
              <a:solidFill>
                <a:schemeClr val="tx2"/>
              </a:solidFill>
            </a:rPr>
            <a:t> </a:t>
          </a:r>
          <a:endParaRPr lang="en-US" sz="1050" dirty="0">
            <a:solidFill>
              <a:schemeClr val="tx2"/>
            </a:solidFill>
          </a:endParaRPr>
        </a:p>
      </dgm:t>
    </dgm:pt>
    <dgm:pt modelId="{CA50E07E-7507-4852-955F-873DD4DEE0EF}" type="parTrans" cxnId="{E2303A66-32F2-4CDA-8134-2A95DD296A99}">
      <dgm:prSet/>
      <dgm:spPr/>
      <dgm:t>
        <a:bodyPr/>
        <a:lstStyle/>
        <a:p>
          <a:endParaRPr lang="en-US"/>
        </a:p>
      </dgm:t>
    </dgm:pt>
    <dgm:pt modelId="{13CFE705-00DA-4318-95F4-87A86E750BA2}" type="sibTrans" cxnId="{E2303A66-32F2-4CDA-8134-2A95DD296A99}">
      <dgm:prSet/>
      <dgm:spPr/>
      <dgm:t>
        <a:bodyPr/>
        <a:lstStyle/>
        <a:p>
          <a:endParaRPr lang="en-US"/>
        </a:p>
      </dgm:t>
    </dgm:pt>
    <dgm:pt modelId="{A9343295-894A-4F3D-8DFB-06F2B3C4F702}">
      <dgm:prSet phldrT="[Text]" custT="1"/>
      <dgm:spPr>
        <a:solidFill>
          <a:schemeClr val="bg1"/>
        </a:solidFill>
        <a:ln>
          <a:noFill/>
        </a:ln>
      </dgm:spPr>
      <dgm:t>
        <a:bodyPr/>
        <a:lstStyle/>
        <a:p>
          <a:r>
            <a:rPr lang="en-US" sz="1050" dirty="0">
              <a:solidFill>
                <a:schemeClr val="tx2"/>
              </a:solidFill>
            </a:rPr>
            <a:t>Submitted</a:t>
          </a:r>
        </a:p>
        <a:p>
          <a:r>
            <a:rPr lang="en-US" sz="1050" dirty="0">
              <a:solidFill>
                <a:schemeClr val="tx2"/>
              </a:solidFill>
            </a:rPr>
            <a:t>Anonymously</a:t>
          </a:r>
        </a:p>
      </dgm:t>
    </dgm:pt>
    <dgm:pt modelId="{0E8AFDF3-F9E7-44F3-8A56-8C5EA64A56E9}" type="parTrans" cxnId="{2DC7CCA1-94B0-4CD6-9F3E-830827127F44}">
      <dgm:prSet/>
      <dgm:spPr/>
      <dgm:t>
        <a:bodyPr/>
        <a:lstStyle/>
        <a:p>
          <a:endParaRPr lang="en-US"/>
        </a:p>
      </dgm:t>
    </dgm:pt>
    <dgm:pt modelId="{38FBFE5E-991E-430B-A0C8-4FCB9CA009A1}" type="sibTrans" cxnId="{2DC7CCA1-94B0-4CD6-9F3E-830827127F44}">
      <dgm:prSet/>
      <dgm:spPr/>
      <dgm:t>
        <a:bodyPr/>
        <a:lstStyle/>
        <a:p>
          <a:endParaRPr lang="en-US"/>
        </a:p>
      </dgm:t>
    </dgm:pt>
    <dgm:pt modelId="{0AEA3E20-0A49-4A92-8B5F-BA0749CD9E33}">
      <dgm:prSet phldrT="[Text]" custT="1"/>
      <dgm:spPr>
        <a:solidFill>
          <a:schemeClr val="bg2"/>
        </a:solidFill>
      </dgm:spPr>
      <dgm:t>
        <a:bodyPr/>
        <a:lstStyle/>
        <a:p>
          <a:r>
            <a:rPr lang="en-US" sz="1600" dirty="0"/>
            <a:t>Contact</a:t>
          </a:r>
        </a:p>
      </dgm:t>
    </dgm:pt>
    <dgm:pt modelId="{903DA798-43CC-4FA9-84BC-D312DAC14C09}" type="parTrans" cxnId="{44FABAEF-96DC-49D0-BF68-54C31FA3F06B}">
      <dgm:prSet/>
      <dgm:spPr/>
      <dgm:t>
        <a:bodyPr/>
        <a:lstStyle/>
        <a:p>
          <a:endParaRPr lang="en-US"/>
        </a:p>
      </dgm:t>
    </dgm:pt>
    <dgm:pt modelId="{BA1A320B-09F7-4786-B205-FA61847B099E}" type="sibTrans" cxnId="{44FABAEF-96DC-49D0-BF68-54C31FA3F06B}">
      <dgm:prSet/>
      <dgm:spPr/>
      <dgm:t>
        <a:bodyPr/>
        <a:lstStyle/>
        <a:p>
          <a:endParaRPr lang="en-US"/>
        </a:p>
      </dgm:t>
    </dgm:pt>
    <dgm:pt modelId="{00E726C2-C667-4E88-8035-7E8533B06383}">
      <dgm:prSet phldrT="[Text]" custT="1"/>
      <dgm:spPr>
        <a:solidFill>
          <a:schemeClr val="bg1"/>
        </a:solidFill>
        <a:ln>
          <a:noFill/>
        </a:ln>
      </dgm:spPr>
      <dgm:t>
        <a:bodyPr/>
        <a:lstStyle/>
        <a:p>
          <a:r>
            <a:rPr lang="en-US" sz="1050" dirty="0">
              <a:solidFill>
                <a:schemeClr val="tx2"/>
              </a:solidFill>
            </a:rPr>
            <a:t>Authentication</a:t>
          </a:r>
          <a:r>
            <a:rPr lang="en-US" sz="1050" baseline="0" dirty="0">
              <a:solidFill>
                <a:schemeClr val="tx2"/>
              </a:solidFill>
            </a:rPr>
            <a:t> Not Required</a:t>
          </a:r>
          <a:endParaRPr lang="en-US" sz="1050" dirty="0">
            <a:solidFill>
              <a:schemeClr val="tx2"/>
            </a:solidFill>
          </a:endParaRPr>
        </a:p>
      </dgm:t>
    </dgm:pt>
    <dgm:pt modelId="{FEA04DC9-0D85-4C73-94FA-F38D26E5D49C}" type="parTrans" cxnId="{EA2ECD16-2C41-4EE2-838F-6236B53E1890}">
      <dgm:prSet/>
      <dgm:spPr/>
      <dgm:t>
        <a:bodyPr/>
        <a:lstStyle/>
        <a:p>
          <a:endParaRPr lang="en-US"/>
        </a:p>
      </dgm:t>
    </dgm:pt>
    <dgm:pt modelId="{2A63E21C-A5BA-4DF9-B424-072D634FC493}" type="sibTrans" cxnId="{EA2ECD16-2C41-4EE2-838F-6236B53E1890}">
      <dgm:prSet/>
      <dgm:spPr/>
      <dgm:t>
        <a:bodyPr/>
        <a:lstStyle/>
        <a:p>
          <a:endParaRPr lang="en-US"/>
        </a:p>
      </dgm:t>
    </dgm:pt>
    <dgm:pt modelId="{0C4DB261-AFF5-4736-B033-13BC35D33F32}">
      <dgm:prSet phldrT="[Text]" custT="1"/>
      <dgm:spPr>
        <a:solidFill>
          <a:schemeClr val="bg1"/>
        </a:solidFill>
        <a:ln>
          <a:noFill/>
        </a:ln>
      </dgm:spPr>
      <dgm:t>
        <a:bodyPr/>
        <a:lstStyle/>
        <a:p>
          <a:r>
            <a:rPr lang="en-US" sz="1050" dirty="0">
              <a:solidFill>
                <a:schemeClr val="tx2"/>
              </a:solidFill>
            </a:rPr>
            <a:t>- Contact information</a:t>
          </a:r>
        </a:p>
      </dgm:t>
    </dgm:pt>
    <dgm:pt modelId="{05B89D92-BEA8-473E-93EA-89055D95B4DF}" type="parTrans" cxnId="{2E511CFD-BC4E-43FD-ADD5-258467B55286}">
      <dgm:prSet/>
      <dgm:spPr/>
      <dgm:t>
        <a:bodyPr/>
        <a:lstStyle/>
        <a:p>
          <a:endParaRPr lang="en-US"/>
        </a:p>
      </dgm:t>
    </dgm:pt>
    <dgm:pt modelId="{50E4AB63-A4C1-4BF1-8FFA-5C4710FB4AA2}" type="sibTrans" cxnId="{2E511CFD-BC4E-43FD-ADD5-258467B55286}">
      <dgm:prSet/>
      <dgm:spPr/>
      <dgm:t>
        <a:bodyPr/>
        <a:lstStyle/>
        <a:p>
          <a:endParaRPr lang="en-US"/>
        </a:p>
      </dgm:t>
    </dgm:pt>
    <dgm:pt modelId="{98B19911-2813-403E-92C4-A01761D5B942}">
      <dgm:prSet custT="1"/>
      <dgm:spPr>
        <a:solidFill>
          <a:schemeClr val="bg1"/>
        </a:solidFill>
        <a:ln>
          <a:noFill/>
        </a:ln>
      </dgm:spPr>
      <dgm:t>
        <a:bodyPr/>
        <a:lstStyle/>
        <a:p>
          <a:r>
            <a:rPr lang="en-US" sz="1050" dirty="0">
              <a:solidFill>
                <a:schemeClr val="tx2"/>
              </a:solidFill>
            </a:rPr>
            <a:t>+Student Information</a:t>
          </a:r>
        </a:p>
        <a:p>
          <a:r>
            <a:rPr lang="en-US" sz="1050" dirty="0">
              <a:solidFill>
                <a:schemeClr val="tx2"/>
              </a:solidFill>
            </a:rPr>
            <a:t>+Vehicle information </a:t>
          </a:r>
        </a:p>
      </dgm:t>
    </dgm:pt>
    <dgm:pt modelId="{51227B36-43E3-481E-AFD8-9A8573D636FF}" type="parTrans" cxnId="{1F867E23-A9D8-4AD5-AEEB-E97DD6C0F06F}">
      <dgm:prSet/>
      <dgm:spPr/>
      <dgm:t>
        <a:bodyPr/>
        <a:lstStyle/>
        <a:p>
          <a:endParaRPr lang="en-US"/>
        </a:p>
      </dgm:t>
    </dgm:pt>
    <dgm:pt modelId="{9607D92C-13BB-48B4-8C49-C01228FE233A}" type="sibTrans" cxnId="{1F867E23-A9D8-4AD5-AEEB-E97DD6C0F06F}">
      <dgm:prSet/>
      <dgm:spPr/>
      <dgm:t>
        <a:bodyPr/>
        <a:lstStyle/>
        <a:p>
          <a:endParaRPr lang="en-US"/>
        </a:p>
      </dgm:t>
    </dgm:pt>
    <dgm:pt modelId="{27D6C0B8-3C3B-46CD-AA32-5B84DB59497C}">
      <dgm:prSet custT="1"/>
      <dgm:spPr>
        <a:solidFill>
          <a:schemeClr val="bg1"/>
        </a:solidFill>
        <a:ln>
          <a:noFill/>
        </a:ln>
      </dgm:spPr>
      <dgm:t>
        <a:bodyPr/>
        <a:lstStyle/>
        <a:p>
          <a:r>
            <a:rPr lang="en-US" sz="1050" dirty="0">
              <a:solidFill>
                <a:schemeClr val="tx2"/>
              </a:solidFill>
            </a:rPr>
            <a:t>Checkout</a:t>
          </a:r>
        </a:p>
        <a:p>
          <a:r>
            <a:rPr lang="en-US" sz="1050" dirty="0">
              <a:solidFill>
                <a:schemeClr val="tx2"/>
              </a:solidFill>
              <a:highlight>
                <a:srgbClr val="BFBFBF"/>
              </a:highlight>
            </a:rPr>
            <a:t>-Bill Me on Student Account</a:t>
          </a:r>
        </a:p>
        <a:p>
          <a:r>
            <a:rPr lang="en-US" sz="1050" dirty="0">
              <a:solidFill>
                <a:schemeClr val="tx2"/>
              </a:solidFill>
              <a:highlight>
                <a:srgbClr val="BFBFBF"/>
              </a:highlight>
            </a:rPr>
            <a:t> -Pay Now</a:t>
          </a:r>
        </a:p>
      </dgm:t>
    </dgm:pt>
    <dgm:pt modelId="{E0120E27-912A-4BD3-A25F-4BE9A7624450}" type="parTrans" cxnId="{6919A0CD-A67D-487B-B4FF-45BF226DF4B2}">
      <dgm:prSet/>
      <dgm:spPr/>
      <dgm:t>
        <a:bodyPr/>
        <a:lstStyle/>
        <a:p>
          <a:endParaRPr lang="en-US"/>
        </a:p>
      </dgm:t>
    </dgm:pt>
    <dgm:pt modelId="{DD509E06-9535-4CAD-AA49-24F07E1C6AF8}" type="sibTrans" cxnId="{6919A0CD-A67D-487B-B4FF-45BF226DF4B2}">
      <dgm:prSet/>
      <dgm:spPr/>
      <dgm:t>
        <a:bodyPr/>
        <a:lstStyle/>
        <a:p>
          <a:endParaRPr lang="en-US"/>
        </a:p>
      </dgm:t>
    </dgm:pt>
    <dgm:pt modelId="{B773D5EE-B636-4F43-B731-C2CFC63676EC}">
      <dgm:prSet custT="1"/>
      <dgm:spPr>
        <a:solidFill>
          <a:schemeClr val="bg1"/>
        </a:solidFill>
        <a:ln>
          <a:noFill/>
        </a:ln>
      </dgm:spPr>
      <dgm:t>
        <a:bodyPr/>
        <a:lstStyle/>
        <a:p>
          <a:r>
            <a:rPr lang="en-US" sz="1050" baseline="0" dirty="0">
              <a:solidFill>
                <a:schemeClr val="tx2"/>
              </a:solidFill>
            </a:rPr>
            <a:t>+Incident date</a:t>
          </a:r>
        </a:p>
        <a:p>
          <a:r>
            <a:rPr lang="en-US" sz="1050" dirty="0">
              <a:solidFill>
                <a:schemeClr val="tx2"/>
              </a:solidFill>
            </a:rPr>
            <a:t>+Subject</a:t>
          </a:r>
        </a:p>
        <a:p>
          <a:r>
            <a:rPr lang="en-US" sz="1050" dirty="0">
              <a:solidFill>
                <a:schemeClr val="tx2"/>
              </a:solidFill>
            </a:rPr>
            <a:t>+Message</a:t>
          </a:r>
        </a:p>
        <a:p>
          <a:r>
            <a:rPr lang="en-US" sz="1050" dirty="0">
              <a:solidFill>
                <a:schemeClr val="tx2"/>
              </a:solidFill>
            </a:rPr>
            <a:t>+Attach pictures</a:t>
          </a:r>
        </a:p>
      </dgm:t>
    </dgm:pt>
    <dgm:pt modelId="{AF0AFAF7-29AF-49F0-AAF1-DF000E90FA45}" type="parTrans" cxnId="{F6202ECC-A48C-4232-89A6-842981382917}">
      <dgm:prSet/>
      <dgm:spPr/>
      <dgm:t>
        <a:bodyPr/>
        <a:lstStyle/>
        <a:p>
          <a:endParaRPr lang="en-US"/>
        </a:p>
      </dgm:t>
    </dgm:pt>
    <dgm:pt modelId="{A4E5BD14-FA12-4AFD-8D52-87BA63CB13BC}" type="sibTrans" cxnId="{F6202ECC-A48C-4232-89A6-842981382917}">
      <dgm:prSet/>
      <dgm:spPr/>
      <dgm:t>
        <a:bodyPr/>
        <a:lstStyle/>
        <a:p>
          <a:endParaRPr lang="en-US"/>
        </a:p>
      </dgm:t>
    </dgm:pt>
    <dgm:pt modelId="{90B3CFED-87EA-4481-B187-96B0EC068142}">
      <dgm:prSet custT="1"/>
      <dgm:spPr>
        <a:solidFill>
          <a:schemeClr val="bg2"/>
        </a:solidFill>
        <a:ln>
          <a:noFill/>
        </a:ln>
      </dgm:spPr>
      <dgm:t>
        <a:bodyPr/>
        <a:lstStyle/>
        <a:p>
          <a:r>
            <a:rPr lang="en-US" sz="1050" dirty="0">
              <a:solidFill>
                <a:schemeClr val="tx2"/>
              </a:solidFill>
              <a:highlight>
                <a:srgbClr val="BFBFBF"/>
              </a:highlight>
            </a:rPr>
            <a:t>Submit Incident</a:t>
          </a:r>
        </a:p>
      </dgm:t>
    </dgm:pt>
    <dgm:pt modelId="{A3B7380B-8009-4B3D-89AA-BE303AA49680}" type="parTrans" cxnId="{8303FC22-E0F0-4FC7-B521-08AA29D278E9}">
      <dgm:prSet/>
      <dgm:spPr/>
      <dgm:t>
        <a:bodyPr/>
        <a:lstStyle/>
        <a:p>
          <a:endParaRPr lang="en-US"/>
        </a:p>
      </dgm:t>
    </dgm:pt>
    <dgm:pt modelId="{F4801340-686E-4328-A9A7-825391E75716}" type="sibTrans" cxnId="{8303FC22-E0F0-4FC7-B521-08AA29D278E9}">
      <dgm:prSet/>
      <dgm:spPr/>
      <dgm:t>
        <a:bodyPr/>
        <a:lstStyle/>
        <a:p>
          <a:endParaRPr lang="en-US"/>
        </a:p>
      </dgm:t>
    </dgm:pt>
    <dgm:pt modelId="{89F32D09-0F10-46D4-BF24-D46621158740}">
      <dgm:prSet custT="1"/>
      <dgm:spPr>
        <a:solidFill>
          <a:schemeClr val="bg1"/>
        </a:solidFill>
        <a:ln>
          <a:noFill/>
        </a:ln>
      </dgm:spPr>
      <dgm:t>
        <a:bodyPr/>
        <a:lstStyle/>
        <a:p>
          <a:r>
            <a:rPr lang="en-US" sz="1050" dirty="0">
              <a:solidFill>
                <a:schemeClr val="tx2"/>
              </a:solidFill>
              <a:highlight>
                <a:srgbClr val="BFBFBF"/>
              </a:highlight>
              <a:cs typeface="Arial" panose="020B0604020202020204" pitchFamily="34" charset="0"/>
            </a:rPr>
            <a:t>Send Message</a:t>
          </a:r>
          <a:endParaRPr lang="en-US" sz="1050" dirty="0">
            <a:solidFill>
              <a:schemeClr val="tx2"/>
            </a:solidFill>
            <a:highlight>
              <a:srgbClr val="BFBFBF"/>
            </a:highlight>
          </a:endParaRPr>
        </a:p>
      </dgm:t>
    </dgm:pt>
    <dgm:pt modelId="{A24A7B6D-2770-4854-A62C-4AF58794CCA6}" type="parTrans" cxnId="{107ED191-7A63-4C79-ABE8-98F35421B069}">
      <dgm:prSet/>
      <dgm:spPr/>
      <dgm:t>
        <a:bodyPr/>
        <a:lstStyle/>
        <a:p>
          <a:endParaRPr lang="en-US"/>
        </a:p>
      </dgm:t>
    </dgm:pt>
    <dgm:pt modelId="{37F905F3-6161-4DDA-9EF7-55CEE7C37A99}" type="sibTrans" cxnId="{107ED191-7A63-4C79-ABE8-98F35421B069}">
      <dgm:prSet/>
      <dgm:spPr/>
      <dgm:t>
        <a:bodyPr/>
        <a:lstStyle/>
        <a:p>
          <a:endParaRPr lang="en-US"/>
        </a:p>
      </dgm:t>
    </dgm:pt>
    <dgm:pt modelId="{2CB9DBDF-9A0C-4096-9173-9F2F590692AD}">
      <dgm:prSet phldrT="[Text]" custT="1"/>
      <dgm:spPr>
        <a:solidFill>
          <a:schemeClr val="bg2"/>
        </a:solidFill>
      </dgm:spPr>
      <dgm:t>
        <a:bodyPr/>
        <a:lstStyle/>
        <a:p>
          <a:r>
            <a:rPr lang="en-US" sz="1600" dirty="0"/>
            <a:t>Report Incident</a:t>
          </a:r>
        </a:p>
      </dgm:t>
    </dgm:pt>
    <dgm:pt modelId="{FAA0D767-3C02-455B-994D-E6777216F1CB}" type="sibTrans" cxnId="{7ED1CC64-0522-4B22-9AD5-AB655E6201DC}">
      <dgm:prSet/>
      <dgm:spPr/>
      <dgm:t>
        <a:bodyPr/>
        <a:lstStyle/>
        <a:p>
          <a:endParaRPr lang="en-US"/>
        </a:p>
      </dgm:t>
    </dgm:pt>
    <dgm:pt modelId="{49B919B8-C609-4B75-A3C7-D5FC664AF13C}" type="parTrans" cxnId="{7ED1CC64-0522-4B22-9AD5-AB655E6201DC}">
      <dgm:prSet/>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 modelId="{5269004A-CC66-4653-917D-A8F449CA4D6D}" type="pres">
      <dgm:prSet presAssocID="{C9D034DA-DB8E-4956-B03A-29C75F6CCEAC}" presName="compNode" presStyleCnt="0"/>
      <dgm:spPr/>
    </dgm:pt>
    <dgm:pt modelId="{DCC9FF93-CDFA-464A-A75F-C45C1317BB84}" type="pres">
      <dgm:prSet presAssocID="{C9D034DA-DB8E-4956-B03A-29C75F6CCEAC}" presName="aNode" presStyleLbl="bgShp" presStyleIdx="0" presStyleCnt="3" custScaleX="179260" custLinFactY="-13950" custLinFactNeighborX="-39350" custLinFactNeighborY="-100000"/>
      <dgm:spPr/>
    </dgm:pt>
    <dgm:pt modelId="{361A989A-9FFE-49D5-BC5B-C92E7DD08C70}" type="pres">
      <dgm:prSet presAssocID="{C9D034DA-DB8E-4956-B03A-29C75F6CCEAC}" presName="textNode" presStyleLbl="bgShp" presStyleIdx="0" presStyleCnt="3"/>
      <dgm:spPr/>
    </dgm:pt>
    <dgm:pt modelId="{AB62D1E5-68F5-45B5-BC79-35E7402B9309}" type="pres">
      <dgm:prSet presAssocID="{C9D034DA-DB8E-4956-B03A-29C75F6CCEAC}" presName="compChildNode" presStyleCnt="0"/>
      <dgm:spPr/>
    </dgm:pt>
    <dgm:pt modelId="{39446C4D-EFE8-4306-B48B-CE14890BF033}" type="pres">
      <dgm:prSet presAssocID="{C9D034DA-DB8E-4956-B03A-29C75F6CCEAC}" presName="theInnerList" presStyleCnt="0"/>
      <dgm:spPr/>
    </dgm:pt>
    <dgm:pt modelId="{103CEA5E-5250-4639-9E00-38A3A72ED0AE}" type="pres">
      <dgm:prSet presAssocID="{77634288-BCE1-435F-99A3-9297B2C954AE}" presName="childNode" presStyleLbl="node1" presStyleIdx="0" presStyleCnt="9" custScaleX="161075" custScaleY="81817" custLinFactY="-28662" custLinFactNeighborY="-100000">
        <dgm:presLayoutVars>
          <dgm:bulletEnabled val="1"/>
        </dgm:presLayoutVars>
      </dgm:prSet>
      <dgm:spPr/>
    </dgm:pt>
    <dgm:pt modelId="{2810B1D5-7B79-4673-8287-FAE72BCE855A}" type="pres">
      <dgm:prSet presAssocID="{77634288-BCE1-435F-99A3-9297B2C954AE}" presName="aSpace2" presStyleCnt="0"/>
      <dgm:spPr/>
    </dgm:pt>
    <dgm:pt modelId="{F9442A7B-D862-45EF-AD5E-9A485DD285DC}" type="pres">
      <dgm:prSet presAssocID="{98B19911-2813-403E-92C4-A01761D5B942}" presName="childNode" presStyleLbl="node1" presStyleIdx="1" presStyleCnt="9" custScaleX="164650" custLinFactY="-31925" custLinFactNeighborX="1788" custLinFactNeighborY="-100000">
        <dgm:presLayoutVars>
          <dgm:bulletEnabled val="1"/>
        </dgm:presLayoutVars>
      </dgm:prSet>
      <dgm:spPr/>
    </dgm:pt>
    <dgm:pt modelId="{F59011FB-DF36-4EC7-A760-A61EA2B6F3A4}" type="pres">
      <dgm:prSet presAssocID="{98B19911-2813-403E-92C4-A01761D5B942}" presName="aSpace2" presStyleCnt="0"/>
      <dgm:spPr/>
    </dgm:pt>
    <dgm:pt modelId="{115FDD17-3BBD-40F9-A7DF-15CABE7FE409}" type="pres">
      <dgm:prSet presAssocID="{27D6C0B8-3C3B-46CD-AA32-5B84DB59497C}" presName="childNode" presStyleLbl="node1" presStyleIdx="2" presStyleCnt="9" custScaleX="205453" custLinFactY="-16073" custLinFactNeighborX="2682" custLinFactNeighborY="-100000">
        <dgm:presLayoutVars>
          <dgm:bulletEnabled val="1"/>
        </dgm:presLayoutVars>
      </dgm:prSet>
      <dgm:spPr/>
    </dgm:pt>
    <dgm:pt modelId="{CD503A7F-784D-4FF4-A2F5-8DF8E8FAB8C6}" type="pres">
      <dgm:prSet presAssocID="{C9D034DA-DB8E-4956-B03A-29C75F6CCEAC}" presName="aSpace" presStyleCnt="0"/>
      <dgm:spPr/>
    </dgm:pt>
    <dgm:pt modelId="{05CFE40A-EE31-4C59-8259-EB43D7FD2ED2}" type="pres">
      <dgm:prSet presAssocID="{2CB9DBDF-9A0C-4096-9173-9F2F590692AD}" presName="compNode" presStyleCnt="0"/>
      <dgm:spPr/>
    </dgm:pt>
    <dgm:pt modelId="{44F8A94C-ADB8-4FBD-8B5A-EE7E35D75EE7}" type="pres">
      <dgm:prSet presAssocID="{2CB9DBDF-9A0C-4096-9173-9F2F590692AD}" presName="aNode" presStyleLbl="bgShp" presStyleIdx="1" presStyleCnt="3" custScaleX="171975"/>
      <dgm:spPr/>
    </dgm:pt>
    <dgm:pt modelId="{1F34CE8E-6A1E-4673-AD9E-567525E2D530}" type="pres">
      <dgm:prSet presAssocID="{2CB9DBDF-9A0C-4096-9173-9F2F590692AD}" presName="textNode" presStyleLbl="bgShp" presStyleIdx="1" presStyleCnt="3"/>
      <dgm:spPr/>
    </dgm:pt>
    <dgm:pt modelId="{3836340B-A9A4-4C66-801D-90570CA49104}" type="pres">
      <dgm:prSet presAssocID="{2CB9DBDF-9A0C-4096-9173-9F2F590692AD}" presName="compChildNode" presStyleCnt="0"/>
      <dgm:spPr/>
    </dgm:pt>
    <dgm:pt modelId="{95349DDC-D086-4479-9FCA-629D37A69F7D}" type="pres">
      <dgm:prSet presAssocID="{2CB9DBDF-9A0C-4096-9173-9F2F590692AD}" presName="theInnerList" presStyleCnt="0"/>
      <dgm:spPr/>
    </dgm:pt>
    <dgm:pt modelId="{80619A5E-3149-4A6A-8CC9-E452CACC118D}" type="pres">
      <dgm:prSet presAssocID="{A9343295-894A-4F3D-8DFB-06F2B3C4F702}" presName="childNode" presStyleLbl="node1" presStyleIdx="3" presStyleCnt="9" custScaleX="148640" custLinFactY="-34523" custLinFactNeighborX="-8046" custLinFactNeighborY="-100000">
        <dgm:presLayoutVars>
          <dgm:bulletEnabled val="1"/>
        </dgm:presLayoutVars>
      </dgm:prSet>
      <dgm:spPr/>
    </dgm:pt>
    <dgm:pt modelId="{10464A55-E266-4748-AF58-33B98F57BCC5}" type="pres">
      <dgm:prSet presAssocID="{A9343295-894A-4F3D-8DFB-06F2B3C4F702}" presName="aSpace2" presStyleCnt="0"/>
      <dgm:spPr/>
    </dgm:pt>
    <dgm:pt modelId="{000CFD3F-5AEB-4803-8AC3-658347500CC2}" type="pres">
      <dgm:prSet presAssocID="{B773D5EE-B636-4F43-B731-C2CFC63676EC}" presName="childNode" presStyleLbl="node1" presStyleIdx="4" presStyleCnt="9" custScaleX="134336" custScaleY="237761">
        <dgm:presLayoutVars>
          <dgm:bulletEnabled val="1"/>
        </dgm:presLayoutVars>
      </dgm:prSet>
      <dgm:spPr/>
    </dgm:pt>
    <dgm:pt modelId="{D9D7B82A-FFC9-4E75-BAD6-75D64C803943}" type="pres">
      <dgm:prSet presAssocID="{B773D5EE-B636-4F43-B731-C2CFC63676EC}" presName="aSpace2" presStyleCnt="0"/>
      <dgm:spPr/>
    </dgm:pt>
    <dgm:pt modelId="{B141C6B4-22BD-40B9-A028-74CD3F8BBE78}" type="pres">
      <dgm:prSet presAssocID="{90B3CFED-87EA-4481-B187-96B0EC068142}" presName="childNode" presStyleLbl="node1" presStyleIdx="5" presStyleCnt="9" custScaleX="137430">
        <dgm:presLayoutVars>
          <dgm:bulletEnabled val="1"/>
        </dgm:presLayoutVars>
      </dgm:prSet>
      <dgm:spPr/>
    </dgm:pt>
    <dgm:pt modelId="{817CC127-D50D-4F87-9AF7-3DC370965C5B}" type="pres">
      <dgm:prSet presAssocID="{2CB9DBDF-9A0C-4096-9173-9F2F590692AD}" presName="aSpace" presStyleCnt="0"/>
      <dgm:spPr/>
    </dgm:pt>
    <dgm:pt modelId="{4D4900C9-4DF9-4BFA-A8CB-1E6450676201}" type="pres">
      <dgm:prSet presAssocID="{0AEA3E20-0A49-4A92-8B5F-BA0749CD9E33}" presName="compNode" presStyleCnt="0"/>
      <dgm:spPr/>
    </dgm:pt>
    <dgm:pt modelId="{EF468167-C67C-49C2-839A-C622F06CAB6F}" type="pres">
      <dgm:prSet presAssocID="{0AEA3E20-0A49-4A92-8B5F-BA0749CD9E33}" presName="aNode" presStyleLbl="bgShp" presStyleIdx="2" presStyleCnt="3"/>
      <dgm:spPr/>
    </dgm:pt>
    <dgm:pt modelId="{3A36EDDC-26C9-41BA-B1A6-7FE662FBFCF3}" type="pres">
      <dgm:prSet presAssocID="{0AEA3E20-0A49-4A92-8B5F-BA0749CD9E33}" presName="textNode" presStyleLbl="bgShp" presStyleIdx="2" presStyleCnt="3"/>
      <dgm:spPr/>
    </dgm:pt>
    <dgm:pt modelId="{644D37D8-159C-446E-9C06-2A90C6D0F98E}" type="pres">
      <dgm:prSet presAssocID="{0AEA3E20-0A49-4A92-8B5F-BA0749CD9E33}" presName="compChildNode" presStyleCnt="0"/>
      <dgm:spPr/>
    </dgm:pt>
    <dgm:pt modelId="{5FB75FAD-B4FE-4D33-9541-524E6796E253}" type="pres">
      <dgm:prSet presAssocID="{0AEA3E20-0A49-4A92-8B5F-BA0749CD9E33}" presName="theInnerList" presStyleCnt="0"/>
      <dgm:spPr/>
    </dgm:pt>
    <dgm:pt modelId="{827D641A-6E1B-462B-82A1-481C9617923D}" type="pres">
      <dgm:prSet presAssocID="{00E726C2-C667-4E88-8035-7E8533B06383}" presName="childNode" presStyleLbl="node1" presStyleIdx="6" presStyleCnt="9" custScaleX="98155" custScaleY="69705">
        <dgm:presLayoutVars>
          <dgm:bulletEnabled val="1"/>
        </dgm:presLayoutVars>
      </dgm:prSet>
      <dgm:spPr/>
    </dgm:pt>
    <dgm:pt modelId="{64B7E17B-AE48-4C81-B134-83589CD87099}" type="pres">
      <dgm:prSet presAssocID="{00E726C2-C667-4E88-8035-7E8533B06383}" presName="aSpace2" presStyleCnt="0"/>
      <dgm:spPr/>
    </dgm:pt>
    <dgm:pt modelId="{913ED80F-749A-4D6D-9FF6-2B22F5135659}" type="pres">
      <dgm:prSet presAssocID="{0C4DB261-AFF5-4736-B033-13BC35D33F32}" presName="childNode" presStyleLbl="node1" presStyleIdx="7" presStyleCnt="9">
        <dgm:presLayoutVars>
          <dgm:bulletEnabled val="1"/>
        </dgm:presLayoutVars>
      </dgm:prSet>
      <dgm:spPr/>
    </dgm:pt>
    <dgm:pt modelId="{A2F79252-3966-420C-8452-536A25317A4E}" type="pres">
      <dgm:prSet presAssocID="{0C4DB261-AFF5-4736-B033-13BC35D33F32}" presName="aSpace2" presStyleCnt="0"/>
      <dgm:spPr/>
    </dgm:pt>
    <dgm:pt modelId="{DAF08508-6895-4B5B-8F0A-4D58A2121B51}" type="pres">
      <dgm:prSet presAssocID="{89F32D09-0F10-46D4-BF24-D46621158740}" presName="childNode" presStyleLbl="node1" presStyleIdx="8" presStyleCnt="9">
        <dgm:presLayoutVars>
          <dgm:bulletEnabled val="1"/>
        </dgm:presLayoutVars>
      </dgm:prSet>
      <dgm:spPr/>
    </dgm:pt>
  </dgm:ptLst>
  <dgm:cxnLst>
    <dgm:cxn modelId="{1398FA13-A3D0-447E-8D2B-C84414105973}" type="presOf" srcId="{90B3CFED-87EA-4481-B187-96B0EC068142}" destId="{B141C6B4-22BD-40B9-A028-74CD3F8BBE78}" srcOrd="0" destOrd="0" presId="urn:microsoft.com/office/officeart/2005/8/layout/lProcess2"/>
    <dgm:cxn modelId="{EA2ECD16-2C41-4EE2-838F-6236B53E1890}" srcId="{0AEA3E20-0A49-4A92-8B5F-BA0749CD9E33}" destId="{00E726C2-C667-4E88-8035-7E8533B06383}" srcOrd="0" destOrd="0" parTransId="{FEA04DC9-0D85-4C73-94FA-F38D26E5D49C}" sibTransId="{2A63E21C-A5BA-4DF9-B424-072D634FC493}"/>
    <dgm:cxn modelId="{29076922-475B-49BB-8B65-71A06EDB1A59}" srcId="{A86AE60B-070A-4D9A-AF8B-43D0DE0BCB56}" destId="{C9D034DA-DB8E-4956-B03A-29C75F6CCEAC}" srcOrd="0" destOrd="0" parTransId="{EECCBB25-5895-44BE-8193-A44AB29F0C11}" sibTransId="{ABDF8AAD-3C03-4DD4-8939-42ECDD5BE967}"/>
    <dgm:cxn modelId="{8303FC22-E0F0-4FC7-B521-08AA29D278E9}" srcId="{2CB9DBDF-9A0C-4096-9173-9F2F590692AD}" destId="{90B3CFED-87EA-4481-B187-96B0EC068142}" srcOrd="2" destOrd="0" parTransId="{A3B7380B-8009-4B3D-89AA-BE303AA49680}" sibTransId="{F4801340-686E-4328-A9A7-825391E75716}"/>
    <dgm:cxn modelId="{1F867E23-A9D8-4AD5-AEEB-E97DD6C0F06F}" srcId="{C9D034DA-DB8E-4956-B03A-29C75F6CCEAC}" destId="{98B19911-2813-403E-92C4-A01761D5B942}" srcOrd="1" destOrd="0" parTransId="{51227B36-43E3-481E-AFD8-9A8573D636FF}" sibTransId="{9607D92C-13BB-48B4-8C49-C01228FE233A}"/>
    <dgm:cxn modelId="{3B6DD925-D6C5-442B-BEA7-724C1AF63396}" type="presOf" srcId="{77634288-BCE1-435F-99A3-9297B2C954AE}" destId="{103CEA5E-5250-4639-9E00-38A3A72ED0AE}" srcOrd="0" destOrd="0" presId="urn:microsoft.com/office/officeart/2005/8/layout/lProcess2"/>
    <dgm:cxn modelId="{06FAAD26-C8B0-436C-ADC0-48DCD6773590}" type="presOf" srcId="{2CB9DBDF-9A0C-4096-9173-9F2F590692AD}" destId="{44F8A94C-ADB8-4FBD-8B5A-EE7E35D75EE7}" srcOrd="0" destOrd="0" presId="urn:microsoft.com/office/officeart/2005/8/layout/lProcess2"/>
    <dgm:cxn modelId="{E56CDE2F-6A1B-4D4B-8CA0-DD05B40DB267}" type="presOf" srcId="{B773D5EE-B636-4F43-B731-C2CFC63676EC}" destId="{000CFD3F-5AEB-4803-8AC3-658347500CC2}" srcOrd="0" destOrd="0" presId="urn:microsoft.com/office/officeart/2005/8/layout/lProcess2"/>
    <dgm:cxn modelId="{AE21D433-E5D6-4109-AE86-8AA18EF57DAF}" type="presOf" srcId="{A9343295-894A-4F3D-8DFB-06F2B3C4F702}" destId="{80619A5E-3149-4A6A-8CC9-E452CACC118D}" srcOrd="0" destOrd="0" presId="urn:microsoft.com/office/officeart/2005/8/layout/lProcess2"/>
    <dgm:cxn modelId="{4275C440-7517-475D-82B9-9AF8B34683E5}" type="presOf" srcId="{27D6C0B8-3C3B-46CD-AA32-5B84DB59497C}" destId="{115FDD17-3BBD-40F9-A7DF-15CABE7FE409}" srcOrd="0" destOrd="0" presId="urn:microsoft.com/office/officeart/2005/8/layout/lProcess2"/>
    <dgm:cxn modelId="{3CA54641-8643-4D28-BE8D-BC143A6BF753}" type="presOf" srcId="{0C4DB261-AFF5-4736-B033-13BC35D33F32}" destId="{913ED80F-749A-4D6D-9FF6-2B22F5135659}" srcOrd="0" destOrd="0" presId="urn:microsoft.com/office/officeart/2005/8/layout/lProcess2"/>
    <dgm:cxn modelId="{144B5742-A8C8-4BDE-B65B-FFEE5874CD20}" type="presOf" srcId="{89F32D09-0F10-46D4-BF24-D46621158740}" destId="{DAF08508-6895-4B5B-8F0A-4D58A2121B51}" srcOrd="0" destOrd="0" presId="urn:microsoft.com/office/officeart/2005/8/layout/lProcess2"/>
    <dgm:cxn modelId="{D8A97C62-F6A5-4C6B-9928-B29846A79631}" type="presOf" srcId="{98B19911-2813-403E-92C4-A01761D5B942}" destId="{F9442A7B-D862-45EF-AD5E-9A485DD285DC}" srcOrd="0" destOrd="0" presId="urn:microsoft.com/office/officeart/2005/8/layout/lProcess2"/>
    <dgm:cxn modelId="{7ED1CC64-0522-4B22-9AD5-AB655E6201DC}" srcId="{A86AE60B-070A-4D9A-AF8B-43D0DE0BCB56}" destId="{2CB9DBDF-9A0C-4096-9173-9F2F590692AD}" srcOrd="1" destOrd="0" parTransId="{49B919B8-C609-4B75-A3C7-D5FC664AF13C}" sibTransId="{FAA0D767-3C02-455B-994D-E6777216F1CB}"/>
    <dgm:cxn modelId="{E2303A66-32F2-4CDA-8134-2A95DD296A99}" srcId="{C9D034DA-DB8E-4956-B03A-29C75F6CCEAC}" destId="{77634288-BCE1-435F-99A3-9297B2C954AE}" srcOrd="0" destOrd="0" parTransId="{CA50E07E-7507-4852-955F-873DD4DEE0EF}" sibTransId="{13CFE705-00DA-4318-95F4-87A86E750BA2}"/>
    <dgm:cxn modelId="{3179BF4D-DB08-487B-A41A-19E03484B46D}" type="presOf" srcId="{A86AE60B-070A-4D9A-AF8B-43D0DE0BCB56}" destId="{27212398-99A9-4096-BBE7-6DC5849B653C}" srcOrd="0" destOrd="0" presId="urn:microsoft.com/office/officeart/2005/8/layout/lProcess2"/>
    <dgm:cxn modelId="{D44FCB83-CA3C-4C2E-934E-4868E06FC511}" type="presOf" srcId="{C9D034DA-DB8E-4956-B03A-29C75F6CCEAC}" destId="{361A989A-9FFE-49D5-BC5B-C92E7DD08C70}" srcOrd="1" destOrd="0" presId="urn:microsoft.com/office/officeart/2005/8/layout/lProcess2"/>
    <dgm:cxn modelId="{107ED191-7A63-4C79-ABE8-98F35421B069}" srcId="{0AEA3E20-0A49-4A92-8B5F-BA0749CD9E33}" destId="{89F32D09-0F10-46D4-BF24-D46621158740}" srcOrd="2" destOrd="0" parTransId="{A24A7B6D-2770-4854-A62C-4AF58794CCA6}" sibTransId="{37F905F3-6161-4DDA-9EF7-55CEE7C37A99}"/>
    <dgm:cxn modelId="{2DC7CCA1-94B0-4CD6-9F3E-830827127F44}" srcId="{2CB9DBDF-9A0C-4096-9173-9F2F590692AD}" destId="{A9343295-894A-4F3D-8DFB-06F2B3C4F702}" srcOrd="0" destOrd="0" parTransId="{0E8AFDF3-F9E7-44F3-8A56-8C5EA64A56E9}" sibTransId="{38FBFE5E-991E-430B-A0C8-4FCB9CA009A1}"/>
    <dgm:cxn modelId="{A05AAFA2-4656-4D19-AD60-FCB1E8A7163E}" type="presOf" srcId="{C9D034DA-DB8E-4956-B03A-29C75F6CCEAC}" destId="{DCC9FF93-CDFA-464A-A75F-C45C1317BB84}" srcOrd="0" destOrd="0" presId="urn:microsoft.com/office/officeart/2005/8/layout/lProcess2"/>
    <dgm:cxn modelId="{7A6A84B1-CE94-484E-908A-8683DE7C9806}" type="presOf" srcId="{00E726C2-C667-4E88-8035-7E8533B06383}" destId="{827D641A-6E1B-462B-82A1-481C9617923D}" srcOrd="0" destOrd="0" presId="urn:microsoft.com/office/officeart/2005/8/layout/lProcess2"/>
    <dgm:cxn modelId="{E297F0BC-766F-46B7-99B9-1589B5671962}" type="presOf" srcId="{2CB9DBDF-9A0C-4096-9173-9F2F590692AD}" destId="{1F34CE8E-6A1E-4673-AD9E-567525E2D530}" srcOrd="1" destOrd="0" presId="urn:microsoft.com/office/officeart/2005/8/layout/lProcess2"/>
    <dgm:cxn modelId="{F6202ECC-A48C-4232-89A6-842981382917}" srcId="{2CB9DBDF-9A0C-4096-9173-9F2F590692AD}" destId="{B773D5EE-B636-4F43-B731-C2CFC63676EC}" srcOrd="1" destOrd="0" parTransId="{AF0AFAF7-29AF-49F0-AAF1-DF000E90FA45}" sibTransId="{A4E5BD14-FA12-4AFD-8D52-87BA63CB13BC}"/>
    <dgm:cxn modelId="{6919A0CD-A67D-487B-B4FF-45BF226DF4B2}" srcId="{C9D034DA-DB8E-4956-B03A-29C75F6CCEAC}" destId="{27D6C0B8-3C3B-46CD-AA32-5B84DB59497C}" srcOrd="2" destOrd="0" parTransId="{E0120E27-912A-4BD3-A25F-4BE9A7624450}" sibTransId="{DD509E06-9535-4CAD-AA49-24F07E1C6AF8}"/>
    <dgm:cxn modelId="{204890DD-FA65-44F9-91A7-7821F2EEE65E}" type="presOf" srcId="{0AEA3E20-0A49-4A92-8B5F-BA0749CD9E33}" destId="{3A36EDDC-26C9-41BA-B1A6-7FE662FBFCF3}" srcOrd="1" destOrd="0" presId="urn:microsoft.com/office/officeart/2005/8/layout/lProcess2"/>
    <dgm:cxn modelId="{44FABAEF-96DC-49D0-BF68-54C31FA3F06B}" srcId="{A86AE60B-070A-4D9A-AF8B-43D0DE0BCB56}" destId="{0AEA3E20-0A49-4A92-8B5F-BA0749CD9E33}" srcOrd="2" destOrd="0" parTransId="{903DA798-43CC-4FA9-84BC-D312DAC14C09}" sibTransId="{BA1A320B-09F7-4786-B205-FA61847B099E}"/>
    <dgm:cxn modelId="{785BACF6-DBA7-429F-BF6B-3D343D4DE008}" type="presOf" srcId="{0AEA3E20-0A49-4A92-8B5F-BA0749CD9E33}" destId="{EF468167-C67C-49C2-839A-C622F06CAB6F}" srcOrd="0" destOrd="0" presId="urn:microsoft.com/office/officeart/2005/8/layout/lProcess2"/>
    <dgm:cxn modelId="{2E511CFD-BC4E-43FD-ADD5-258467B55286}" srcId="{0AEA3E20-0A49-4A92-8B5F-BA0749CD9E33}" destId="{0C4DB261-AFF5-4736-B033-13BC35D33F32}" srcOrd="1" destOrd="0" parTransId="{05B89D92-BEA8-473E-93EA-89055D95B4DF}" sibTransId="{50E4AB63-A4C1-4BF1-8FFA-5C4710FB4AA2}"/>
    <dgm:cxn modelId="{2DD667C5-C682-47CD-B28C-CEBBFEE0149E}" type="presParOf" srcId="{27212398-99A9-4096-BBE7-6DC5849B653C}" destId="{5269004A-CC66-4653-917D-A8F449CA4D6D}" srcOrd="0" destOrd="0" presId="urn:microsoft.com/office/officeart/2005/8/layout/lProcess2"/>
    <dgm:cxn modelId="{98915CDC-836D-48B2-81AE-BAB879B9ED61}" type="presParOf" srcId="{5269004A-CC66-4653-917D-A8F449CA4D6D}" destId="{DCC9FF93-CDFA-464A-A75F-C45C1317BB84}" srcOrd="0" destOrd="0" presId="urn:microsoft.com/office/officeart/2005/8/layout/lProcess2"/>
    <dgm:cxn modelId="{82ED4958-4F37-4E28-B4A5-D80DD0830589}" type="presParOf" srcId="{5269004A-CC66-4653-917D-A8F449CA4D6D}" destId="{361A989A-9FFE-49D5-BC5B-C92E7DD08C70}" srcOrd="1" destOrd="0" presId="urn:microsoft.com/office/officeart/2005/8/layout/lProcess2"/>
    <dgm:cxn modelId="{1F568C40-10CA-427C-9CD3-BBF9B7F1E499}" type="presParOf" srcId="{5269004A-CC66-4653-917D-A8F449CA4D6D}" destId="{AB62D1E5-68F5-45B5-BC79-35E7402B9309}" srcOrd="2" destOrd="0" presId="urn:microsoft.com/office/officeart/2005/8/layout/lProcess2"/>
    <dgm:cxn modelId="{158AC660-4EE1-42D2-9AE5-9D90CD9BA262}" type="presParOf" srcId="{AB62D1E5-68F5-45B5-BC79-35E7402B9309}" destId="{39446C4D-EFE8-4306-B48B-CE14890BF033}" srcOrd="0" destOrd="0" presId="urn:microsoft.com/office/officeart/2005/8/layout/lProcess2"/>
    <dgm:cxn modelId="{4D5B201B-D852-41B5-8B20-38FF979E0EB2}" type="presParOf" srcId="{39446C4D-EFE8-4306-B48B-CE14890BF033}" destId="{103CEA5E-5250-4639-9E00-38A3A72ED0AE}" srcOrd="0" destOrd="0" presId="urn:microsoft.com/office/officeart/2005/8/layout/lProcess2"/>
    <dgm:cxn modelId="{465683C2-519E-4579-BBDA-87D1A351D7B0}" type="presParOf" srcId="{39446C4D-EFE8-4306-B48B-CE14890BF033}" destId="{2810B1D5-7B79-4673-8287-FAE72BCE855A}" srcOrd="1" destOrd="0" presId="urn:microsoft.com/office/officeart/2005/8/layout/lProcess2"/>
    <dgm:cxn modelId="{633421AE-F307-48CE-BBF4-80881401CE7F}" type="presParOf" srcId="{39446C4D-EFE8-4306-B48B-CE14890BF033}" destId="{F9442A7B-D862-45EF-AD5E-9A485DD285DC}" srcOrd="2" destOrd="0" presId="urn:microsoft.com/office/officeart/2005/8/layout/lProcess2"/>
    <dgm:cxn modelId="{93DC6AFB-F47C-47B7-82DF-96929FEFEF06}" type="presParOf" srcId="{39446C4D-EFE8-4306-B48B-CE14890BF033}" destId="{F59011FB-DF36-4EC7-A760-A61EA2B6F3A4}" srcOrd="3" destOrd="0" presId="urn:microsoft.com/office/officeart/2005/8/layout/lProcess2"/>
    <dgm:cxn modelId="{8F124D1E-CF24-462D-A956-67A733B5B25C}" type="presParOf" srcId="{39446C4D-EFE8-4306-B48B-CE14890BF033}" destId="{115FDD17-3BBD-40F9-A7DF-15CABE7FE409}" srcOrd="4" destOrd="0" presId="urn:microsoft.com/office/officeart/2005/8/layout/lProcess2"/>
    <dgm:cxn modelId="{9CA7A31B-E60B-493B-8E9A-5C0D065CA1B3}" type="presParOf" srcId="{27212398-99A9-4096-BBE7-6DC5849B653C}" destId="{CD503A7F-784D-4FF4-A2F5-8DF8E8FAB8C6}" srcOrd="1" destOrd="0" presId="urn:microsoft.com/office/officeart/2005/8/layout/lProcess2"/>
    <dgm:cxn modelId="{305B54FD-65A9-4D40-AE16-90FD5C0EB432}" type="presParOf" srcId="{27212398-99A9-4096-BBE7-6DC5849B653C}" destId="{05CFE40A-EE31-4C59-8259-EB43D7FD2ED2}" srcOrd="2" destOrd="0" presId="urn:microsoft.com/office/officeart/2005/8/layout/lProcess2"/>
    <dgm:cxn modelId="{58A946AF-27EB-4B5B-99E6-1C8354C5B6DF}" type="presParOf" srcId="{05CFE40A-EE31-4C59-8259-EB43D7FD2ED2}" destId="{44F8A94C-ADB8-4FBD-8B5A-EE7E35D75EE7}" srcOrd="0" destOrd="0" presId="urn:microsoft.com/office/officeart/2005/8/layout/lProcess2"/>
    <dgm:cxn modelId="{3E7A31EC-D6B8-43CC-88F4-48731DC0B13A}" type="presParOf" srcId="{05CFE40A-EE31-4C59-8259-EB43D7FD2ED2}" destId="{1F34CE8E-6A1E-4673-AD9E-567525E2D530}" srcOrd="1" destOrd="0" presId="urn:microsoft.com/office/officeart/2005/8/layout/lProcess2"/>
    <dgm:cxn modelId="{A6C9BB16-39F5-4CCD-A6EC-26F8723BE813}" type="presParOf" srcId="{05CFE40A-EE31-4C59-8259-EB43D7FD2ED2}" destId="{3836340B-A9A4-4C66-801D-90570CA49104}" srcOrd="2" destOrd="0" presId="urn:microsoft.com/office/officeart/2005/8/layout/lProcess2"/>
    <dgm:cxn modelId="{A8D86685-B9B9-4075-A304-D73DD39298FF}" type="presParOf" srcId="{3836340B-A9A4-4C66-801D-90570CA49104}" destId="{95349DDC-D086-4479-9FCA-629D37A69F7D}" srcOrd="0" destOrd="0" presId="urn:microsoft.com/office/officeart/2005/8/layout/lProcess2"/>
    <dgm:cxn modelId="{B489F524-E680-426F-B3A9-6FDF4B3774B0}" type="presParOf" srcId="{95349DDC-D086-4479-9FCA-629D37A69F7D}" destId="{80619A5E-3149-4A6A-8CC9-E452CACC118D}" srcOrd="0" destOrd="0" presId="urn:microsoft.com/office/officeart/2005/8/layout/lProcess2"/>
    <dgm:cxn modelId="{EAC992C5-252E-43B6-BFCC-6D7916E99D1B}" type="presParOf" srcId="{95349DDC-D086-4479-9FCA-629D37A69F7D}" destId="{10464A55-E266-4748-AF58-33B98F57BCC5}" srcOrd="1" destOrd="0" presId="urn:microsoft.com/office/officeart/2005/8/layout/lProcess2"/>
    <dgm:cxn modelId="{41F2920C-F83B-441D-84FB-055562883B64}" type="presParOf" srcId="{95349DDC-D086-4479-9FCA-629D37A69F7D}" destId="{000CFD3F-5AEB-4803-8AC3-658347500CC2}" srcOrd="2" destOrd="0" presId="urn:microsoft.com/office/officeart/2005/8/layout/lProcess2"/>
    <dgm:cxn modelId="{38FBC2AB-F321-4F21-A1C0-67C54117B0D7}" type="presParOf" srcId="{95349DDC-D086-4479-9FCA-629D37A69F7D}" destId="{D9D7B82A-FFC9-4E75-BAD6-75D64C803943}" srcOrd="3" destOrd="0" presId="urn:microsoft.com/office/officeart/2005/8/layout/lProcess2"/>
    <dgm:cxn modelId="{A174FD8D-BE51-4D51-979F-DBDD978F9B20}" type="presParOf" srcId="{95349DDC-D086-4479-9FCA-629D37A69F7D}" destId="{B141C6B4-22BD-40B9-A028-74CD3F8BBE78}" srcOrd="4" destOrd="0" presId="urn:microsoft.com/office/officeart/2005/8/layout/lProcess2"/>
    <dgm:cxn modelId="{29511C7D-5303-479A-860E-EEA676400AC1}" type="presParOf" srcId="{27212398-99A9-4096-BBE7-6DC5849B653C}" destId="{817CC127-D50D-4F87-9AF7-3DC370965C5B}" srcOrd="3" destOrd="0" presId="urn:microsoft.com/office/officeart/2005/8/layout/lProcess2"/>
    <dgm:cxn modelId="{D0296203-133C-40D4-99A3-B5FD6AFE4485}" type="presParOf" srcId="{27212398-99A9-4096-BBE7-6DC5849B653C}" destId="{4D4900C9-4DF9-4BFA-A8CB-1E6450676201}" srcOrd="4" destOrd="0" presId="urn:microsoft.com/office/officeart/2005/8/layout/lProcess2"/>
    <dgm:cxn modelId="{B51AC1FD-8C4D-4A7A-B9BE-7EE4460EC939}" type="presParOf" srcId="{4D4900C9-4DF9-4BFA-A8CB-1E6450676201}" destId="{EF468167-C67C-49C2-839A-C622F06CAB6F}" srcOrd="0" destOrd="0" presId="urn:microsoft.com/office/officeart/2005/8/layout/lProcess2"/>
    <dgm:cxn modelId="{EB146452-AE35-413E-B03B-08B758A6397A}" type="presParOf" srcId="{4D4900C9-4DF9-4BFA-A8CB-1E6450676201}" destId="{3A36EDDC-26C9-41BA-B1A6-7FE662FBFCF3}" srcOrd="1" destOrd="0" presId="urn:microsoft.com/office/officeart/2005/8/layout/lProcess2"/>
    <dgm:cxn modelId="{AE09551D-58F9-4A28-9191-FA7A4F1D68FC}" type="presParOf" srcId="{4D4900C9-4DF9-4BFA-A8CB-1E6450676201}" destId="{644D37D8-159C-446E-9C06-2A90C6D0F98E}" srcOrd="2" destOrd="0" presId="urn:microsoft.com/office/officeart/2005/8/layout/lProcess2"/>
    <dgm:cxn modelId="{2289AC73-D87E-4AB3-8FCD-02388E956452}" type="presParOf" srcId="{644D37D8-159C-446E-9C06-2A90C6D0F98E}" destId="{5FB75FAD-B4FE-4D33-9541-524E6796E253}" srcOrd="0" destOrd="0" presId="urn:microsoft.com/office/officeart/2005/8/layout/lProcess2"/>
    <dgm:cxn modelId="{514F3B3B-FAF6-4DEF-B727-495FDE2E1C5E}" type="presParOf" srcId="{5FB75FAD-B4FE-4D33-9541-524E6796E253}" destId="{827D641A-6E1B-462B-82A1-481C9617923D}" srcOrd="0" destOrd="0" presId="urn:microsoft.com/office/officeart/2005/8/layout/lProcess2"/>
    <dgm:cxn modelId="{813727CB-3AB6-479F-8E47-CF37E547FDA2}" type="presParOf" srcId="{5FB75FAD-B4FE-4D33-9541-524E6796E253}" destId="{64B7E17B-AE48-4C81-B134-83589CD87099}" srcOrd="1" destOrd="0" presId="urn:microsoft.com/office/officeart/2005/8/layout/lProcess2"/>
    <dgm:cxn modelId="{94C2BC26-A549-4D0F-BBC2-85E6F197491C}" type="presParOf" srcId="{5FB75FAD-B4FE-4D33-9541-524E6796E253}" destId="{913ED80F-749A-4D6D-9FF6-2B22F5135659}" srcOrd="2" destOrd="0" presId="urn:microsoft.com/office/officeart/2005/8/layout/lProcess2"/>
    <dgm:cxn modelId="{B5FFDB5E-670D-47C3-8513-C7F6E17FF924}" type="presParOf" srcId="{5FB75FAD-B4FE-4D33-9541-524E6796E253}" destId="{A2F79252-3966-420C-8452-536A25317A4E}" srcOrd="3" destOrd="0" presId="urn:microsoft.com/office/officeart/2005/8/layout/lProcess2"/>
    <dgm:cxn modelId="{16208439-5349-4012-A1D6-9CEFF51B4101}" type="presParOf" srcId="{5FB75FAD-B4FE-4D33-9541-524E6796E253}" destId="{DAF08508-6895-4B5B-8F0A-4D58A2121B51}"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AE60B-070A-4D9A-AF8B-43D0DE0BCB5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9D034DA-DB8E-4956-B03A-29C75F6CCEAC}">
      <dgm:prSet phldrT="[Text]" custT="1"/>
      <dgm:spPr>
        <a:solidFill>
          <a:schemeClr val="bg2"/>
        </a:solidFill>
      </dgm:spPr>
      <dgm:t>
        <a:bodyPr/>
        <a:lstStyle/>
        <a:p>
          <a:r>
            <a:rPr lang="en-US" sz="1600" dirty="0"/>
            <a:t>Look Up Vehicle</a:t>
          </a:r>
        </a:p>
      </dgm:t>
    </dgm:pt>
    <dgm:pt modelId="{EECCBB25-5895-44BE-8193-A44AB29F0C11}" type="parTrans" cxnId="{29076922-475B-49BB-8B65-71A06EDB1A59}">
      <dgm:prSet/>
      <dgm:spPr/>
      <dgm:t>
        <a:bodyPr/>
        <a:lstStyle/>
        <a:p>
          <a:endParaRPr lang="en-US"/>
        </a:p>
      </dgm:t>
    </dgm:pt>
    <dgm:pt modelId="{ABDF8AAD-3C03-4DD4-8939-42ECDD5BE967}" type="sibTrans" cxnId="{29076922-475B-49BB-8B65-71A06EDB1A59}">
      <dgm:prSet/>
      <dgm:spPr/>
      <dgm:t>
        <a:bodyPr/>
        <a:lstStyle/>
        <a:p>
          <a:endParaRPr lang="en-US"/>
        </a:p>
      </dgm:t>
    </dgm:pt>
    <dgm:pt modelId="{77634288-BCE1-435F-99A3-9297B2C954AE}">
      <dgm:prSet phldrT="[Text]" custT="1"/>
      <dgm:spPr>
        <a:solidFill>
          <a:schemeClr val="bg1"/>
        </a:solidFill>
        <a:ln>
          <a:noFill/>
        </a:ln>
      </dgm:spPr>
      <dgm:t>
        <a:bodyPr/>
        <a:lstStyle/>
        <a:p>
          <a:r>
            <a:rPr lang="en-US" sz="1050" dirty="0">
              <a:solidFill>
                <a:schemeClr val="tx2"/>
              </a:solidFill>
            </a:rPr>
            <a:t>Search using License Plate Number</a:t>
          </a:r>
        </a:p>
      </dgm:t>
    </dgm:pt>
    <dgm:pt modelId="{CA50E07E-7507-4852-955F-873DD4DEE0EF}" type="parTrans" cxnId="{E2303A66-32F2-4CDA-8134-2A95DD296A99}">
      <dgm:prSet/>
      <dgm:spPr/>
      <dgm:t>
        <a:bodyPr/>
        <a:lstStyle/>
        <a:p>
          <a:endParaRPr lang="en-US"/>
        </a:p>
      </dgm:t>
    </dgm:pt>
    <dgm:pt modelId="{13CFE705-00DA-4318-95F4-87A86E750BA2}" type="sibTrans" cxnId="{E2303A66-32F2-4CDA-8134-2A95DD296A99}">
      <dgm:prSet/>
      <dgm:spPr/>
      <dgm:t>
        <a:bodyPr/>
        <a:lstStyle/>
        <a:p>
          <a:endParaRPr lang="en-US"/>
        </a:p>
      </dgm:t>
    </dgm:pt>
    <dgm:pt modelId="{769B9F8E-7B82-4582-A45B-0569850E0362}">
      <dgm:prSet phldrT="[Text]" custT="1"/>
      <dgm:spPr>
        <a:solidFill>
          <a:schemeClr val="bg2"/>
        </a:solidFill>
        <a:ln>
          <a:noFill/>
        </a:ln>
      </dgm:spPr>
      <dgm:t>
        <a:bodyPr/>
        <a:lstStyle/>
        <a:p>
          <a:r>
            <a:rPr lang="en-US" sz="1050" dirty="0">
              <a:solidFill>
                <a:schemeClr val="tx2"/>
              </a:solidFill>
              <a:highlight>
                <a:srgbClr val="BFBFBF"/>
              </a:highlight>
            </a:rPr>
            <a:t> LOOKUP VEHICLE</a:t>
          </a:r>
        </a:p>
      </dgm:t>
    </dgm:pt>
    <dgm:pt modelId="{C3D98E48-F8E4-4A4C-8697-F7692835C6F5}" type="parTrans" cxnId="{D3589BEB-10A5-4EE1-B044-594EBF26486B}">
      <dgm:prSet/>
      <dgm:spPr/>
      <dgm:t>
        <a:bodyPr/>
        <a:lstStyle/>
        <a:p>
          <a:endParaRPr lang="en-US"/>
        </a:p>
      </dgm:t>
    </dgm:pt>
    <dgm:pt modelId="{A53E673C-6C6D-43FE-BA0C-C75422B2585D}" type="sibTrans" cxnId="{D3589BEB-10A5-4EE1-B044-594EBF26486B}">
      <dgm:prSet/>
      <dgm:spPr/>
      <dgm:t>
        <a:bodyPr/>
        <a:lstStyle/>
        <a:p>
          <a:endParaRPr lang="en-US"/>
        </a:p>
      </dgm:t>
    </dgm:pt>
    <dgm:pt modelId="{2CB9DBDF-9A0C-4096-9173-9F2F590692AD}">
      <dgm:prSet phldrT="[Text]" custT="1"/>
      <dgm:spPr>
        <a:solidFill>
          <a:schemeClr val="bg2"/>
        </a:solidFill>
      </dgm:spPr>
      <dgm:t>
        <a:bodyPr/>
        <a:lstStyle/>
        <a:p>
          <a:r>
            <a:rPr lang="en-US" sz="1600" dirty="0"/>
            <a:t>Student Records</a:t>
          </a:r>
        </a:p>
      </dgm:t>
    </dgm:pt>
    <dgm:pt modelId="{49B919B8-C609-4B75-A3C7-D5FC664AF13C}" type="parTrans" cxnId="{7ED1CC64-0522-4B22-9AD5-AB655E6201DC}">
      <dgm:prSet/>
      <dgm:spPr/>
      <dgm:t>
        <a:bodyPr/>
        <a:lstStyle/>
        <a:p>
          <a:endParaRPr lang="en-US"/>
        </a:p>
      </dgm:t>
    </dgm:pt>
    <dgm:pt modelId="{FAA0D767-3C02-455B-994D-E6777216F1CB}" type="sibTrans" cxnId="{7ED1CC64-0522-4B22-9AD5-AB655E6201DC}">
      <dgm:prSet/>
      <dgm:spPr/>
      <dgm:t>
        <a:bodyPr/>
        <a:lstStyle/>
        <a:p>
          <a:endParaRPr lang="en-US"/>
        </a:p>
      </dgm:t>
    </dgm:pt>
    <dgm:pt modelId="{A9343295-894A-4F3D-8DFB-06F2B3C4F702}">
      <dgm:prSet phldrT="[Text]" custT="1"/>
      <dgm:spPr>
        <a:solidFill>
          <a:schemeClr val="bg1"/>
        </a:solidFill>
        <a:ln>
          <a:noFill/>
        </a:ln>
      </dgm:spPr>
      <dgm:t>
        <a:bodyPr/>
        <a:lstStyle/>
        <a:p>
          <a:r>
            <a:rPr lang="en-US" sz="1050" dirty="0">
              <a:solidFill>
                <a:schemeClr val="tx2"/>
              </a:solidFill>
              <a:highlight>
                <a:srgbClr val="BFBFBF"/>
              </a:highlight>
            </a:rPr>
            <a:t>+ADD</a:t>
          </a:r>
        </a:p>
      </dgm:t>
    </dgm:pt>
    <dgm:pt modelId="{0E8AFDF3-F9E7-44F3-8A56-8C5EA64A56E9}" type="parTrans" cxnId="{2DC7CCA1-94B0-4CD6-9F3E-830827127F44}">
      <dgm:prSet/>
      <dgm:spPr/>
      <dgm:t>
        <a:bodyPr/>
        <a:lstStyle/>
        <a:p>
          <a:endParaRPr lang="en-US"/>
        </a:p>
      </dgm:t>
    </dgm:pt>
    <dgm:pt modelId="{38FBFE5E-991E-430B-A0C8-4FCB9CA009A1}" type="sibTrans" cxnId="{2DC7CCA1-94B0-4CD6-9F3E-830827127F44}">
      <dgm:prSet/>
      <dgm:spPr/>
      <dgm:t>
        <a:bodyPr/>
        <a:lstStyle/>
        <a:p>
          <a:endParaRPr lang="en-US"/>
        </a:p>
      </dgm:t>
    </dgm:pt>
    <dgm:pt modelId="{C2422016-A7B6-4EFF-B16F-45E0C33EADF9}">
      <dgm:prSet phldrT="[Text]" custT="1"/>
      <dgm:spPr>
        <a:solidFill>
          <a:schemeClr val="bg1"/>
        </a:solidFill>
        <a:ln>
          <a:noFill/>
        </a:ln>
      </dgm:spPr>
      <dgm:t>
        <a:bodyPr/>
        <a:lstStyle/>
        <a:p>
          <a:r>
            <a:rPr lang="en-US" sz="1050" dirty="0">
              <a:solidFill>
                <a:schemeClr val="tx2"/>
              </a:solidFill>
              <a:highlight>
                <a:srgbClr val="BFBFBF"/>
              </a:highlight>
            </a:rPr>
            <a:t>DELETE</a:t>
          </a:r>
        </a:p>
      </dgm:t>
    </dgm:pt>
    <dgm:pt modelId="{24AED4AF-63B3-47B5-9816-2D2BF0F2BD61}" type="parTrans" cxnId="{00FB2B28-EB65-4BB3-B1ED-339995802076}">
      <dgm:prSet/>
      <dgm:spPr/>
      <dgm:t>
        <a:bodyPr/>
        <a:lstStyle/>
        <a:p>
          <a:endParaRPr lang="en-US"/>
        </a:p>
      </dgm:t>
    </dgm:pt>
    <dgm:pt modelId="{06D2926B-E2A0-4C6B-8443-1D69AC2AB0A3}" type="sibTrans" cxnId="{00FB2B28-EB65-4BB3-B1ED-339995802076}">
      <dgm:prSet/>
      <dgm:spPr/>
      <dgm:t>
        <a:bodyPr/>
        <a:lstStyle/>
        <a:p>
          <a:endParaRPr lang="en-US"/>
        </a:p>
      </dgm:t>
    </dgm:pt>
    <dgm:pt modelId="{98B19911-2813-403E-92C4-A01761D5B942}">
      <dgm:prSet custT="1"/>
      <dgm:spPr>
        <a:solidFill>
          <a:schemeClr val="bg1"/>
        </a:solidFill>
        <a:ln>
          <a:noFill/>
        </a:ln>
      </dgm:spPr>
      <dgm:t>
        <a:bodyPr/>
        <a:lstStyle/>
        <a:p>
          <a:r>
            <a:rPr lang="en-US" sz="1050" dirty="0">
              <a:solidFill>
                <a:schemeClr val="tx2"/>
              </a:solidFill>
            </a:rPr>
            <a:t>+Vehicle</a:t>
          </a:r>
          <a:r>
            <a:rPr lang="en-US" sz="1050" baseline="0" dirty="0">
              <a:solidFill>
                <a:schemeClr val="tx2"/>
              </a:solidFill>
            </a:rPr>
            <a:t> Information</a:t>
          </a:r>
          <a:endParaRPr lang="en-US" sz="1050" dirty="0">
            <a:solidFill>
              <a:schemeClr val="tx2"/>
            </a:solidFill>
          </a:endParaRPr>
        </a:p>
      </dgm:t>
    </dgm:pt>
    <dgm:pt modelId="{51227B36-43E3-481E-AFD8-9A8573D636FF}" type="parTrans" cxnId="{1F867E23-A9D8-4AD5-AEEB-E97DD6C0F06F}">
      <dgm:prSet/>
      <dgm:spPr/>
      <dgm:t>
        <a:bodyPr/>
        <a:lstStyle/>
        <a:p>
          <a:endParaRPr lang="en-US"/>
        </a:p>
      </dgm:t>
    </dgm:pt>
    <dgm:pt modelId="{9607D92C-13BB-48B4-8C49-C01228FE233A}" type="sibTrans" cxnId="{1F867E23-A9D8-4AD5-AEEB-E97DD6C0F06F}">
      <dgm:prSet/>
      <dgm:spPr/>
      <dgm:t>
        <a:bodyPr/>
        <a:lstStyle/>
        <a:p>
          <a:endParaRPr lang="en-US"/>
        </a:p>
      </dgm:t>
    </dgm:pt>
    <dgm:pt modelId="{27D6C0B8-3C3B-46CD-AA32-5B84DB59497C}">
      <dgm:prSet custT="1"/>
      <dgm:spPr>
        <a:solidFill>
          <a:schemeClr val="bg1"/>
        </a:solidFill>
        <a:ln>
          <a:noFill/>
        </a:ln>
      </dgm:spPr>
      <dgm:t>
        <a:bodyPr/>
        <a:lstStyle/>
        <a:p>
          <a:r>
            <a:rPr lang="en-US" sz="1050" dirty="0">
              <a:solidFill>
                <a:schemeClr val="tx2"/>
              </a:solidFill>
            </a:rPr>
            <a:t>+Student</a:t>
          </a:r>
          <a:r>
            <a:rPr lang="en-US" sz="1050" baseline="0" dirty="0">
              <a:solidFill>
                <a:schemeClr val="tx2"/>
              </a:solidFill>
            </a:rPr>
            <a:t> Contact Information</a:t>
          </a:r>
          <a:endParaRPr lang="en-US" sz="1050" dirty="0">
            <a:solidFill>
              <a:schemeClr val="tx2"/>
            </a:solidFill>
          </a:endParaRPr>
        </a:p>
      </dgm:t>
    </dgm:pt>
    <dgm:pt modelId="{E0120E27-912A-4BD3-A25F-4BE9A7624450}" type="parTrans" cxnId="{6919A0CD-A67D-487B-B4FF-45BF226DF4B2}">
      <dgm:prSet/>
      <dgm:spPr/>
      <dgm:t>
        <a:bodyPr/>
        <a:lstStyle/>
        <a:p>
          <a:endParaRPr lang="en-US"/>
        </a:p>
      </dgm:t>
    </dgm:pt>
    <dgm:pt modelId="{DD509E06-9535-4CAD-AA49-24F07E1C6AF8}" type="sibTrans" cxnId="{6919A0CD-A67D-487B-B4FF-45BF226DF4B2}">
      <dgm:prSet/>
      <dgm:spPr/>
      <dgm:t>
        <a:bodyPr/>
        <a:lstStyle/>
        <a:p>
          <a:endParaRPr lang="en-US"/>
        </a:p>
      </dgm:t>
    </dgm:pt>
    <dgm:pt modelId="{B773D5EE-B636-4F43-B731-C2CFC63676EC}">
      <dgm:prSet custT="1"/>
      <dgm:spPr>
        <a:solidFill>
          <a:schemeClr val="bg1"/>
        </a:solidFill>
        <a:ln>
          <a:noFill/>
        </a:ln>
      </dgm:spPr>
      <dgm:t>
        <a:bodyPr/>
        <a:lstStyle/>
        <a:p>
          <a:r>
            <a:rPr lang="en-US" sz="1050" dirty="0">
              <a:solidFill>
                <a:schemeClr val="tx2"/>
              </a:solidFill>
              <a:highlight>
                <a:srgbClr val="BFBFBF"/>
              </a:highlight>
            </a:rPr>
            <a:t>+SEARCH</a:t>
          </a:r>
        </a:p>
        <a:p>
          <a:r>
            <a:rPr lang="en-US" sz="1050" dirty="0">
              <a:solidFill>
                <a:schemeClr val="tx2"/>
              </a:solidFill>
            </a:rPr>
            <a:t> By “N Number”</a:t>
          </a:r>
        </a:p>
      </dgm:t>
    </dgm:pt>
    <dgm:pt modelId="{AF0AFAF7-29AF-49F0-AAF1-DF000E90FA45}" type="parTrans" cxnId="{F6202ECC-A48C-4232-89A6-842981382917}">
      <dgm:prSet/>
      <dgm:spPr/>
      <dgm:t>
        <a:bodyPr/>
        <a:lstStyle/>
        <a:p>
          <a:endParaRPr lang="en-US"/>
        </a:p>
      </dgm:t>
    </dgm:pt>
    <dgm:pt modelId="{A4E5BD14-FA12-4AFD-8D52-87BA63CB13BC}" type="sibTrans" cxnId="{F6202ECC-A48C-4232-89A6-842981382917}">
      <dgm:prSet/>
      <dgm:spPr/>
      <dgm:t>
        <a:bodyPr/>
        <a:lstStyle/>
        <a:p>
          <a:endParaRPr lang="en-US"/>
        </a:p>
      </dgm:t>
    </dgm:pt>
    <dgm:pt modelId="{90B3CFED-87EA-4481-B187-96B0EC068142}">
      <dgm:prSet custT="1"/>
      <dgm:spPr>
        <a:solidFill>
          <a:schemeClr val="bg1"/>
        </a:solidFill>
        <a:ln>
          <a:noFill/>
        </a:ln>
      </dgm:spPr>
      <dgm:t>
        <a:bodyPr/>
        <a:lstStyle/>
        <a:p>
          <a:r>
            <a:rPr lang="en-US" sz="1050" dirty="0">
              <a:solidFill>
                <a:schemeClr val="tx2"/>
              </a:solidFill>
              <a:highlight>
                <a:srgbClr val="BFBFBF"/>
              </a:highlight>
            </a:rPr>
            <a:t>UPDATE</a:t>
          </a:r>
        </a:p>
        <a:p>
          <a:r>
            <a:rPr lang="en-US" sz="1050" dirty="0">
              <a:solidFill>
                <a:schemeClr val="tx2"/>
              </a:solidFill>
            </a:rPr>
            <a:t>- ONLY VEHICLE INFO</a:t>
          </a:r>
        </a:p>
      </dgm:t>
    </dgm:pt>
    <dgm:pt modelId="{A3B7380B-8009-4B3D-89AA-BE303AA49680}" type="parTrans" cxnId="{8303FC22-E0F0-4FC7-B521-08AA29D278E9}">
      <dgm:prSet/>
      <dgm:spPr/>
      <dgm:t>
        <a:bodyPr/>
        <a:lstStyle/>
        <a:p>
          <a:endParaRPr lang="en-US"/>
        </a:p>
      </dgm:t>
    </dgm:pt>
    <dgm:pt modelId="{F4801340-686E-4328-A9A7-825391E75716}" type="sibTrans" cxnId="{8303FC22-E0F0-4FC7-B521-08AA29D278E9}">
      <dgm:prSet/>
      <dgm:spPr/>
      <dgm:t>
        <a:bodyPr/>
        <a:lstStyle/>
        <a:p>
          <a:endParaRPr lang="en-US"/>
        </a:p>
      </dgm:t>
    </dgm:pt>
    <dgm:pt modelId="{27212398-99A9-4096-BBE7-6DC5849B653C}" type="pres">
      <dgm:prSet presAssocID="{A86AE60B-070A-4D9A-AF8B-43D0DE0BCB56}" presName="theList" presStyleCnt="0">
        <dgm:presLayoutVars>
          <dgm:dir/>
          <dgm:animLvl val="lvl"/>
          <dgm:resizeHandles val="exact"/>
        </dgm:presLayoutVars>
      </dgm:prSet>
      <dgm:spPr/>
    </dgm:pt>
    <dgm:pt modelId="{5269004A-CC66-4653-917D-A8F449CA4D6D}" type="pres">
      <dgm:prSet presAssocID="{C9D034DA-DB8E-4956-B03A-29C75F6CCEAC}" presName="compNode" presStyleCnt="0"/>
      <dgm:spPr/>
    </dgm:pt>
    <dgm:pt modelId="{DCC9FF93-CDFA-464A-A75F-C45C1317BB84}" type="pres">
      <dgm:prSet presAssocID="{C9D034DA-DB8E-4956-B03A-29C75F6CCEAC}" presName="aNode" presStyleLbl="bgShp" presStyleIdx="0" presStyleCnt="2" custLinFactNeighborX="483" custLinFactNeighborY="2600"/>
      <dgm:spPr/>
    </dgm:pt>
    <dgm:pt modelId="{361A989A-9FFE-49D5-BC5B-C92E7DD08C70}" type="pres">
      <dgm:prSet presAssocID="{C9D034DA-DB8E-4956-B03A-29C75F6CCEAC}" presName="textNode" presStyleLbl="bgShp" presStyleIdx="0" presStyleCnt="2"/>
      <dgm:spPr/>
    </dgm:pt>
    <dgm:pt modelId="{AB62D1E5-68F5-45B5-BC79-35E7402B9309}" type="pres">
      <dgm:prSet presAssocID="{C9D034DA-DB8E-4956-B03A-29C75F6CCEAC}" presName="compChildNode" presStyleCnt="0"/>
      <dgm:spPr/>
    </dgm:pt>
    <dgm:pt modelId="{39446C4D-EFE8-4306-B48B-CE14890BF033}" type="pres">
      <dgm:prSet presAssocID="{C9D034DA-DB8E-4956-B03A-29C75F6CCEAC}" presName="theInnerList" presStyleCnt="0"/>
      <dgm:spPr/>
    </dgm:pt>
    <dgm:pt modelId="{103CEA5E-5250-4639-9E00-38A3A72ED0AE}" type="pres">
      <dgm:prSet presAssocID="{77634288-BCE1-435F-99A3-9297B2C954AE}" presName="childNode" presStyleLbl="node1" presStyleIdx="0" presStyleCnt="8">
        <dgm:presLayoutVars>
          <dgm:bulletEnabled val="1"/>
        </dgm:presLayoutVars>
      </dgm:prSet>
      <dgm:spPr/>
    </dgm:pt>
    <dgm:pt modelId="{2810B1D5-7B79-4673-8287-FAE72BCE855A}" type="pres">
      <dgm:prSet presAssocID="{77634288-BCE1-435F-99A3-9297B2C954AE}" presName="aSpace2" presStyleCnt="0"/>
      <dgm:spPr/>
    </dgm:pt>
    <dgm:pt modelId="{F9442A7B-D862-45EF-AD5E-9A485DD285DC}" type="pres">
      <dgm:prSet presAssocID="{98B19911-2813-403E-92C4-A01761D5B942}" presName="childNode" presStyleLbl="node1" presStyleIdx="1" presStyleCnt="8" custScaleX="124087">
        <dgm:presLayoutVars>
          <dgm:bulletEnabled val="1"/>
        </dgm:presLayoutVars>
      </dgm:prSet>
      <dgm:spPr/>
    </dgm:pt>
    <dgm:pt modelId="{F59011FB-DF36-4EC7-A760-A61EA2B6F3A4}" type="pres">
      <dgm:prSet presAssocID="{98B19911-2813-403E-92C4-A01761D5B942}" presName="aSpace2" presStyleCnt="0"/>
      <dgm:spPr/>
    </dgm:pt>
    <dgm:pt modelId="{115FDD17-3BBD-40F9-A7DF-15CABE7FE409}" type="pres">
      <dgm:prSet presAssocID="{27D6C0B8-3C3B-46CD-AA32-5B84DB59497C}" presName="childNode" presStyleLbl="node1" presStyleIdx="2" presStyleCnt="8" custScaleX="124917">
        <dgm:presLayoutVars>
          <dgm:bulletEnabled val="1"/>
        </dgm:presLayoutVars>
      </dgm:prSet>
      <dgm:spPr/>
    </dgm:pt>
    <dgm:pt modelId="{F2A1E11F-4C44-4612-968E-3DB025231551}" type="pres">
      <dgm:prSet presAssocID="{27D6C0B8-3C3B-46CD-AA32-5B84DB59497C}" presName="aSpace2" presStyleCnt="0"/>
      <dgm:spPr/>
    </dgm:pt>
    <dgm:pt modelId="{45A6A965-9598-417E-9FE7-9420FC64036A}" type="pres">
      <dgm:prSet presAssocID="{769B9F8E-7B82-4582-A45B-0569850E0362}" presName="childNode" presStyleLbl="node1" presStyleIdx="3" presStyleCnt="8">
        <dgm:presLayoutVars>
          <dgm:bulletEnabled val="1"/>
        </dgm:presLayoutVars>
      </dgm:prSet>
      <dgm:spPr/>
    </dgm:pt>
    <dgm:pt modelId="{CD503A7F-784D-4FF4-A2F5-8DF8E8FAB8C6}" type="pres">
      <dgm:prSet presAssocID="{C9D034DA-DB8E-4956-B03A-29C75F6CCEAC}" presName="aSpace" presStyleCnt="0"/>
      <dgm:spPr/>
    </dgm:pt>
    <dgm:pt modelId="{05CFE40A-EE31-4C59-8259-EB43D7FD2ED2}" type="pres">
      <dgm:prSet presAssocID="{2CB9DBDF-9A0C-4096-9173-9F2F590692AD}" presName="compNode" presStyleCnt="0"/>
      <dgm:spPr/>
    </dgm:pt>
    <dgm:pt modelId="{44F8A94C-ADB8-4FBD-8B5A-EE7E35D75EE7}" type="pres">
      <dgm:prSet presAssocID="{2CB9DBDF-9A0C-4096-9173-9F2F590692AD}" presName="aNode" presStyleLbl="bgShp" presStyleIdx="1" presStyleCnt="2"/>
      <dgm:spPr/>
    </dgm:pt>
    <dgm:pt modelId="{1F34CE8E-6A1E-4673-AD9E-567525E2D530}" type="pres">
      <dgm:prSet presAssocID="{2CB9DBDF-9A0C-4096-9173-9F2F590692AD}" presName="textNode" presStyleLbl="bgShp" presStyleIdx="1" presStyleCnt="2"/>
      <dgm:spPr/>
    </dgm:pt>
    <dgm:pt modelId="{3836340B-A9A4-4C66-801D-90570CA49104}" type="pres">
      <dgm:prSet presAssocID="{2CB9DBDF-9A0C-4096-9173-9F2F590692AD}" presName="compChildNode" presStyleCnt="0"/>
      <dgm:spPr/>
    </dgm:pt>
    <dgm:pt modelId="{95349DDC-D086-4479-9FCA-629D37A69F7D}" type="pres">
      <dgm:prSet presAssocID="{2CB9DBDF-9A0C-4096-9173-9F2F590692AD}" presName="theInnerList" presStyleCnt="0"/>
      <dgm:spPr/>
    </dgm:pt>
    <dgm:pt modelId="{80619A5E-3149-4A6A-8CC9-E452CACC118D}" type="pres">
      <dgm:prSet presAssocID="{A9343295-894A-4F3D-8DFB-06F2B3C4F702}" presName="childNode" presStyleLbl="node1" presStyleIdx="4" presStyleCnt="8">
        <dgm:presLayoutVars>
          <dgm:bulletEnabled val="1"/>
        </dgm:presLayoutVars>
      </dgm:prSet>
      <dgm:spPr/>
    </dgm:pt>
    <dgm:pt modelId="{10464A55-E266-4748-AF58-33B98F57BCC5}" type="pres">
      <dgm:prSet presAssocID="{A9343295-894A-4F3D-8DFB-06F2B3C4F702}" presName="aSpace2" presStyleCnt="0"/>
      <dgm:spPr/>
    </dgm:pt>
    <dgm:pt modelId="{000CFD3F-5AEB-4803-8AC3-658347500CC2}" type="pres">
      <dgm:prSet presAssocID="{B773D5EE-B636-4F43-B731-C2CFC63676EC}" presName="childNode" presStyleLbl="node1" presStyleIdx="5" presStyleCnt="8">
        <dgm:presLayoutVars>
          <dgm:bulletEnabled val="1"/>
        </dgm:presLayoutVars>
      </dgm:prSet>
      <dgm:spPr/>
    </dgm:pt>
    <dgm:pt modelId="{D9D7B82A-FFC9-4E75-BAD6-75D64C803943}" type="pres">
      <dgm:prSet presAssocID="{B773D5EE-B636-4F43-B731-C2CFC63676EC}" presName="aSpace2" presStyleCnt="0"/>
      <dgm:spPr/>
    </dgm:pt>
    <dgm:pt modelId="{B141C6B4-22BD-40B9-A028-74CD3F8BBE78}" type="pres">
      <dgm:prSet presAssocID="{90B3CFED-87EA-4481-B187-96B0EC068142}" presName="childNode" presStyleLbl="node1" presStyleIdx="6" presStyleCnt="8" custScaleX="117340">
        <dgm:presLayoutVars>
          <dgm:bulletEnabled val="1"/>
        </dgm:presLayoutVars>
      </dgm:prSet>
      <dgm:spPr/>
    </dgm:pt>
    <dgm:pt modelId="{229627E3-0F20-49A8-878C-16E21D23ACCC}" type="pres">
      <dgm:prSet presAssocID="{90B3CFED-87EA-4481-B187-96B0EC068142}" presName="aSpace2" presStyleCnt="0"/>
      <dgm:spPr/>
    </dgm:pt>
    <dgm:pt modelId="{3596C622-89ED-46BB-88ED-FCBB6585C138}" type="pres">
      <dgm:prSet presAssocID="{C2422016-A7B6-4EFF-B16F-45E0C33EADF9}" presName="childNode" presStyleLbl="node1" presStyleIdx="7" presStyleCnt="8">
        <dgm:presLayoutVars>
          <dgm:bulletEnabled val="1"/>
        </dgm:presLayoutVars>
      </dgm:prSet>
      <dgm:spPr/>
    </dgm:pt>
  </dgm:ptLst>
  <dgm:cxnLst>
    <dgm:cxn modelId="{1398FA13-A3D0-447E-8D2B-C84414105973}" type="presOf" srcId="{90B3CFED-87EA-4481-B187-96B0EC068142}" destId="{B141C6B4-22BD-40B9-A028-74CD3F8BBE78}" srcOrd="0" destOrd="0" presId="urn:microsoft.com/office/officeart/2005/8/layout/lProcess2"/>
    <dgm:cxn modelId="{6D6DDB17-5481-4FB7-A84E-E1A8FBD83049}" type="presOf" srcId="{769B9F8E-7B82-4582-A45B-0569850E0362}" destId="{45A6A965-9598-417E-9FE7-9420FC64036A}" srcOrd="0" destOrd="0" presId="urn:microsoft.com/office/officeart/2005/8/layout/lProcess2"/>
    <dgm:cxn modelId="{29076922-475B-49BB-8B65-71A06EDB1A59}" srcId="{A86AE60B-070A-4D9A-AF8B-43D0DE0BCB56}" destId="{C9D034DA-DB8E-4956-B03A-29C75F6CCEAC}" srcOrd="0" destOrd="0" parTransId="{EECCBB25-5895-44BE-8193-A44AB29F0C11}" sibTransId="{ABDF8AAD-3C03-4DD4-8939-42ECDD5BE967}"/>
    <dgm:cxn modelId="{8303FC22-E0F0-4FC7-B521-08AA29D278E9}" srcId="{2CB9DBDF-9A0C-4096-9173-9F2F590692AD}" destId="{90B3CFED-87EA-4481-B187-96B0EC068142}" srcOrd="2" destOrd="0" parTransId="{A3B7380B-8009-4B3D-89AA-BE303AA49680}" sibTransId="{F4801340-686E-4328-A9A7-825391E75716}"/>
    <dgm:cxn modelId="{1F867E23-A9D8-4AD5-AEEB-E97DD6C0F06F}" srcId="{C9D034DA-DB8E-4956-B03A-29C75F6CCEAC}" destId="{98B19911-2813-403E-92C4-A01761D5B942}" srcOrd="1" destOrd="0" parTransId="{51227B36-43E3-481E-AFD8-9A8573D636FF}" sibTransId="{9607D92C-13BB-48B4-8C49-C01228FE233A}"/>
    <dgm:cxn modelId="{3B6DD925-D6C5-442B-BEA7-724C1AF63396}" type="presOf" srcId="{77634288-BCE1-435F-99A3-9297B2C954AE}" destId="{103CEA5E-5250-4639-9E00-38A3A72ED0AE}" srcOrd="0" destOrd="0" presId="urn:microsoft.com/office/officeart/2005/8/layout/lProcess2"/>
    <dgm:cxn modelId="{06FAAD26-C8B0-436C-ADC0-48DCD6773590}" type="presOf" srcId="{2CB9DBDF-9A0C-4096-9173-9F2F590692AD}" destId="{44F8A94C-ADB8-4FBD-8B5A-EE7E35D75EE7}" srcOrd="0" destOrd="0" presId="urn:microsoft.com/office/officeart/2005/8/layout/lProcess2"/>
    <dgm:cxn modelId="{00FB2B28-EB65-4BB3-B1ED-339995802076}" srcId="{2CB9DBDF-9A0C-4096-9173-9F2F590692AD}" destId="{C2422016-A7B6-4EFF-B16F-45E0C33EADF9}" srcOrd="3" destOrd="0" parTransId="{24AED4AF-63B3-47B5-9816-2D2BF0F2BD61}" sibTransId="{06D2926B-E2A0-4C6B-8443-1D69AC2AB0A3}"/>
    <dgm:cxn modelId="{E56CDE2F-6A1B-4D4B-8CA0-DD05B40DB267}" type="presOf" srcId="{B773D5EE-B636-4F43-B731-C2CFC63676EC}" destId="{000CFD3F-5AEB-4803-8AC3-658347500CC2}" srcOrd="0" destOrd="0" presId="urn:microsoft.com/office/officeart/2005/8/layout/lProcess2"/>
    <dgm:cxn modelId="{AE21D433-E5D6-4109-AE86-8AA18EF57DAF}" type="presOf" srcId="{A9343295-894A-4F3D-8DFB-06F2B3C4F702}" destId="{80619A5E-3149-4A6A-8CC9-E452CACC118D}" srcOrd="0" destOrd="0" presId="urn:microsoft.com/office/officeart/2005/8/layout/lProcess2"/>
    <dgm:cxn modelId="{4275C440-7517-475D-82B9-9AF8B34683E5}" type="presOf" srcId="{27D6C0B8-3C3B-46CD-AA32-5B84DB59497C}" destId="{115FDD17-3BBD-40F9-A7DF-15CABE7FE409}" srcOrd="0" destOrd="0" presId="urn:microsoft.com/office/officeart/2005/8/layout/lProcess2"/>
    <dgm:cxn modelId="{D8A97C62-F6A5-4C6B-9928-B29846A79631}" type="presOf" srcId="{98B19911-2813-403E-92C4-A01761D5B942}" destId="{F9442A7B-D862-45EF-AD5E-9A485DD285DC}" srcOrd="0" destOrd="0" presId="urn:microsoft.com/office/officeart/2005/8/layout/lProcess2"/>
    <dgm:cxn modelId="{7ED1CC64-0522-4B22-9AD5-AB655E6201DC}" srcId="{A86AE60B-070A-4D9A-AF8B-43D0DE0BCB56}" destId="{2CB9DBDF-9A0C-4096-9173-9F2F590692AD}" srcOrd="1" destOrd="0" parTransId="{49B919B8-C609-4B75-A3C7-D5FC664AF13C}" sibTransId="{FAA0D767-3C02-455B-994D-E6777216F1CB}"/>
    <dgm:cxn modelId="{E2303A66-32F2-4CDA-8134-2A95DD296A99}" srcId="{C9D034DA-DB8E-4956-B03A-29C75F6CCEAC}" destId="{77634288-BCE1-435F-99A3-9297B2C954AE}" srcOrd="0" destOrd="0" parTransId="{CA50E07E-7507-4852-955F-873DD4DEE0EF}" sibTransId="{13CFE705-00DA-4318-95F4-87A86E750BA2}"/>
    <dgm:cxn modelId="{3179BF4D-DB08-487B-A41A-19E03484B46D}" type="presOf" srcId="{A86AE60B-070A-4D9A-AF8B-43D0DE0BCB56}" destId="{27212398-99A9-4096-BBE7-6DC5849B653C}" srcOrd="0" destOrd="0" presId="urn:microsoft.com/office/officeart/2005/8/layout/lProcess2"/>
    <dgm:cxn modelId="{D44FCB83-CA3C-4C2E-934E-4868E06FC511}" type="presOf" srcId="{C9D034DA-DB8E-4956-B03A-29C75F6CCEAC}" destId="{361A989A-9FFE-49D5-BC5B-C92E7DD08C70}" srcOrd="1" destOrd="0" presId="urn:microsoft.com/office/officeart/2005/8/layout/lProcess2"/>
    <dgm:cxn modelId="{2DC7CCA1-94B0-4CD6-9F3E-830827127F44}" srcId="{2CB9DBDF-9A0C-4096-9173-9F2F590692AD}" destId="{A9343295-894A-4F3D-8DFB-06F2B3C4F702}" srcOrd="0" destOrd="0" parTransId="{0E8AFDF3-F9E7-44F3-8A56-8C5EA64A56E9}" sibTransId="{38FBFE5E-991E-430B-A0C8-4FCB9CA009A1}"/>
    <dgm:cxn modelId="{A05AAFA2-4656-4D19-AD60-FCB1E8A7163E}" type="presOf" srcId="{C9D034DA-DB8E-4956-B03A-29C75F6CCEAC}" destId="{DCC9FF93-CDFA-464A-A75F-C45C1317BB84}" srcOrd="0" destOrd="0" presId="urn:microsoft.com/office/officeart/2005/8/layout/lProcess2"/>
    <dgm:cxn modelId="{E24DF8A4-5B13-4BAC-BF0B-07BC77D24821}" type="presOf" srcId="{C2422016-A7B6-4EFF-B16F-45E0C33EADF9}" destId="{3596C622-89ED-46BB-88ED-FCBB6585C138}" srcOrd="0" destOrd="0" presId="urn:microsoft.com/office/officeart/2005/8/layout/lProcess2"/>
    <dgm:cxn modelId="{E297F0BC-766F-46B7-99B9-1589B5671962}" type="presOf" srcId="{2CB9DBDF-9A0C-4096-9173-9F2F590692AD}" destId="{1F34CE8E-6A1E-4673-AD9E-567525E2D530}" srcOrd="1" destOrd="0" presId="urn:microsoft.com/office/officeart/2005/8/layout/lProcess2"/>
    <dgm:cxn modelId="{F6202ECC-A48C-4232-89A6-842981382917}" srcId="{2CB9DBDF-9A0C-4096-9173-9F2F590692AD}" destId="{B773D5EE-B636-4F43-B731-C2CFC63676EC}" srcOrd="1" destOrd="0" parTransId="{AF0AFAF7-29AF-49F0-AAF1-DF000E90FA45}" sibTransId="{A4E5BD14-FA12-4AFD-8D52-87BA63CB13BC}"/>
    <dgm:cxn modelId="{6919A0CD-A67D-487B-B4FF-45BF226DF4B2}" srcId="{C9D034DA-DB8E-4956-B03A-29C75F6CCEAC}" destId="{27D6C0B8-3C3B-46CD-AA32-5B84DB59497C}" srcOrd="2" destOrd="0" parTransId="{E0120E27-912A-4BD3-A25F-4BE9A7624450}" sibTransId="{DD509E06-9535-4CAD-AA49-24F07E1C6AF8}"/>
    <dgm:cxn modelId="{D3589BEB-10A5-4EE1-B044-594EBF26486B}" srcId="{C9D034DA-DB8E-4956-B03A-29C75F6CCEAC}" destId="{769B9F8E-7B82-4582-A45B-0569850E0362}" srcOrd="3" destOrd="0" parTransId="{C3D98E48-F8E4-4A4C-8697-F7692835C6F5}" sibTransId="{A53E673C-6C6D-43FE-BA0C-C75422B2585D}"/>
    <dgm:cxn modelId="{2DD667C5-C682-47CD-B28C-CEBBFEE0149E}" type="presParOf" srcId="{27212398-99A9-4096-BBE7-6DC5849B653C}" destId="{5269004A-CC66-4653-917D-A8F449CA4D6D}" srcOrd="0" destOrd="0" presId="urn:microsoft.com/office/officeart/2005/8/layout/lProcess2"/>
    <dgm:cxn modelId="{98915CDC-836D-48B2-81AE-BAB879B9ED61}" type="presParOf" srcId="{5269004A-CC66-4653-917D-A8F449CA4D6D}" destId="{DCC9FF93-CDFA-464A-A75F-C45C1317BB84}" srcOrd="0" destOrd="0" presId="urn:microsoft.com/office/officeart/2005/8/layout/lProcess2"/>
    <dgm:cxn modelId="{82ED4958-4F37-4E28-B4A5-D80DD0830589}" type="presParOf" srcId="{5269004A-CC66-4653-917D-A8F449CA4D6D}" destId="{361A989A-9FFE-49D5-BC5B-C92E7DD08C70}" srcOrd="1" destOrd="0" presId="urn:microsoft.com/office/officeart/2005/8/layout/lProcess2"/>
    <dgm:cxn modelId="{1F568C40-10CA-427C-9CD3-BBF9B7F1E499}" type="presParOf" srcId="{5269004A-CC66-4653-917D-A8F449CA4D6D}" destId="{AB62D1E5-68F5-45B5-BC79-35E7402B9309}" srcOrd="2" destOrd="0" presId="urn:microsoft.com/office/officeart/2005/8/layout/lProcess2"/>
    <dgm:cxn modelId="{158AC660-4EE1-42D2-9AE5-9D90CD9BA262}" type="presParOf" srcId="{AB62D1E5-68F5-45B5-BC79-35E7402B9309}" destId="{39446C4D-EFE8-4306-B48B-CE14890BF033}" srcOrd="0" destOrd="0" presId="urn:microsoft.com/office/officeart/2005/8/layout/lProcess2"/>
    <dgm:cxn modelId="{4D5B201B-D852-41B5-8B20-38FF979E0EB2}" type="presParOf" srcId="{39446C4D-EFE8-4306-B48B-CE14890BF033}" destId="{103CEA5E-5250-4639-9E00-38A3A72ED0AE}" srcOrd="0" destOrd="0" presId="urn:microsoft.com/office/officeart/2005/8/layout/lProcess2"/>
    <dgm:cxn modelId="{465683C2-519E-4579-BBDA-87D1A351D7B0}" type="presParOf" srcId="{39446C4D-EFE8-4306-B48B-CE14890BF033}" destId="{2810B1D5-7B79-4673-8287-FAE72BCE855A}" srcOrd="1" destOrd="0" presId="urn:microsoft.com/office/officeart/2005/8/layout/lProcess2"/>
    <dgm:cxn modelId="{633421AE-F307-48CE-BBF4-80881401CE7F}" type="presParOf" srcId="{39446C4D-EFE8-4306-B48B-CE14890BF033}" destId="{F9442A7B-D862-45EF-AD5E-9A485DD285DC}" srcOrd="2" destOrd="0" presId="urn:microsoft.com/office/officeart/2005/8/layout/lProcess2"/>
    <dgm:cxn modelId="{93DC6AFB-F47C-47B7-82DF-96929FEFEF06}" type="presParOf" srcId="{39446C4D-EFE8-4306-B48B-CE14890BF033}" destId="{F59011FB-DF36-4EC7-A760-A61EA2B6F3A4}" srcOrd="3" destOrd="0" presId="urn:microsoft.com/office/officeart/2005/8/layout/lProcess2"/>
    <dgm:cxn modelId="{8F124D1E-CF24-462D-A956-67A733B5B25C}" type="presParOf" srcId="{39446C4D-EFE8-4306-B48B-CE14890BF033}" destId="{115FDD17-3BBD-40F9-A7DF-15CABE7FE409}" srcOrd="4" destOrd="0" presId="urn:microsoft.com/office/officeart/2005/8/layout/lProcess2"/>
    <dgm:cxn modelId="{AE37DA93-B329-4123-BC47-4DE535B098F2}" type="presParOf" srcId="{39446C4D-EFE8-4306-B48B-CE14890BF033}" destId="{F2A1E11F-4C44-4612-968E-3DB025231551}" srcOrd="5" destOrd="0" presId="urn:microsoft.com/office/officeart/2005/8/layout/lProcess2"/>
    <dgm:cxn modelId="{B3809BC5-C9C5-4B57-B19C-5950DB25E8F2}" type="presParOf" srcId="{39446C4D-EFE8-4306-B48B-CE14890BF033}" destId="{45A6A965-9598-417E-9FE7-9420FC64036A}" srcOrd="6" destOrd="0" presId="urn:microsoft.com/office/officeart/2005/8/layout/lProcess2"/>
    <dgm:cxn modelId="{9CA7A31B-E60B-493B-8E9A-5C0D065CA1B3}" type="presParOf" srcId="{27212398-99A9-4096-BBE7-6DC5849B653C}" destId="{CD503A7F-784D-4FF4-A2F5-8DF8E8FAB8C6}" srcOrd="1" destOrd="0" presId="urn:microsoft.com/office/officeart/2005/8/layout/lProcess2"/>
    <dgm:cxn modelId="{305B54FD-65A9-4D40-AE16-90FD5C0EB432}" type="presParOf" srcId="{27212398-99A9-4096-BBE7-6DC5849B653C}" destId="{05CFE40A-EE31-4C59-8259-EB43D7FD2ED2}" srcOrd="2" destOrd="0" presId="urn:microsoft.com/office/officeart/2005/8/layout/lProcess2"/>
    <dgm:cxn modelId="{58A946AF-27EB-4B5B-99E6-1C8354C5B6DF}" type="presParOf" srcId="{05CFE40A-EE31-4C59-8259-EB43D7FD2ED2}" destId="{44F8A94C-ADB8-4FBD-8B5A-EE7E35D75EE7}" srcOrd="0" destOrd="0" presId="urn:microsoft.com/office/officeart/2005/8/layout/lProcess2"/>
    <dgm:cxn modelId="{3E7A31EC-D6B8-43CC-88F4-48731DC0B13A}" type="presParOf" srcId="{05CFE40A-EE31-4C59-8259-EB43D7FD2ED2}" destId="{1F34CE8E-6A1E-4673-AD9E-567525E2D530}" srcOrd="1" destOrd="0" presId="urn:microsoft.com/office/officeart/2005/8/layout/lProcess2"/>
    <dgm:cxn modelId="{A6C9BB16-39F5-4CCD-A6EC-26F8723BE813}" type="presParOf" srcId="{05CFE40A-EE31-4C59-8259-EB43D7FD2ED2}" destId="{3836340B-A9A4-4C66-801D-90570CA49104}" srcOrd="2" destOrd="0" presId="urn:microsoft.com/office/officeart/2005/8/layout/lProcess2"/>
    <dgm:cxn modelId="{A8D86685-B9B9-4075-A304-D73DD39298FF}" type="presParOf" srcId="{3836340B-A9A4-4C66-801D-90570CA49104}" destId="{95349DDC-D086-4479-9FCA-629D37A69F7D}" srcOrd="0" destOrd="0" presId="urn:microsoft.com/office/officeart/2005/8/layout/lProcess2"/>
    <dgm:cxn modelId="{B489F524-E680-426F-B3A9-6FDF4B3774B0}" type="presParOf" srcId="{95349DDC-D086-4479-9FCA-629D37A69F7D}" destId="{80619A5E-3149-4A6A-8CC9-E452CACC118D}" srcOrd="0" destOrd="0" presId="urn:microsoft.com/office/officeart/2005/8/layout/lProcess2"/>
    <dgm:cxn modelId="{EAC992C5-252E-43B6-BFCC-6D7916E99D1B}" type="presParOf" srcId="{95349DDC-D086-4479-9FCA-629D37A69F7D}" destId="{10464A55-E266-4748-AF58-33B98F57BCC5}" srcOrd="1" destOrd="0" presId="urn:microsoft.com/office/officeart/2005/8/layout/lProcess2"/>
    <dgm:cxn modelId="{41F2920C-F83B-441D-84FB-055562883B64}" type="presParOf" srcId="{95349DDC-D086-4479-9FCA-629D37A69F7D}" destId="{000CFD3F-5AEB-4803-8AC3-658347500CC2}" srcOrd="2" destOrd="0" presId="urn:microsoft.com/office/officeart/2005/8/layout/lProcess2"/>
    <dgm:cxn modelId="{38FBC2AB-F321-4F21-A1C0-67C54117B0D7}" type="presParOf" srcId="{95349DDC-D086-4479-9FCA-629D37A69F7D}" destId="{D9D7B82A-FFC9-4E75-BAD6-75D64C803943}" srcOrd="3" destOrd="0" presId="urn:microsoft.com/office/officeart/2005/8/layout/lProcess2"/>
    <dgm:cxn modelId="{A174FD8D-BE51-4D51-979F-DBDD978F9B20}" type="presParOf" srcId="{95349DDC-D086-4479-9FCA-629D37A69F7D}" destId="{B141C6B4-22BD-40B9-A028-74CD3F8BBE78}" srcOrd="4" destOrd="0" presId="urn:microsoft.com/office/officeart/2005/8/layout/lProcess2"/>
    <dgm:cxn modelId="{54E38805-C035-4029-B0F6-502AB931FBE4}" type="presParOf" srcId="{95349DDC-D086-4479-9FCA-629D37A69F7D}" destId="{229627E3-0F20-49A8-878C-16E21D23ACCC}" srcOrd="5" destOrd="0" presId="urn:microsoft.com/office/officeart/2005/8/layout/lProcess2"/>
    <dgm:cxn modelId="{1C453632-DDBA-4680-B027-267DAFD5E939}" type="presParOf" srcId="{95349DDC-D086-4479-9FCA-629D37A69F7D}" destId="{3596C622-89ED-46BB-88ED-FCBB6585C138}" srcOrd="6"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6C6A28-CC57-45C3-B713-68F2EFC8A4E6}"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355E3FB0-4D90-4432-AF57-930C91099418}">
      <dgm:prSet phldrT="[Text]"/>
      <dgm:spPr>
        <a:solidFill>
          <a:schemeClr val="accent1">
            <a:lumMod val="75000"/>
          </a:schemeClr>
        </a:solidFill>
        <a:ln>
          <a:noFill/>
        </a:ln>
      </dgm:spPr>
      <dgm:t>
        <a:bodyPr/>
        <a:lstStyle/>
        <a:p>
          <a:r>
            <a:rPr lang="en-US" dirty="0"/>
            <a:t>Warn/Fine Vehicle</a:t>
          </a:r>
        </a:p>
      </dgm:t>
    </dgm:pt>
    <dgm:pt modelId="{CA8FC44E-2FD4-4562-A558-A0BA15E02677}" type="parTrans" cxnId="{47AF1776-8C01-4A97-898E-74CBDC175268}">
      <dgm:prSet/>
      <dgm:spPr/>
      <dgm:t>
        <a:bodyPr/>
        <a:lstStyle/>
        <a:p>
          <a:endParaRPr lang="en-US"/>
        </a:p>
      </dgm:t>
    </dgm:pt>
    <dgm:pt modelId="{EA5182FC-59DD-4562-8F1A-90A1CB9418ED}" type="sibTrans" cxnId="{47AF1776-8C01-4A97-898E-74CBDC175268}">
      <dgm:prSet/>
      <dgm:spPr/>
      <dgm:t>
        <a:bodyPr/>
        <a:lstStyle/>
        <a:p>
          <a:endParaRPr lang="en-US"/>
        </a:p>
      </dgm:t>
    </dgm:pt>
    <dgm:pt modelId="{884B8657-D33D-4E0A-A824-0AE8F0C858C3}">
      <dgm:prSet phldrT="[Text]"/>
      <dgm:spPr>
        <a:solidFill>
          <a:schemeClr val="bg2">
            <a:alpha val="90000"/>
          </a:schemeClr>
        </a:solidFill>
        <a:ln>
          <a:noFill/>
        </a:ln>
      </dgm:spPr>
      <dgm:t>
        <a:bodyPr/>
        <a:lstStyle/>
        <a:p>
          <a:pPr>
            <a:buNone/>
          </a:pPr>
          <a:r>
            <a:rPr lang="en-US" dirty="0"/>
            <a:t>- License Plate ex: BF66</a:t>
          </a:r>
        </a:p>
        <a:p>
          <a:pPr>
            <a:buNone/>
          </a:pPr>
          <a:r>
            <a:rPr lang="en-US" dirty="0"/>
            <a:t>- Fine Amount  ex: $50</a:t>
          </a:r>
        </a:p>
        <a:p>
          <a:pPr>
            <a:buFont typeface="Arial" panose="020B0604020202020204" pitchFamily="34" charset="0"/>
            <a:buNone/>
          </a:pPr>
          <a:r>
            <a:rPr lang="en-US" dirty="0"/>
            <a:t>- Reason for fine:  </a:t>
          </a:r>
        </a:p>
        <a:p>
          <a:pPr>
            <a:buFont typeface="Arial" panose="020B0604020202020204" pitchFamily="34" charset="0"/>
            <a:buNone/>
          </a:pPr>
          <a:r>
            <a:rPr lang="en-US" dirty="0"/>
            <a:t>parking in a handicap spot.</a:t>
          </a:r>
        </a:p>
        <a:p>
          <a:pPr>
            <a:buFont typeface="Arial" panose="020B0604020202020204" pitchFamily="34" charset="0"/>
            <a:buNone/>
          </a:pPr>
          <a:r>
            <a:rPr lang="en-US" dirty="0"/>
            <a:t>Parking in a reserved spot.</a:t>
          </a:r>
        </a:p>
        <a:p>
          <a:pPr>
            <a:buFont typeface="Arial" panose="020B0604020202020204" pitchFamily="34" charset="0"/>
            <a:buNone/>
          </a:pPr>
          <a:r>
            <a:rPr lang="en-US" dirty="0"/>
            <a:t>Parking after hours without required permit.</a:t>
          </a:r>
        </a:p>
        <a:p>
          <a:pPr>
            <a:buFont typeface="Arial" panose="020B0604020202020204" pitchFamily="34" charset="0"/>
            <a:buNone/>
          </a:pPr>
          <a:r>
            <a:rPr lang="en-US" dirty="0"/>
            <a:t>Other:</a:t>
          </a:r>
        </a:p>
        <a:p>
          <a:pPr>
            <a:buNone/>
          </a:pPr>
          <a:endParaRPr lang="en-US" dirty="0"/>
        </a:p>
      </dgm:t>
    </dgm:pt>
    <dgm:pt modelId="{8623F71C-0BFC-4ACC-AB4E-990BE1864E4C}" type="parTrans" cxnId="{12443457-0F78-402C-9DBB-1014085FAA6D}">
      <dgm:prSet/>
      <dgm:spPr/>
      <dgm:t>
        <a:bodyPr/>
        <a:lstStyle/>
        <a:p>
          <a:endParaRPr lang="en-US"/>
        </a:p>
      </dgm:t>
    </dgm:pt>
    <dgm:pt modelId="{4A8341CC-F999-4B28-8D1C-55B370158749}" type="sibTrans" cxnId="{12443457-0F78-402C-9DBB-1014085FAA6D}">
      <dgm:prSet/>
      <dgm:spPr/>
      <dgm:t>
        <a:bodyPr/>
        <a:lstStyle/>
        <a:p>
          <a:endParaRPr lang="en-US"/>
        </a:p>
      </dgm:t>
    </dgm:pt>
    <dgm:pt modelId="{29BE108A-557B-436C-A249-1801D18C6C06}">
      <dgm:prSet phldrT="[Text]"/>
      <dgm:spPr>
        <a:solidFill>
          <a:schemeClr val="accent1">
            <a:lumMod val="75000"/>
          </a:schemeClr>
        </a:solidFill>
        <a:ln>
          <a:noFill/>
        </a:ln>
      </dgm:spPr>
      <dgm:t>
        <a:bodyPr/>
        <a:lstStyle/>
        <a:p>
          <a:r>
            <a:rPr lang="en-US" dirty="0"/>
            <a:t>Send Alerts</a:t>
          </a:r>
        </a:p>
      </dgm:t>
    </dgm:pt>
    <dgm:pt modelId="{B7D01297-ABE7-4E0E-8221-9D5E80020B20}" type="parTrans" cxnId="{61F335A9-C303-4AAE-9C3E-6A9D91303852}">
      <dgm:prSet/>
      <dgm:spPr/>
      <dgm:t>
        <a:bodyPr/>
        <a:lstStyle/>
        <a:p>
          <a:endParaRPr lang="en-US"/>
        </a:p>
      </dgm:t>
    </dgm:pt>
    <dgm:pt modelId="{4B742242-C444-45FE-A829-3316DDC4AD15}" type="sibTrans" cxnId="{61F335A9-C303-4AAE-9C3E-6A9D91303852}">
      <dgm:prSet/>
      <dgm:spPr/>
      <dgm:t>
        <a:bodyPr/>
        <a:lstStyle/>
        <a:p>
          <a:endParaRPr lang="en-US"/>
        </a:p>
      </dgm:t>
    </dgm:pt>
    <dgm:pt modelId="{52E90D9B-A451-4ECB-A988-65D7E0721C56}">
      <dgm:prSet phldrT="[Text]"/>
      <dgm:spPr>
        <a:solidFill>
          <a:schemeClr val="bg2">
            <a:alpha val="90000"/>
          </a:schemeClr>
        </a:solidFill>
        <a:ln>
          <a:noFill/>
        </a:ln>
      </dgm:spPr>
      <dgm:t>
        <a:bodyPr/>
        <a:lstStyle/>
        <a:p>
          <a:r>
            <a:rPr lang="en-US" dirty="0"/>
            <a:t>Sending</a:t>
          </a:r>
          <a:r>
            <a:rPr lang="en-US" baseline="0" dirty="0"/>
            <a:t> Alerts via emails and text messages </a:t>
          </a:r>
          <a:endParaRPr lang="en-US" dirty="0"/>
        </a:p>
      </dgm:t>
    </dgm:pt>
    <dgm:pt modelId="{57B5EEEF-B9CF-4B12-A6F2-2653CE0F1AAB}" type="parTrans" cxnId="{B27F0AE5-D875-43F4-96FC-12B0B6B2DA22}">
      <dgm:prSet/>
      <dgm:spPr/>
      <dgm:t>
        <a:bodyPr/>
        <a:lstStyle/>
        <a:p>
          <a:endParaRPr lang="en-US"/>
        </a:p>
      </dgm:t>
    </dgm:pt>
    <dgm:pt modelId="{167C8509-3D1F-4C9D-9F18-AC084954BA2F}" type="sibTrans" cxnId="{B27F0AE5-D875-43F4-96FC-12B0B6B2DA22}">
      <dgm:prSet/>
      <dgm:spPr/>
      <dgm:t>
        <a:bodyPr/>
        <a:lstStyle/>
        <a:p>
          <a:endParaRPr lang="en-US"/>
        </a:p>
      </dgm:t>
    </dgm:pt>
    <dgm:pt modelId="{1E48E268-1ACC-48A8-A6FC-608213A71B3E}">
      <dgm:prSet phldrT="[Text]"/>
      <dgm:spPr>
        <a:solidFill>
          <a:schemeClr val="accent1">
            <a:lumMod val="75000"/>
          </a:schemeClr>
        </a:solidFill>
        <a:ln>
          <a:noFill/>
        </a:ln>
      </dgm:spPr>
      <dgm:t>
        <a:bodyPr/>
        <a:lstStyle/>
        <a:p>
          <a:r>
            <a:rPr lang="en-US" dirty="0"/>
            <a:t>QR CODES</a:t>
          </a:r>
        </a:p>
      </dgm:t>
    </dgm:pt>
    <dgm:pt modelId="{503824B4-8C17-4D13-A4C5-C8A24A5AC199}" type="parTrans" cxnId="{7F4E1ECF-CF30-4566-9320-47B921495474}">
      <dgm:prSet/>
      <dgm:spPr/>
      <dgm:t>
        <a:bodyPr/>
        <a:lstStyle/>
        <a:p>
          <a:endParaRPr lang="en-US"/>
        </a:p>
      </dgm:t>
    </dgm:pt>
    <dgm:pt modelId="{C72BC438-006C-44E7-B611-8802C0408E43}" type="sibTrans" cxnId="{7F4E1ECF-CF30-4566-9320-47B921495474}">
      <dgm:prSet/>
      <dgm:spPr/>
      <dgm:t>
        <a:bodyPr/>
        <a:lstStyle/>
        <a:p>
          <a:endParaRPr lang="en-US"/>
        </a:p>
      </dgm:t>
    </dgm:pt>
    <dgm:pt modelId="{E0464B81-882A-44EC-B5AE-38F317FDC978}">
      <dgm:prSet phldrT="[Text]"/>
      <dgm:spPr>
        <a:solidFill>
          <a:schemeClr val="bg2">
            <a:alpha val="90000"/>
          </a:schemeClr>
        </a:solidFill>
        <a:ln>
          <a:noFill/>
        </a:ln>
      </dgm:spPr>
      <dgm:t>
        <a:bodyPr/>
        <a:lstStyle/>
        <a:p>
          <a:r>
            <a:rPr lang="en-US" dirty="0"/>
            <a:t>As</a:t>
          </a:r>
          <a:r>
            <a:rPr lang="en-US" baseline="0" dirty="0"/>
            <a:t> students purchase their parking pass, they would receive a confirmation email that contains a pdf attachment which would include a QR code that they can print and place on their car’s windshield.</a:t>
          </a:r>
          <a:endParaRPr lang="en-US" dirty="0"/>
        </a:p>
      </dgm:t>
    </dgm:pt>
    <dgm:pt modelId="{72D2B397-D1BA-48AD-A3C5-116A8455487E}" type="parTrans" cxnId="{2BCEFC94-BCF3-48AE-B7F3-73DB57E4A22D}">
      <dgm:prSet/>
      <dgm:spPr/>
      <dgm:t>
        <a:bodyPr/>
        <a:lstStyle/>
        <a:p>
          <a:endParaRPr lang="en-US"/>
        </a:p>
      </dgm:t>
    </dgm:pt>
    <dgm:pt modelId="{07416259-E870-4C04-884F-481BE2963EAE}" type="sibTrans" cxnId="{2BCEFC94-BCF3-48AE-B7F3-73DB57E4A22D}">
      <dgm:prSet/>
      <dgm:spPr/>
      <dgm:t>
        <a:bodyPr/>
        <a:lstStyle/>
        <a:p>
          <a:endParaRPr lang="en-US"/>
        </a:p>
      </dgm:t>
    </dgm:pt>
    <dgm:pt modelId="{4ED46DEC-8E6E-4774-9538-FDB89C72D107}" type="pres">
      <dgm:prSet presAssocID="{4F6C6A28-CC57-45C3-B713-68F2EFC8A4E6}" presName="Name0" presStyleCnt="0">
        <dgm:presLayoutVars>
          <dgm:dir/>
          <dgm:animLvl val="lvl"/>
          <dgm:resizeHandles val="exact"/>
        </dgm:presLayoutVars>
      </dgm:prSet>
      <dgm:spPr/>
    </dgm:pt>
    <dgm:pt modelId="{BCEA5C92-F53B-4860-83B2-72CC36A08F67}" type="pres">
      <dgm:prSet presAssocID="{1E48E268-1ACC-48A8-A6FC-608213A71B3E}" presName="boxAndChildren" presStyleCnt="0"/>
      <dgm:spPr/>
    </dgm:pt>
    <dgm:pt modelId="{ECAA1C17-F54C-4AA3-BBE2-E1E9970961A2}" type="pres">
      <dgm:prSet presAssocID="{1E48E268-1ACC-48A8-A6FC-608213A71B3E}" presName="parentTextBox" presStyleLbl="alignNode1" presStyleIdx="0" presStyleCnt="3"/>
      <dgm:spPr/>
    </dgm:pt>
    <dgm:pt modelId="{BFF3A099-991E-4C39-A76D-B1A15F6185FC}" type="pres">
      <dgm:prSet presAssocID="{1E48E268-1ACC-48A8-A6FC-608213A71B3E}" presName="descendantBox" presStyleLbl="bgAccFollowNode1" presStyleIdx="0" presStyleCnt="3"/>
      <dgm:spPr/>
    </dgm:pt>
    <dgm:pt modelId="{AC4486F0-455E-4BF5-B201-02BCE7C6FB60}" type="pres">
      <dgm:prSet presAssocID="{4B742242-C444-45FE-A829-3316DDC4AD15}" presName="sp" presStyleCnt="0"/>
      <dgm:spPr/>
    </dgm:pt>
    <dgm:pt modelId="{B76EACBF-1C7D-48E3-A1DB-6F3B25295177}" type="pres">
      <dgm:prSet presAssocID="{29BE108A-557B-436C-A249-1801D18C6C06}" presName="arrowAndChildren" presStyleCnt="0"/>
      <dgm:spPr/>
    </dgm:pt>
    <dgm:pt modelId="{8F2DC8F7-2969-4E54-8404-1322F16C0762}" type="pres">
      <dgm:prSet presAssocID="{29BE108A-557B-436C-A249-1801D18C6C06}" presName="parentTextArrow" presStyleLbl="node1" presStyleIdx="0" presStyleCnt="0"/>
      <dgm:spPr/>
    </dgm:pt>
    <dgm:pt modelId="{B572971A-69E2-4612-9AE9-2D297FC1D105}" type="pres">
      <dgm:prSet presAssocID="{29BE108A-557B-436C-A249-1801D18C6C06}" presName="arrow" presStyleLbl="alignNode1" presStyleIdx="1" presStyleCnt="3"/>
      <dgm:spPr/>
    </dgm:pt>
    <dgm:pt modelId="{9B56BC1C-DD08-4C02-A4B7-C2C2F8FB002B}" type="pres">
      <dgm:prSet presAssocID="{29BE108A-557B-436C-A249-1801D18C6C06}" presName="descendantArrow" presStyleLbl="bgAccFollowNode1" presStyleIdx="1" presStyleCnt="3"/>
      <dgm:spPr/>
    </dgm:pt>
    <dgm:pt modelId="{119EA7EE-880B-438D-A620-F0E6FE5A5EB8}" type="pres">
      <dgm:prSet presAssocID="{EA5182FC-59DD-4562-8F1A-90A1CB9418ED}" presName="sp" presStyleCnt="0"/>
      <dgm:spPr/>
    </dgm:pt>
    <dgm:pt modelId="{2BD7A605-778D-45AC-B1EE-02534FA84DF0}" type="pres">
      <dgm:prSet presAssocID="{355E3FB0-4D90-4432-AF57-930C91099418}" presName="arrowAndChildren" presStyleCnt="0"/>
      <dgm:spPr/>
    </dgm:pt>
    <dgm:pt modelId="{6829E04E-CDE8-4E62-949B-BD9655AB514B}" type="pres">
      <dgm:prSet presAssocID="{355E3FB0-4D90-4432-AF57-930C91099418}" presName="parentTextArrow" presStyleLbl="node1" presStyleIdx="0" presStyleCnt="0"/>
      <dgm:spPr/>
    </dgm:pt>
    <dgm:pt modelId="{B0EECA9C-951C-4D9E-8CEE-394BCB22CEF0}" type="pres">
      <dgm:prSet presAssocID="{355E3FB0-4D90-4432-AF57-930C91099418}" presName="arrow" presStyleLbl="alignNode1" presStyleIdx="2" presStyleCnt="3"/>
      <dgm:spPr/>
    </dgm:pt>
    <dgm:pt modelId="{74B3C4B7-20AD-4945-8126-5056D9CFA6CE}" type="pres">
      <dgm:prSet presAssocID="{355E3FB0-4D90-4432-AF57-930C91099418}" presName="descendantArrow" presStyleLbl="bgAccFollowNode1" presStyleIdx="2" presStyleCnt="3" custScaleY="173158" custLinFactNeighborX="0" custLinFactNeighborY="-32348"/>
      <dgm:spPr/>
    </dgm:pt>
  </dgm:ptLst>
  <dgm:cxnLst>
    <dgm:cxn modelId="{DBEAE811-B2A7-4B73-8584-EE847E46292F}" type="presOf" srcId="{E0464B81-882A-44EC-B5AE-38F317FDC978}" destId="{BFF3A099-991E-4C39-A76D-B1A15F6185FC}" srcOrd="0" destOrd="0" presId="urn:microsoft.com/office/officeart/2016/7/layout/VerticalDownArrowProcess"/>
    <dgm:cxn modelId="{7E4EB123-75CA-4297-B0A8-05D58FE8FD31}" type="presOf" srcId="{355E3FB0-4D90-4432-AF57-930C91099418}" destId="{6829E04E-CDE8-4E62-949B-BD9655AB514B}" srcOrd="0" destOrd="0" presId="urn:microsoft.com/office/officeart/2016/7/layout/VerticalDownArrowProcess"/>
    <dgm:cxn modelId="{F943E728-6AE2-42CA-BC6C-15AF359C08D0}" type="presOf" srcId="{29BE108A-557B-436C-A249-1801D18C6C06}" destId="{B572971A-69E2-4612-9AE9-2D297FC1D105}" srcOrd="1" destOrd="0" presId="urn:microsoft.com/office/officeart/2016/7/layout/VerticalDownArrowProcess"/>
    <dgm:cxn modelId="{1E111D3C-4FB3-4419-B5B7-7E9E0C144067}" type="presOf" srcId="{1E48E268-1ACC-48A8-A6FC-608213A71B3E}" destId="{ECAA1C17-F54C-4AA3-BBE2-E1E9970961A2}" srcOrd="0" destOrd="0" presId="urn:microsoft.com/office/officeart/2016/7/layout/VerticalDownArrowProcess"/>
    <dgm:cxn modelId="{08E93F48-54FB-4FFB-A08A-833A8D3B3F53}" type="presOf" srcId="{29BE108A-557B-436C-A249-1801D18C6C06}" destId="{8F2DC8F7-2969-4E54-8404-1322F16C0762}" srcOrd="0" destOrd="0" presId="urn:microsoft.com/office/officeart/2016/7/layout/VerticalDownArrowProcess"/>
    <dgm:cxn modelId="{CED8B64B-E281-44E4-9A04-0291B6DE6555}" type="presOf" srcId="{52E90D9B-A451-4ECB-A988-65D7E0721C56}" destId="{9B56BC1C-DD08-4C02-A4B7-C2C2F8FB002B}" srcOrd="0" destOrd="0" presId="urn:microsoft.com/office/officeart/2016/7/layout/VerticalDownArrowProcess"/>
    <dgm:cxn modelId="{99DC9D53-D889-4336-B2B1-C028B7E2996A}" type="presOf" srcId="{884B8657-D33D-4E0A-A824-0AE8F0C858C3}" destId="{74B3C4B7-20AD-4945-8126-5056D9CFA6CE}" srcOrd="0" destOrd="0" presId="urn:microsoft.com/office/officeart/2016/7/layout/VerticalDownArrowProcess"/>
    <dgm:cxn modelId="{47AF1776-8C01-4A97-898E-74CBDC175268}" srcId="{4F6C6A28-CC57-45C3-B713-68F2EFC8A4E6}" destId="{355E3FB0-4D90-4432-AF57-930C91099418}" srcOrd="0" destOrd="0" parTransId="{CA8FC44E-2FD4-4562-A558-A0BA15E02677}" sibTransId="{EA5182FC-59DD-4562-8F1A-90A1CB9418ED}"/>
    <dgm:cxn modelId="{12443457-0F78-402C-9DBB-1014085FAA6D}" srcId="{355E3FB0-4D90-4432-AF57-930C91099418}" destId="{884B8657-D33D-4E0A-A824-0AE8F0C858C3}" srcOrd="0" destOrd="0" parTransId="{8623F71C-0BFC-4ACC-AB4E-990BE1864E4C}" sibTransId="{4A8341CC-F999-4B28-8D1C-55B370158749}"/>
    <dgm:cxn modelId="{2BCEFC94-BCF3-48AE-B7F3-73DB57E4A22D}" srcId="{1E48E268-1ACC-48A8-A6FC-608213A71B3E}" destId="{E0464B81-882A-44EC-B5AE-38F317FDC978}" srcOrd="0" destOrd="0" parTransId="{72D2B397-D1BA-48AD-A3C5-116A8455487E}" sibTransId="{07416259-E870-4C04-884F-481BE2963EAE}"/>
    <dgm:cxn modelId="{CA5ED297-518A-4B79-AE2C-7D07B73CCB7C}" type="presOf" srcId="{355E3FB0-4D90-4432-AF57-930C91099418}" destId="{B0EECA9C-951C-4D9E-8CEE-394BCB22CEF0}" srcOrd="1" destOrd="0" presId="urn:microsoft.com/office/officeart/2016/7/layout/VerticalDownArrowProcess"/>
    <dgm:cxn modelId="{61F335A9-C303-4AAE-9C3E-6A9D91303852}" srcId="{4F6C6A28-CC57-45C3-B713-68F2EFC8A4E6}" destId="{29BE108A-557B-436C-A249-1801D18C6C06}" srcOrd="1" destOrd="0" parTransId="{B7D01297-ABE7-4E0E-8221-9D5E80020B20}" sibTransId="{4B742242-C444-45FE-A829-3316DDC4AD15}"/>
    <dgm:cxn modelId="{7F4E1ECF-CF30-4566-9320-47B921495474}" srcId="{4F6C6A28-CC57-45C3-B713-68F2EFC8A4E6}" destId="{1E48E268-1ACC-48A8-A6FC-608213A71B3E}" srcOrd="2" destOrd="0" parTransId="{503824B4-8C17-4D13-A4C5-C8A24A5AC199}" sibTransId="{C72BC438-006C-44E7-B611-8802C0408E43}"/>
    <dgm:cxn modelId="{C6CFBCD5-2979-4C46-88D8-D38F396C2F7F}" type="presOf" srcId="{4F6C6A28-CC57-45C3-B713-68F2EFC8A4E6}" destId="{4ED46DEC-8E6E-4774-9538-FDB89C72D107}" srcOrd="0" destOrd="0" presId="urn:microsoft.com/office/officeart/2016/7/layout/VerticalDownArrowProcess"/>
    <dgm:cxn modelId="{B27F0AE5-D875-43F4-96FC-12B0B6B2DA22}" srcId="{29BE108A-557B-436C-A249-1801D18C6C06}" destId="{52E90D9B-A451-4ECB-A988-65D7E0721C56}" srcOrd="0" destOrd="0" parTransId="{57B5EEEF-B9CF-4B12-A6F2-2653CE0F1AAB}" sibTransId="{167C8509-3D1F-4C9D-9F18-AC084954BA2F}"/>
    <dgm:cxn modelId="{8A5C214A-9C4D-4BF2-83E3-D5A4F8DF7D3E}" type="presParOf" srcId="{4ED46DEC-8E6E-4774-9538-FDB89C72D107}" destId="{BCEA5C92-F53B-4860-83B2-72CC36A08F67}" srcOrd="0" destOrd="0" presId="urn:microsoft.com/office/officeart/2016/7/layout/VerticalDownArrowProcess"/>
    <dgm:cxn modelId="{CD65304A-7F7A-4793-A325-763964DEB57E}" type="presParOf" srcId="{BCEA5C92-F53B-4860-83B2-72CC36A08F67}" destId="{ECAA1C17-F54C-4AA3-BBE2-E1E9970961A2}" srcOrd="0" destOrd="0" presId="urn:microsoft.com/office/officeart/2016/7/layout/VerticalDownArrowProcess"/>
    <dgm:cxn modelId="{B15FA21C-9E7E-403B-AFB4-D392920E5614}" type="presParOf" srcId="{BCEA5C92-F53B-4860-83B2-72CC36A08F67}" destId="{BFF3A099-991E-4C39-A76D-B1A15F6185FC}" srcOrd="1" destOrd="0" presId="urn:microsoft.com/office/officeart/2016/7/layout/VerticalDownArrowProcess"/>
    <dgm:cxn modelId="{9436589C-752D-4AD7-96A6-5F3B0E5EFF67}" type="presParOf" srcId="{4ED46DEC-8E6E-4774-9538-FDB89C72D107}" destId="{AC4486F0-455E-4BF5-B201-02BCE7C6FB60}" srcOrd="1" destOrd="0" presId="urn:microsoft.com/office/officeart/2016/7/layout/VerticalDownArrowProcess"/>
    <dgm:cxn modelId="{8D2DAA38-FA6C-4A13-A688-808BE82F0961}" type="presParOf" srcId="{4ED46DEC-8E6E-4774-9538-FDB89C72D107}" destId="{B76EACBF-1C7D-48E3-A1DB-6F3B25295177}" srcOrd="2" destOrd="0" presId="urn:microsoft.com/office/officeart/2016/7/layout/VerticalDownArrowProcess"/>
    <dgm:cxn modelId="{B9B715EB-2D42-44F6-AC30-C0AF73EE6CB8}" type="presParOf" srcId="{B76EACBF-1C7D-48E3-A1DB-6F3B25295177}" destId="{8F2DC8F7-2969-4E54-8404-1322F16C0762}" srcOrd="0" destOrd="0" presId="urn:microsoft.com/office/officeart/2016/7/layout/VerticalDownArrowProcess"/>
    <dgm:cxn modelId="{17A1FF52-6C09-4011-9C1A-3F90327C0F40}" type="presParOf" srcId="{B76EACBF-1C7D-48E3-A1DB-6F3B25295177}" destId="{B572971A-69E2-4612-9AE9-2D297FC1D105}" srcOrd="1" destOrd="0" presId="urn:microsoft.com/office/officeart/2016/7/layout/VerticalDownArrowProcess"/>
    <dgm:cxn modelId="{FB62BC30-8711-4A60-9F8C-78E44791FA17}" type="presParOf" srcId="{B76EACBF-1C7D-48E3-A1DB-6F3B25295177}" destId="{9B56BC1C-DD08-4C02-A4B7-C2C2F8FB002B}" srcOrd="2" destOrd="0" presId="urn:microsoft.com/office/officeart/2016/7/layout/VerticalDownArrowProcess"/>
    <dgm:cxn modelId="{E9BF4A95-C07C-4133-B1BE-9B30B65FA677}" type="presParOf" srcId="{4ED46DEC-8E6E-4774-9538-FDB89C72D107}" destId="{119EA7EE-880B-438D-A620-F0E6FE5A5EB8}" srcOrd="3" destOrd="0" presId="urn:microsoft.com/office/officeart/2016/7/layout/VerticalDownArrowProcess"/>
    <dgm:cxn modelId="{11F776D9-5A14-45F2-A825-EC827FA10F0E}" type="presParOf" srcId="{4ED46DEC-8E6E-4774-9538-FDB89C72D107}" destId="{2BD7A605-778D-45AC-B1EE-02534FA84DF0}" srcOrd="4" destOrd="0" presId="urn:microsoft.com/office/officeart/2016/7/layout/VerticalDownArrowProcess"/>
    <dgm:cxn modelId="{F6D33F9B-5377-4C53-968C-A9ED085A2C19}" type="presParOf" srcId="{2BD7A605-778D-45AC-B1EE-02534FA84DF0}" destId="{6829E04E-CDE8-4E62-949B-BD9655AB514B}" srcOrd="0" destOrd="0" presId="urn:microsoft.com/office/officeart/2016/7/layout/VerticalDownArrowProcess"/>
    <dgm:cxn modelId="{F0E39F8C-1FD9-44A1-937E-EE08E5F73EED}" type="presParOf" srcId="{2BD7A605-778D-45AC-B1EE-02534FA84DF0}" destId="{B0EECA9C-951C-4D9E-8CEE-394BCB22CEF0}" srcOrd="1" destOrd="0" presId="urn:microsoft.com/office/officeart/2016/7/layout/VerticalDownArrowProcess"/>
    <dgm:cxn modelId="{4C8A049E-887D-4B70-9A40-DA9DFA05EA5A}" type="presParOf" srcId="{2BD7A605-778D-45AC-B1EE-02534FA84DF0}" destId="{74B3C4B7-20AD-4945-8126-5056D9CFA6C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F93-CDFA-464A-A75F-C45C1317BB84}">
      <dsp:nvSpPr>
        <dsp:cNvPr id="0" name=""/>
        <dsp:cNvSpPr/>
      </dsp:nvSpPr>
      <dsp:spPr>
        <a:xfrm>
          <a:off x="0" y="0"/>
          <a:ext cx="2102714" cy="2617486"/>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Purchase Parking Pass</a:t>
          </a:r>
        </a:p>
      </dsp:txBody>
      <dsp:txXfrm>
        <a:off x="0" y="0"/>
        <a:ext cx="2102714" cy="785245"/>
      </dsp:txXfrm>
    </dsp:sp>
    <dsp:sp modelId="{103CEA5E-5250-4639-9E00-38A3A72ED0AE}">
      <dsp:nvSpPr>
        <dsp:cNvPr id="0" name=""/>
        <dsp:cNvSpPr/>
      </dsp:nvSpPr>
      <dsp:spPr>
        <a:xfrm>
          <a:off x="297236" y="545804"/>
          <a:ext cx="1511523" cy="445197"/>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Authentication Required</a:t>
          </a:r>
          <a:r>
            <a:rPr lang="en-US" sz="1050" kern="1200" baseline="0" dirty="0">
              <a:solidFill>
                <a:schemeClr val="tx2"/>
              </a:solidFill>
            </a:rPr>
            <a:t> </a:t>
          </a:r>
          <a:endParaRPr lang="en-US" sz="1050" kern="1200" dirty="0">
            <a:solidFill>
              <a:schemeClr val="tx2"/>
            </a:solidFill>
          </a:endParaRPr>
        </a:p>
      </dsp:txBody>
      <dsp:txXfrm>
        <a:off x="310275" y="558843"/>
        <a:ext cx="1485445" cy="419119"/>
      </dsp:txXfrm>
    </dsp:sp>
    <dsp:sp modelId="{F9442A7B-D862-45EF-AD5E-9A485DD285DC}">
      <dsp:nvSpPr>
        <dsp:cNvPr id="0" name=""/>
        <dsp:cNvSpPr/>
      </dsp:nvSpPr>
      <dsp:spPr>
        <a:xfrm>
          <a:off x="297240" y="1056959"/>
          <a:ext cx="1545071" cy="544138"/>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+Student Information</a:t>
          </a:r>
        </a:p>
        <a:p>
          <a:pPr marL="0" lvl="0" indent="0" algn="ctr" defTabSz="466725">
            <a:lnSpc>
              <a:spcPct val="90000"/>
            </a:lnSpc>
            <a:spcBef>
              <a:spcPct val="0"/>
            </a:spcBef>
            <a:spcAft>
              <a:spcPct val="35000"/>
            </a:spcAft>
            <a:buNone/>
          </a:pPr>
          <a:r>
            <a:rPr lang="en-US" sz="1050" kern="1200" dirty="0">
              <a:solidFill>
                <a:schemeClr val="tx2"/>
              </a:solidFill>
            </a:rPr>
            <a:t>+Vehicle information </a:t>
          </a:r>
        </a:p>
      </dsp:txBody>
      <dsp:txXfrm>
        <a:off x="313177" y="1072896"/>
        <a:ext cx="1513197" cy="512264"/>
      </dsp:txXfrm>
    </dsp:sp>
    <dsp:sp modelId="{115FDD17-3BBD-40F9-A7DF-15CABE7FE409}">
      <dsp:nvSpPr>
        <dsp:cNvPr id="0" name=""/>
        <dsp:cNvSpPr/>
      </dsp:nvSpPr>
      <dsp:spPr>
        <a:xfrm>
          <a:off x="114183" y="1771068"/>
          <a:ext cx="1927965" cy="544138"/>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Checkout</a:t>
          </a:r>
        </a:p>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-Bill Me on Student Account</a:t>
          </a:r>
        </a:p>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 -Pay Now</a:t>
          </a:r>
        </a:p>
      </dsp:txBody>
      <dsp:txXfrm>
        <a:off x="130120" y="1787005"/>
        <a:ext cx="1896091" cy="512264"/>
      </dsp:txXfrm>
    </dsp:sp>
    <dsp:sp modelId="{44F8A94C-ADB8-4FBD-8B5A-EE7E35D75EE7}">
      <dsp:nvSpPr>
        <dsp:cNvPr id="0" name=""/>
        <dsp:cNvSpPr/>
      </dsp:nvSpPr>
      <dsp:spPr>
        <a:xfrm>
          <a:off x="2192329" y="0"/>
          <a:ext cx="2017261" cy="2617486"/>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Report Incident</a:t>
          </a:r>
        </a:p>
      </dsp:txBody>
      <dsp:txXfrm>
        <a:off x="2192329" y="0"/>
        <a:ext cx="2017261" cy="785245"/>
      </dsp:txXfrm>
    </dsp:sp>
    <dsp:sp modelId="{80619A5E-3149-4A6A-8CC9-E452CACC118D}">
      <dsp:nvSpPr>
        <dsp:cNvPr id="0" name=""/>
        <dsp:cNvSpPr/>
      </dsp:nvSpPr>
      <dsp:spPr>
        <a:xfrm>
          <a:off x="2428040" y="604280"/>
          <a:ext cx="1394834" cy="363035"/>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Submitted</a:t>
          </a:r>
        </a:p>
        <a:p>
          <a:pPr marL="0" lvl="0" indent="0" algn="ctr" defTabSz="466725">
            <a:lnSpc>
              <a:spcPct val="90000"/>
            </a:lnSpc>
            <a:spcBef>
              <a:spcPct val="0"/>
            </a:spcBef>
            <a:spcAft>
              <a:spcPct val="35000"/>
            </a:spcAft>
            <a:buNone/>
          </a:pPr>
          <a:r>
            <a:rPr lang="en-US" sz="1050" kern="1200" dirty="0">
              <a:solidFill>
                <a:schemeClr val="tx2"/>
              </a:solidFill>
            </a:rPr>
            <a:t>Anonymously</a:t>
          </a:r>
        </a:p>
      </dsp:txBody>
      <dsp:txXfrm>
        <a:off x="2438673" y="614913"/>
        <a:ext cx="1373568" cy="341769"/>
      </dsp:txXfrm>
    </dsp:sp>
    <dsp:sp modelId="{000CFD3F-5AEB-4803-8AC3-658347500CC2}">
      <dsp:nvSpPr>
        <dsp:cNvPr id="0" name=""/>
        <dsp:cNvSpPr/>
      </dsp:nvSpPr>
      <dsp:spPr>
        <a:xfrm>
          <a:off x="2570657" y="1204350"/>
          <a:ext cx="1260605" cy="863157"/>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baseline="0" dirty="0">
              <a:solidFill>
                <a:schemeClr val="tx2"/>
              </a:solidFill>
            </a:rPr>
            <a:t>+Incident date</a:t>
          </a:r>
        </a:p>
        <a:p>
          <a:pPr marL="0" lvl="0" indent="0" algn="ctr" defTabSz="466725">
            <a:lnSpc>
              <a:spcPct val="90000"/>
            </a:lnSpc>
            <a:spcBef>
              <a:spcPct val="0"/>
            </a:spcBef>
            <a:spcAft>
              <a:spcPct val="35000"/>
            </a:spcAft>
            <a:buNone/>
          </a:pPr>
          <a:r>
            <a:rPr lang="en-US" sz="1050" kern="1200" dirty="0">
              <a:solidFill>
                <a:schemeClr val="tx2"/>
              </a:solidFill>
            </a:rPr>
            <a:t>+Subject</a:t>
          </a:r>
        </a:p>
        <a:p>
          <a:pPr marL="0" lvl="0" indent="0" algn="ctr" defTabSz="466725">
            <a:lnSpc>
              <a:spcPct val="90000"/>
            </a:lnSpc>
            <a:spcBef>
              <a:spcPct val="0"/>
            </a:spcBef>
            <a:spcAft>
              <a:spcPct val="35000"/>
            </a:spcAft>
            <a:buNone/>
          </a:pPr>
          <a:r>
            <a:rPr lang="en-US" sz="1050" kern="1200" dirty="0">
              <a:solidFill>
                <a:schemeClr val="tx2"/>
              </a:solidFill>
            </a:rPr>
            <a:t>+Message</a:t>
          </a:r>
        </a:p>
        <a:p>
          <a:pPr marL="0" lvl="0" indent="0" algn="ctr" defTabSz="466725">
            <a:lnSpc>
              <a:spcPct val="90000"/>
            </a:lnSpc>
            <a:spcBef>
              <a:spcPct val="0"/>
            </a:spcBef>
            <a:spcAft>
              <a:spcPct val="35000"/>
            </a:spcAft>
            <a:buNone/>
          </a:pPr>
          <a:r>
            <a:rPr lang="en-US" sz="1050" kern="1200" dirty="0">
              <a:solidFill>
                <a:schemeClr val="tx2"/>
              </a:solidFill>
            </a:rPr>
            <a:t>+Attach pictures</a:t>
          </a:r>
        </a:p>
      </dsp:txBody>
      <dsp:txXfrm>
        <a:off x="2595938" y="1229631"/>
        <a:ext cx="1210043" cy="812595"/>
      </dsp:txXfrm>
    </dsp:sp>
    <dsp:sp modelId="{B141C6B4-22BD-40B9-A028-74CD3F8BBE78}">
      <dsp:nvSpPr>
        <dsp:cNvPr id="0" name=""/>
        <dsp:cNvSpPr/>
      </dsp:nvSpPr>
      <dsp:spPr>
        <a:xfrm>
          <a:off x="2556140" y="2123358"/>
          <a:ext cx="1289639" cy="363035"/>
        </a:xfrm>
        <a:prstGeom prst="roundRect">
          <a:avLst>
            <a:gd name="adj" fmla="val 10000"/>
          </a:avLst>
        </a:prstGeom>
        <a:solidFill>
          <a:schemeClr val="bg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Submit Incident</a:t>
          </a:r>
        </a:p>
      </dsp:txBody>
      <dsp:txXfrm>
        <a:off x="2566773" y="2133991"/>
        <a:ext cx="1268373" cy="341769"/>
      </dsp:txXfrm>
    </dsp:sp>
    <dsp:sp modelId="{EF468167-C67C-49C2-839A-C622F06CAB6F}">
      <dsp:nvSpPr>
        <dsp:cNvPr id="0" name=""/>
        <dsp:cNvSpPr/>
      </dsp:nvSpPr>
      <dsp:spPr>
        <a:xfrm>
          <a:off x="4297566" y="0"/>
          <a:ext cx="1172996" cy="2617486"/>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Contact</a:t>
          </a:r>
        </a:p>
      </dsp:txBody>
      <dsp:txXfrm>
        <a:off x="4297566" y="0"/>
        <a:ext cx="1172996" cy="785245"/>
      </dsp:txXfrm>
    </dsp:sp>
    <dsp:sp modelId="{827D641A-6E1B-462B-82A1-481C9617923D}">
      <dsp:nvSpPr>
        <dsp:cNvPr id="0" name=""/>
        <dsp:cNvSpPr/>
      </dsp:nvSpPr>
      <dsp:spPr>
        <a:xfrm>
          <a:off x="4423522" y="785981"/>
          <a:ext cx="921084" cy="394347"/>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Authentication</a:t>
          </a:r>
          <a:r>
            <a:rPr lang="en-US" sz="1050" kern="1200" baseline="0" dirty="0">
              <a:solidFill>
                <a:schemeClr val="tx2"/>
              </a:solidFill>
            </a:rPr>
            <a:t> Not Required</a:t>
          </a:r>
          <a:endParaRPr lang="en-US" sz="1050" kern="1200" dirty="0">
            <a:solidFill>
              <a:schemeClr val="tx2"/>
            </a:solidFill>
          </a:endParaRPr>
        </a:p>
      </dsp:txBody>
      <dsp:txXfrm>
        <a:off x="4435072" y="797531"/>
        <a:ext cx="897984" cy="371247"/>
      </dsp:txXfrm>
    </dsp:sp>
    <dsp:sp modelId="{913ED80F-749A-4D6D-9FF6-2B22F5135659}">
      <dsp:nvSpPr>
        <dsp:cNvPr id="0" name=""/>
        <dsp:cNvSpPr/>
      </dsp:nvSpPr>
      <dsp:spPr>
        <a:xfrm>
          <a:off x="4414865" y="1267364"/>
          <a:ext cx="938397" cy="565737"/>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 Contact information</a:t>
          </a:r>
        </a:p>
      </dsp:txBody>
      <dsp:txXfrm>
        <a:off x="4431435" y="1283934"/>
        <a:ext cx="905257" cy="532597"/>
      </dsp:txXfrm>
    </dsp:sp>
    <dsp:sp modelId="{DAF08508-6895-4B5B-8F0A-4D58A2121B51}">
      <dsp:nvSpPr>
        <dsp:cNvPr id="0" name=""/>
        <dsp:cNvSpPr/>
      </dsp:nvSpPr>
      <dsp:spPr>
        <a:xfrm>
          <a:off x="4414865" y="1920138"/>
          <a:ext cx="938397" cy="565737"/>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cs typeface="Arial" panose="020B0604020202020204" pitchFamily="34" charset="0"/>
            </a:rPr>
            <a:t>Send Message</a:t>
          </a:r>
          <a:endParaRPr lang="en-US" sz="1050" kern="1200" dirty="0">
            <a:solidFill>
              <a:schemeClr val="tx2"/>
            </a:solidFill>
            <a:highlight>
              <a:srgbClr val="BFBFBF"/>
            </a:highlight>
          </a:endParaRPr>
        </a:p>
      </dsp:txBody>
      <dsp:txXfrm>
        <a:off x="4431435" y="1936708"/>
        <a:ext cx="905257" cy="532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F93-CDFA-464A-A75F-C45C1317BB84}">
      <dsp:nvSpPr>
        <dsp:cNvPr id="0" name=""/>
        <dsp:cNvSpPr/>
      </dsp:nvSpPr>
      <dsp:spPr>
        <a:xfrm>
          <a:off x="10237" y="0"/>
          <a:ext cx="1744114"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Look Up Vehicle</a:t>
          </a:r>
        </a:p>
      </dsp:txBody>
      <dsp:txXfrm>
        <a:off x="10237" y="0"/>
        <a:ext cx="1744114" cy="1064562"/>
      </dsp:txXfrm>
    </dsp:sp>
    <dsp:sp modelId="{103CEA5E-5250-4639-9E00-38A3A72ED0AE}">
      <dsp:nvSpPr>
        <dsp:cNvPr id="0" name=""/>
        <dsp:cNvSpPr/>
      </dsp:nvSpPr>
      <dsp:spPr>
        <a:xfrm>
          <a:off x="176224" y="1064648"/>
          <a:ext cx="1395291"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Search using License Plate Number</a:t>
          </a:r>
        </a:p>
      </dsp:txBody>
      <dsp:txXfrm>
        <a:off x="191365" y="1079789"/>
        <a:ext cx="1365009" cy="486664"/>
      </dsp:txXfrm>
    </dsp:sp>
    <dsp:sp modelId="{F9442A7B-D862-45EF-AD5E-9A485DD285DC}">
      <dsp:nvSpPr>
        <dsp:cNvPr id="0" name=""/>
        <dsp:cNvSpPr/>
      </dsp:nvSpPr>
      <dsp:spPr>
        <a:xfrm>
          <a:off x="8182" y="1661125"/>
          <a:ext cx="1731375"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+Vehicle</a:t>
          </a:r>
          <a:r>
            <a:rPr lang="en-US" sz="1050" kern="1200" baseline="0" dirty="0">
              <a:solidFill>
                <a:schemeClr val="tx2"/>
              </a:solidFill>
            </a:rPr>
            <a:t> Information</a:t>
          </a:r>
          <a:endParaRPr lang="en-US" sz="1050" kern="1200" dirty="0">
            <a:solidFill>
              <a:schemeClr val="tx2"/>
            </a:solidFill>
          </a:endParaRPr>
        </a:p>
      </dsp:txBody>
      <dsp:txXfrm>
        <a:off x="23323" y="1676266"/>
        <a:ext cx="1701093" cy="486664"/>
      </dsp:txXfrm>
    </dsp:sp>
    <dsp:sp modelId="{115FDD17-3BBD-40F9-A7DF-15CABE7FE409}">
      <dsp:nvSpPr>
        <dsp:cNvPr id="0" name=""/>
        <dsp:cNvSpPr/>
      </dsp:nvSpPr>
      <dsp:spPr>
        <a:xfrm>
          <a:off x="2392" y="2257602"/>
          <a:ext cx="1742956"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rPr>
            <a:t>+Student</a:t>
          </a:r>
          <a:r>
            <a:rPr lang="en-US" sz="1050" kern="1200" baseline="0" dirty="0">
              <a:solidFill>
                <a:schemeClr val="tx2"/>
              </a:solidFill>
            </a:rPr>
            <a:t> Contact Information</a:t>
          </a:r>
          <a:endParaRPr lang="en-US" sz="1050" kern="1200" dirty="0">
            <a:solidFill>
              <a:schemeClr val="tx2"/>
            </a:solidFill>
          </a:endParaRPr>
        </a:p>
      </dsp:txBody>
      <dsp:txXfrm>
        <a:off x="17533" y="2272743"/>
        <a:ext cx="1712674" cy="486664"/>
      </dsp:txXfrm>
    </dsp:sp>
    <dsp:sp modelId="{45A6A965-9598-417E-9FE7-9420FC64036A}">
      <dsp:nvSpPr>
        <dsp:cNvPr id="0" name=""/>
        <dsp:cNvSpPr/>
      </dsp:nvSpPr>
      <dsp:spPr>
        <a:xfrm>
          <a:off x="176224" y="2854079"/>
          <a:ext cx="1395291" cy="516946"/>
        </a:xfrm>
        <a:prstGeom prst="roundRect">
          <a:avLst>
            <a:gd name="adj" fmla="val 10000"/>
          </a:avLst>
        </a:prstGeom>
        <a:solidFill>
          <a:schemeClr val="bg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 LOOKUP VEHICLE</a:t>
          </a:r>
        </a:p>
      </dsp:txBody>
      <dsp:txXfrm>
        <a:off x="191365" y="2869220"/>
        <a:ext cx="1365009" cy="486664"/>
      </dsp:txXfrm>
    </dsp:sp>
    <dsp:sp modelId="{44F8A94C-ADB8-4FBD-8B5A-EE7E35D75EE7}">
      <dsp:nvSpPr>
        <dsp:cNvPr id="0" name=""/>
        <dsp:cNvSpPr/>
      </dsp:nvSpPr>
      <dsp:spPr>
        <a:xfrm>
          <a:off x="1876736" y="0"/>
          <a:ext cx="1744114" cy="3548540"/>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Student Records</a:t>
          </a:r>
        </a:p>
      </dsp:txBody>
      <dsp:txXfrm>
        <a:off x="1876736" y="0"/>
        <a:ext cx="1744114" cy="1064562"/>
      </dsp:txXfrm>
    </dsp:sp>
    <dsp:sp modelId="{80619A5E-3149-4A6A-8CC9-E452CACC118D}">
      <dsp:nvSpPr>
        <dsp:cNvPr id="0" name=""/>
        <dsp:cNvSpPr/>
      </dsp:nvSpPr>
      <dsp:spPr>
        <a:xfrm>
          <a:off x="2051147" y="1064648"/>
          <a:ext cx="1395291"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+ADD</a:t>
          </a:r>
        </a:p>
      </dsp:txBody>
      <dsp:txXfrm>
        <a:off x="2066288" y="1079789"/>
        <a:ext cx="1365009" cy="486664"/>
      </dsp:txXfrm>
    </dsp:sp>
    <dsp:sp modelId="{000CFD3F-5AEB-4803-8AC3-658347500CC2}">
      <dsp:nvSpPr>
        <dsp:cNvPr id="0" name=""/>
        <dsp:cNvSpPr/>
      </dsp:nvSpPr>
      <dsp:spPr>
        <a:xfrm>
          <a:off x="2051147" y="1661125"/>
          <a:ext cx="1395291"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+SEARCH</a:t>
          </a:r>
        </a:p>
        <a:p>
          <a:pPr marL="0" lvl="0" indent="0" algn="ctr" defTabSz="466725">
            <a:lnSpc>
              <a:spcPct val="90000"/>
            </a:lnSpc>
            <a:spcBef>
              <a:spcPct val="0"/>
            </a:spcBef>
            <a:spcAft>
              <a:spcPct val="35000"/>
            </a:spcAft>
            <a:buNone/>
          </a:pPr>
          <a:r>
            <a:rPr lang="en-US" sz="1050" kern="1200" dirty="0">
              <a:solidFill>
                <a:schemeClr val="tx2"/>
              </a:solidFill>
            </a:rPr>
            <a:t> By “N Number”</a:t>
          </a:r>
        </a:p>
      </dsp:txBody>
      <dsp:txXfrm>
        <a:off x="2066288" y="1676266"/>
        <a:ext cx="1365009" cy="486664"/>
      </dsp:txXfrm>
    </dsp:sp>
    <dsp:sp modelId="{B141C6B4-22BD-40B9-A028-74CD3F8BBE78}">
      <dsp:nvSpPr>
        <dsp:cNvPr id="0" name=""/>
        <dsp:cNvSpPr/>
      </dsp:nvSpPr>
      <dsp:spPr>
        <a:xfrm>
          <a:off x="1930175" y="2257602"/>
          <a:ext cx="1637235"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UPDATE</a:t>
          </a:r>
        </a:p>
        <a:p>
          <a:pPr marL="0" lvl="0" indent="0" algn="ctr" defTabSz="466725">
            <a:lnSpc>
              <a:spcPct val="90000"/>
            </a:lnSpc>
            <a:spcBef>
              <a:spcPct val="0"/>
            </a:spcBef>
            <a:spcAft>
              <a:spcPct val="35000"/>
            </a:spcAft>
            <a:buNone/>
          </a:pPr>
          <a:r>
            <a:rPr lang="en-US" sz="1050" kern="1200" dirty="0">
              <a:solidFill>
                <a:schemeClr val="tx2"/>
              </a:solidFill>
            </a:rPr>
            <a:t>- ONLY VEHICLE INFO</a:t>
          </a:r>
        </a:p>
      </dsp:txBody>
      <dsp:txXfrm>
        <a:off x="1945316" y="2272743"/>
        <a:ext cx="1606953" cy="486664"/>
      </dsp:txXfrm>
    </dsp:sp>
    <dsp:sp modelId="{3596C622-89ED-46BB-88ED-FCBB6585C138}">
      <dsp:nvSpPr>
        <dsp:cNvPr id="0" name=""/>
        <dsp:cNvSpPr/>
      </dsp:nvSpPr>
      <dsp:spPr>
        <a:xfrm>
          <a:off x="2051147" y="2854079"/>
          <a:ext cx="1395291" cy="516946"/>
        </a:xfrm>
        <a:prstGeom prst="roundRect">
          <a:avLst>
            <a:gd name="adj" fmla="val 10000"/>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2"/>
              </a:solidFill>
              <a:highlight>
                <a:srgbClr val="BFBFBF"/>
              </a:highlight>
            </a:rPr>
            <a:t>DELETE</a:t>
          </a:r>
        </a:p>
      </dsp:txBody>
      <dsp:txXfrm>
        <a:off x="2066288" y="2869220"/>
        <a:ext cx="1365009" cy="486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1C17-F54C-4AA3-BBE2-E1E9970961A2}">
      <dsp:nvSpPr>
        <dsp:cNvPr id="0" name=""/>
        <dsp:cNvSpPr/>
      </dsp:nvSpPr>
      <dsp:spPr>
        <a:xfrm>
          <a:off x="0" y="3137393"/>
          <a:ext cx="1658992" cy="919318"/>
        </a:xfrm>
        <a:prstGeom prst="rect">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8" tIns="156464" rIns="11798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QR CODES</a:t>
          </a:r>
        </a:p>
      </dsp:txBody>
      <dsp:txXfrm>
        <a:off x="0" y="3137393"/>
        <a:ext cx="1658992" cy="919318"/>
      </dsp:txXfrm>
    </dsp:sp>
    <dsp:sp modelId="{BFF3A099-991E-4C39-A76D-B1A15F6185FC}">
      <dsp:nvSpPr>
        <dsp:cNvPr id="0" name=""/>
        <dsp:cNvSpPr/>
      </dsp:nvSpPr>
      <dsp:spPr>
        <a:xfrm>
          <a:off x="1658992" y="3137393"/>
          <a:ext cx="4976976" cy="919318"/>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957" tIns="139700" rIns="100957" bIns="139700" numCol="1" spcCol="1270" anchor="ctr" anchorCtr="0">
          <a:noAutofit/>
        </a:bodyPr>
        <a:lstStyle/>
        <a:p>
          <a:pPr marL="0" lvl="0" indent="0" algn="l" defTabSz="488950">
            <a:lnSpc>
              <a:spcPct val="90000"/>
            </a:lnSpc>
            <a:spcBef>
              <a:spcPct val="0"/>
            </a:spcBef>
            <a:spcAft>
              <a:spcPct val="35000"/>
            </a:spcAft>
            <a:buNone/>
          </a:pPr>
          <a:r>
            <a:rPr lang="en-US" sz="1100" kern="1200" dirty="0"/>
            <a:t>As</a:t>
          </a:r>
          <a:r>
            <a:rPr lang="en-US" sz="1100" kern="1200" baseline="0" dirty="0"/>
            <a:t> students purchase their parking pass, they would receive a confirmation email that contains a pdf attachment which would include a QR code that they can print and place on their car’s windshield.</a:t>
          </a:r>
          <a:endParaRPr lang="en-US" sz="1100" kern="1200" dirty="0"/>
        </a:p>
      </dsp:txBody>
      <dsp:txXfrm>
        <a:off x="1658992" y="3137393"/>
        <a:ext cx="4976976" cy="919318"/>
      </dsp:txXfrm>
    </dsp:sp>
    <dsp:sp modelId="{B572971A-69E2-4612-9AE9-2D297FC1D105}">
      <dsp:nvSpPr>
        <dsp:cNvPr id="0" name=""/>
        <dsp:cNvSpPr/>
      </dsp:nvSpPr>
      <dsp:spPr>
        <a:xfrm rot="10800000">
          <a:off x="0" y="1737270"/>
          <a:ext cx="1658992" cy="1413912"/>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8" tIns="156464" rIns="11798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Send Alerts</a:t>
          </a:r>
        </a:p>
      </dsp:txBody>
      <dsp:txXfrm rot="-10800000">
        <a:off x="0" y="1737270"/>
        <a:ext cx="1658992" cy="919043"/>
      </dsp:txXfrm>
    </dsp:sp>
    <dsp:sp modelId="{9B56BC1C-DD08-4C02-A4B7-C2C2F8FB002B}">
      <dsp:nvSpPr>
        <dsp:cNvPr id="0" name=""/>
        <dsp:cNvSpPr/>
      </dsp:nvSpPr>
      <dsp:spPr>
        <a:xfrm>
          <a:off x="1658992" y="1737270"/>
          <a:ext cx="4976976" cy="919043"/>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957" tIns="139700" rIns="100957" bIns="139700" numCol="1" spcCol="1270" anchor="ctr" anchorCtr="0">
          <a:noAutofit/>
        </a:bodyPr>
        <a:lstStyle/>
        <a:p>
          <a:pPr marL="0" lvl="0" indent="0" algn="l" defTabSz="488950">
            <a:lnSpc>
              <a:spcPct val="90000"/>
            </a:lnSpc>
            <a:spcBef>
              <a:spcPct val="0"/>
            </a:spcBef>
            <a:spcAft>
              <a:spcPct val="35000"/>
            </a:spcAft>
            <a:buNone/>
          </a:pPr>
          <a:r>
            <a:rPr lang="en-US" sz="1100" kern="1200" dirty="0"/>
            <a:t>Sending</a:t>
          </a:r>
          <a:r>
            <a:rPr lang="en-US" sz="1100" kern="1200" baseline="0" dirty="0"/>
            <a:t> Alerts via emails and text messages </a:t>
          </a:r>
          <a:endParaRPr lang="en-US" sz="1100" kern="1200" dirty="0"/>
        </a:p>
      </dsp:txBody>
      <dsp:txXfrm>
        <a:off x="1658992" y="1737270"/>
        <a:ext cx="4976976" cy="919043"/>
      </dsp:txXfrm>
    </dsp:sp>
    <dsp:sp modelId="{B0EECA9C-951C-4D9E-8CEE-394BCB22CEF0}">
      <dsp:nvSpPr>
        <dsp:cNvPr id="0" name=""/>
        <dsp:cNvSpPr/>
      </dsp:nvSpPr>
      <dsp:spPr>
        <a:xfrm rot="10800000">
          <a:off x="0" y="337147"/>
          <a:ext cx="1658992" cy="1413912"/>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8" tIns="156464" rIns="11798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Warn/Fine Vehicle</a:t>
          </a:r>
        </a:p>
      </dsp:txBody>
      <dsp:txXfrm rot="-10800000">
        <a:off x="0" y="337147"/>
        <a:ext cx="1658992" cy="919043"/>
      </dsp:txXfrm>
    </dsp:sp>
    <dsp:sp modelId="{74B3C4B7-20AD-4945-8126-5056D9CFA6CE}">
      <dsp:nvSpPr>
        <dsp:cNvPr id="0" name=""/>
        <dsp:cNvSpPr/>
      </dsp:nvSpPr>
      <dsp:spPr>
        <a:xfrm>
          <a:off x="1658992" y="0"/>
          <a:ext cx="4976976" cy="1591396"/>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0957" tIns="139700" rIns="100957" bIns="139700" numCol="1" spcCol="1270" anchor="ctr" anchorCtr="0">
          <a:noAutofit/>
        </a:bodyPr>
        <a:lstStyle/>
        <a:p>
          <a:pPr marL="0" lvl="0" indent="0" algn="l" defTabSz="488950">
            <a:lnSpc>
              <a:spcPct val="90000"/>
            </a:lnSpc>
            <a:spcBef>
              <a:spcPct val="0"/>
            </a:spcBef>
            <a:spcAft>
              <a:spcPct val="35000"/>
            </a:spcAft>
            <a:buNone/>
          </a:pPr>
          <a:r>
            <a:rPr lang="en-US" sz="1100" kern="1200" dirty="0"/>
            <a:t>- License Plate ex: BF66</a:t>
          </a:r>
        </a:p>
        <a:p>
          <a:pPr marL="0" lvl="0" indent="0" algn="l" defTabSz="488950">
            <a:lnSpc>
              <a:spcPct val="90000"/>
            </a:lnSpc>
            <a:spcBef>
              <a:spcPct val="0"/>
            </a:spcBef>
            <a:spcAft>
              <a:spcPct val="35000"/>
            </a:spcAft>
            <a:buNone/>
          </a:pPr>
          <a:r>
            <a:rPr lang="en-US" sz="1100" kern="1200" dirty="0"/>
            <a:t>- Fine Amount  ex: $50</a:t>
          </a:r>
        </a:p>
        <a:p>
          <a:pPr marL="0" lvl="0" indent="0" algn="l" defTabSz="488950">
            <a:lnSpc>
              <a:spcPct val="90000"/>
            </a:lnSpc>
            <a:spcBef>
              <a:spcPct val="0"/>
            </a:spcBef>
            <a:spcAft>
              <a:spcPct val="35000"/>
            </a:spcAft>
            <a:buFont typeface="Arial" panose="020B0604020202020204" pitchFamily="34" charset="0"/>
            <a:buNone/>
          </a:pPr>
          <a:r>
            <a:rPr lang="en-US" sz="1100" kern="1200" dirty="0"/>
            <a:t>- Reason for fine:  </a:t>
          </a:r>
        </a:p>
        <a:p>
          <a:pPr marL="0" lvl="0" indent="0" algn="l" defTabSz="488950">
            <a:lnSpc>
              <a:spcPct val="90000"/>
            </a:lnSpc>
            <a:spcBef>
              <a:spcPct val="0"/>
            </a:spcBef>
            <a:spcAft>
              <a:spcPct val="35000"/>
            </a:spcAft>
            <a:buFont typeface="Arial" panose="020B0604020202020204" pitchFamily="34" charset="0"/>
            <a:buNone/>
          </a:pPr>
          <a:r>
            <a:rPr lang="en-US" sz="1100" kern="1200" dirty="0"/>
            <a:t>parking in a handicap spot.</a:t>
          </a:r>
        </a:p>
        <a:p>
          <a:pPr marL="0" lvl="0" indent="0" algn="l" defTabSz="488950">
            <a:lnSpc>
              <a:spcPct val="90000"/>
            </a:lnSpc>
            <a:spcBef>
              <a:spcPct val="0"/>
            </a:spcBef>
            <a:spcAft>
              <a:spcPct val="35000"/>
            </a:spcAft>
            <a:buFont typeface="Arial" panose="020B0604020202020204" pitchFamily="34" charset="0"/>
            <a:buNone/>
          </a:pPr>
          <a:r>
            <a:rPr lang="en-US" sz="1100" kern="1200" dirty="0"/>
            <a:t>Parking in a reserved spot.</a:t>
          </a:r>
        </a:p>
        <a:p>
          <a:pPr marL="0" lvl="0" indent="0" algn="l" defTabSz="488950">
            <a:lnSpc>
              <a:spcPct val="90000"/>
            </a:lnSpc>
            <a:spcBef>
              <a:spcPct val="0"/>
            </a:spcBef>
            <a:spcAft>
              <a:spcPct val="35000"/>
            </a:spcAft>
            <a:buFont typeface="Arial" panose="020B0604020202020204" pitchFamily="34" charset="0"/>
            <a:buNone/>
          </a:pPr>
          <a:r>
            <a:rPr lang="en-US" sz="1100" kern="1200" dirty="0"/>
            <a:t>Parking after hours without required permit.</a:t>
          </a:r>
        </a:p>
        <a:p>
          <a:pPr marL="0" lvl="0" indent="0" algn="l" defTabSz="488950">
            <a:lnSpc>
              <a:spcPct val="90000"/>
            </a:lnSpc>
            <a:spcBef>
              <a:spcPct val="0"/>
            </a:spcBef>
            <a:spcAft>
              <a:spcPct val="35000"/>
            </a:spcAft>
            <a:buFont typeface="Arial" panose="020B0604020202020204" pitchFamily="34" charset="0"/>
            <a:buNone/>
          </a:pPr>
          <a:r>
            <a:rPr lang="en-US" sz="1100" kern="1200" dirty="0"/>
            <a:t>Other:</a:t>
          </a:r>
        </a:p>
        <a:p>
          <a:pPr marL="0" lvl="0" indent="0" algn="l" defTabSz="488950">
            <a:lnSpc>
              <a:spcPct val="90000"/>
            </a:lnSpc>
            <a:spcBef>
              <a:spcPct val="0"/>
            </a:spcBef>
            <a:spcAft>
              <a:spcPct val="35000"/>
            </a:spcAft>
            <a:buNone/>
          </a:pPr>
          <a:endParaRPr lang="en-US" sz="1100" kern="1200" dirty="0"/>
        </a:p>
      </dsp:txBody>
      <dsp:txXfrm>
        <a:off x="1658992" y="0"/>
        <a:ext cx="4976976" cy="159139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4/23/2021</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4/23/2021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8</a:t>
            </a:fld>
            <a:endParaRPr lang="en-US" dirty="0"/>
          </a:p>
        </p:txBody>
      </p:sp>
    </p:spTree>
    <p:extLst>
      <p:ext uri="{BB962C8B-B14F-4D97-AF65-F5344CB8AC3E}">
        <p14:creationId xmlns:p14="http://schemas.microsoft.com/office/powerpoint/2010/main" val="350455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12</a:t>
            </a:fld>
            <a:endParaRPr lang="en-US" dirty="0"/>
          </a:p>
        </p:txBody>
      </p:sp>
    </p:spTree>
    <p:extLst>
      <p:ext uri="{BB962C8B-B14F-4D97-AF65-F5344CB8AC3E}">
        <p14:creationId xmlns:p14="http://schemas.microsoft.com/office/powerpoint/2010/main" val="399388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13</a:t>
            </a:fld>
            <a:endParaRPr lang="en-US" dirty="0"/>
          </a:p>
        </p:txBody>
      </p:sp>
    </p:spTree>
    <p:extLst>
      <p:ext uri="{BB962C8B-B14F-4D97-AF65-F5344CB8AC3E}">
        <p14:creationId xmlns:p14="http://schemas.microsoft.com/office/powerpoint/2010/main" val="13934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14</a:t>
            </a:fld>
            <a:endParaRPr lang="en-US" dirty="0"/>
          </a:p>
        </p:txBody>
      </p:sp>
    </p:spTree>
    <p:extLst>
      <p:ext uri="{BB962C8B-B14F-4D97-AF65-F5344CB8AC3E}">
        <p14:creationId xmlns:p14="http://schemas.microsoft.com/office/powerpoint/2010/main" val="35694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15</a:t>
            </a:fld>
            <a:endParaRPr lang="en-US" dirty="0"/>
          </a:p>
        </p:txBody>
      </p:sp>
    </p:spTree>
    <p:extLst>
      <p:ext uri="{BB962C8B-B14F-4D97-AF65-F5344CB8AC3E}">
        <p14:creationId xmlns:p14="http://schemas.microsoft.com/office/powerpoint/2010/main" val="78976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4/23/2021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4/23/2021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4/23/2021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udcgarage-k9.web.app/"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Placeholder 10" descr="group of employees collaborating"/>
          <p:cNvPicPr>
            <a:picLocks noGrp="1" noChangeAspect="1"/>
          </p:cNvPicPr>
          <p:nvPr>
            <p:ph type="pic" sz="quarter" idx="13"/>
          </p:nvPr>
        </p:nvPicPr>
        <p:blipFill rotWithShape="1">
          <a:blip r:embed="rId3" cstate="print">
            <a:extLst>
              <a:ext uri="{BEBA8EAE-BF5A-486C-A8C5-ECC9F3942E4B}">
                <a14:imgProps xmlns:a14="http://schemas.microsoft.com/office/drawing/2010/main">
                  <a14:imgLayer r:embed="rId4">
                    <a14:imgEffect>
                      <a14:backgroundRemoval t="10056" b="89944" l="10000" r="90000">
                        <a14:backgroundMark x1="33982" y1="14476" x2="18424" y2="33071"/>
                        <a14:backgroundMark x1="18424" y1="33071" x2="76902" y2="15142"/>
                        <a14:backgroundMark x1="76902" y1="15142" x2="43057" y2="25136"/>
                        <a14:backgroundMark x1="43057" y1="25136" x2="36097" y2="25257"/>
                        <a14:backgroundMark x1="36097" y1="25257" x2="57967" y2="22835"/>
                        <a14:backgroundMark x1="57967" y1="22835" x2="81883" y2="25257"/>
                        <a14:backgroundMark x1="81883" y1="25257" x2="64722" y2="29921"/>
                        <a14:backgroundMark x1="64722" y1="29921" x2="23030" y2="29376"/>
                        <a14:backgroundMark x1="23030" y1="29376" x2="52781" y2="25439"/>
                        <a14:backgroundMark x1="52781" y1="25439" x2="60116" y2="25742"/>
                        <a14:backgroundMark x1="60116" y1="25742" x2="16888" y2="45609"/>
                        <a14:backgroundMark x1="16888" y1="45609" x2="20471" y2="53846"/>
                        <a14:backgroundMark x1="20471" y1="53846" x2="83248" y2="75833"/>
                        <a14:backgroundMark x1="83248" y1="75833" x2="83487" y2="85100"/>
                        <a14:backgroundMark x1="83487" y1="85100" x2="36370" y2="77044"/>
                        <a14:backgroundMark x1="36370" y1="77044" x2="56636" y2="79649"/>
                        <a14:backgroundMark x1="56636" y1="79649" x2="31764" y2="89158"/>
                        <a14:backgroundMark x1="31764" y1="89158" x2="39440" y2="95760"/>
                        <a14:backgroundMark x1="39440" y1="95760" x2="4777" y2="83767"/>
                        <a14:backgroundMark x1="4777" y1="83767" x2="23064" y2="77226"/>
                        <a14:backgroundMark x1="23064" y1="77226" x2="17332" y2="74076"/>
                        <a14:backgroundMark x1="17332" y1="74076" x2="33675" y2="49788"/>
                        <a14:backgroundMark x1="33675" y1="49788" x2="23610" y2="44094"/>
                        <a14:backgroundMark x1="23610" y1="44094" x2="8700" y2="45790"/>
                        <a14:backgroundMark x1="8700" y1="45790" x2="33606" y2="47244"/>
                        <a14:backgroundMark x1="33606" y1="47244" x2="61105" y2="43671"/>
                        <a14:backgroundMark x1="61105" y1="43671" x2="26100" y2="41611"/>
                        <a14:backgroundMark x1="26100" y1="41611" x2="33402" y2="42096"/>
                        <a14:backgroundMark x1="33402" y1="42096" x2="33845" y2="41975"/>
                        <a14:backgroundMark x1="65984" y1="19988" x2="50051" y2="46638"/>
                        <a14:backgroundMark x1="50051" y1="46638" x2="63391" y2="41066"/>
                        <a14:backgroundMark x1="63391" y1="41066" x2="26544" y2="55542"/>
                        <a14:backgroundMark x1="26544" y1="55542" x2="52712" y2="46881"/>
                        <a14:backgroundMark x1="52712" y1="46881" x2="61037" y2="46941"/>
                        <a14:backgroundMark x1="61037" y1="46941" x2="48857" y2="68019"/>
                        <a14:backgroundMark x1="48857" y1="68019" x2="61583" y2="71896"/>
                        <a14:backgroundMark x1="61583" y1="71896" x2="57591" y2="72259"/>
                        <a14:backgroundMark x1="59229" y1="42944" x2="49812" y2="69170"/>
                        <a14:backgroundMark x1="49812" y1="69170" x2="47424" y2="82374"/>
                        <a14:backgroundMark x1="65234" y1="55300" x2="65302" y2="46881"/>
                        <a14:backgroundMark x1="65302" y1="46881" x2="61992" y2="30224"/>
                        <a14:backgroundMark x1="61924" y1="30103" x2="61924" y2="30103"/>
                        <a14:backgroundMark x1="61924" y1="30103" x2="61924" y2="30103"/>
                      </a14:backgroundRemoval>
                    </a14:imgEffect>
                  </a14:imgLayer>
                </a14:imgProps>
              </a:ext>
              <a:ext uri="{28A0092B-C50C-407E-A947-70E740481C1C}">
                <a14:useLocalDpi xmlns:a14="http://schemas.microsoft.com/office/drawing/2010/main" val="0"/>
              </a:ext>
            </a:extLst>
          </a:blip>
          <a:srcRect t="70" b="70"/>
          <a:stretch/>
        </p:blipFill>
        <p:spPr>
          <a:xfrm>
            <a:off x="-18033" y="-237084"/>
            <a:ext cx="12192000" cy="6858000"/>
          </a:xfrm>
          <a:solidFill>
            <a:schemeClr val="tx1"/>
          </a:solidFill>
        </p:spPr>
      </p:pic>
      <p:sp>
        <p:nvSpPr>
          <p:cNvPr id="8" name="Title 7"/>
          <p:cNvSpPr>
            <a:spLocks noGrp="1"/>
          </p:cNvSpPr>
          <p:nvPr>
            <p:ph type="ctrTitle"/>
          </p:nvPr>
        </p:nvSpPr>
        <p:spPr>
          <a:xfrm>
            <a:off x="721453" y="4939961"/>
            <a:ext cx="11203724" cy="647107"/>
          </a:xfrm>
        </p:spPr>
        <p:txBody>
          <a:bodyPr vert="horz" lIns="91440" tIns="45720" rIns="91440" bIns="45720" rtlCol="0" anchor="b">
            <a:normAutofit/>
          </a:bodyPr>
          <a:lstStyle/>
          <a:p>
            <a:pPr algn="ctr"/>
            <a:r>
              <a:rPr lang="en-US" sz="1800" dirty="0">
                <a:solidFill>
                  <a:schemeClr val="bg1">
                    <a:lumMod val="95000"/>
                    <a:lumOff val="5000"/>
                  </a:schemeClr>
                </a:solidFill>
              </a:rPr>
              <a:t>self service/Monitoring garage portal AKA: garage-k9</a:t>
            </a:r>
            <a:br>
              <a:rPr lang="en-US" sz="1800" dirty="0">
                <a:solidFill>
                  <a:schemeClr val="bg1">
                    <a:lumMod val="95000"/>
                    <a:lumOff val="5000"/>
                  </a:schemeClr>
                </a:solidFill>
              </a:rPr>
            </a:br>
            <a:r>
              <a:rPr lang="en-US" sz="1800" dirty="0">
                <a:solidFill>
                  <a:schemeClr val="bg1">
                    <a:lumMod val="95000"/>
                    <a:lumOff val="5000"/>
                  </a:schemeClr>
                </a:solidFill>
              </a:rPr>
              <a:t> by: ahmed Hassan</a:t>
            </a:r>
          </a:p>
        </p:txBody>
      </p:sp>
      <p:pic>
        <p:nvPicPr>
          <p:cNvPr id="19" name="Picture 18" descr="A picture containing text, building, indoor&#10;&#10;Description automatically generated">
            <a:extLst>
              <a:ext uri="{FF2B5EF4-FFF2-40B4-BE49-F238E27FC236}">
                <a16:creationId xmlns:a16="http://schemas.microsoft.com/office/drawing/2014/main" id="{F51DF0C4-C79A-462E-BB69-1BB22723AEBC}"/>
              </a:ext>
            </a:extLst>
          </p:cNvPr>
          <p:cNvPicPr>
            <a:picLocks noChangeAspect="1"/>
          </p:cNvPicPr>
          <p:nvPr/>
        </p:nvPicPr>
        <p:blipFill>
          <a:blip r:embed="rId5"/>
          <a:stretch>
            <a:fillRect/>
          </a:stretch>
        </p:blipFill>
        <p:spPr>
          <a:xfrm>
            <a:off x="1895911" y="1"/>
            <a:ext cx="9244669" cy="4939960"/>
          </a:xfrm>
          <a:prstGeom prst="rect">
            <a:avLst/>
          </a:prstGeom>
        </p:spPr>
      </p:pic>
      <p:sp>
        <p:nvSpPr>
          <p:cNvPr id="23" name="Subtitle 22">
            <a:extLst>
              <a:ext uri="{FF2B5EF4-FFF2-40B4-BE49-F238E27FC236}">
                <a16:creationId xmlns:a16="http://schemas.microsoft.com/office/drawing/2014/main" id="{4A9C641A-594E-44AA-AA42-8015BBEBAB38}"/>
              </a:ext>
            </a:extLst>
          </p:cNvPr>
          <p:cNvSpPr>
            <a:spLocks noGrp="1"/>
          </p:cNvSpPr>
          <p:nvPr>
            <p:ph type="subTitle" idx="1"/>
          </p:nvPr>
        </p:nvSpPr>
        <p:spPr>
          <a:xfrm>
            <a:off x="346302" y="5587068"/>
            <a:ext cx="10993546" cy="939566"/>
          </a:xfrm>
        </p:spPr>
        <p:txBody>
          <a:bodyPr>
            <a:normAutofit fontScale="85000" lnSpcReduction="20000"/>
          </a:bodyPr>
          <a:lstStyle/>
          <a:p>
            <a:pPr algn="ctr"/>
            <a:r>
              <a:rPr lang="en-US" dirty="0">
                <a:solidFill>
                  <a:schemeClr val="accent1">
                    <a:lumMod val="50000"/>
                  </a:schemeClr>
                </a:solidFill>
              </a:rPr>
              <a:t>		University of the district of Columbia</a:t>
            </a:r>
          </a:p>
          <a:p>
            <a:pPr algn="ctr"/>
            <a:r>
              <a:rPr lang="en-US" dirty="0">
                <a:solidFill>
                  <a:schemeClr val="accent1">
                    <a:lumMod val="50000"/>
                  </a:schemeClr>
                </a:solidFill>
              </a:rPr>
              <a:t>		Department of computer science &amp; information technology</a:t>
            </a:r>
          </a:p>
          <a:p>
            <a:pPr algn="ctr"/>
            <a:r>
              <a:rPr lang="en-US" dirty="0">
                <a:solidFill>
                  <a:schemeClr val="accent1">
                    <a:lumMod val="50000"/>
                  </a:schemeClr>
                </a:solidFill>
              </a:rPr>
              <a:t>			SPRING 2021</a:t>
            </a:r>
          </a:p>
          <a:p>
            <a:pPr algn="ctr"/>
            <a:endParaRPr lang="en-US" dirty="0"/>
          </a:p>
          <a:p>
            <a:pPr algn="ctr"/>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D00F-2375-432A-AAF4-D453C0629C48}"/>
              </a:ext>
            </a:extLst>
          </p:cNvPr>
          <p:cNvSpPr>
            <a:spLocks noGrp="1"/>
          </p:cNvSpPr>
          <p:nvPr>
            <p:ph type="title"/>
          </p:nvPr>
        </p:nvSpPr>
        <p:spPr/>
        <p:txBody>
          <a:bodyPr/>
          <a:lstStyle/>
          <a:p>
            <a:r>
              <a:rPr lang="en-US" dirty="0"/>
              <a:t>Admin view</a:t>
            </a:r>
          </a:p>
        </p:txBody>
      </p:sp>
      <p:pic>
        <p:nvPicPr>
          <p:cNvPr id="4" name="Picture 3">
            <a:extLst>
              <a:ext uri="{FF2B5EF4-FFF2-40B4-BE49-F238E27FC236}">
                <a16:creationId xmlns:a16="http://schemas.microsoft.com/office/drawing/2014/main" id="{27A33A45-9FB8-4025-8654-C9CEA3BA2563}"/>
              </a:ext>
            </a:extLst>
          </p:cNvPr>
          <p:cNvPicPr>
            <a:picLocks noChangeAspect="1"/>
          </p:cNvPicPr>
          <p:nvPr/>
        </p:nvPicPr>
        <p:blipFill>
          <a:blip r:embed="rId2"/>
          <a:stretch>
            <a:fillRect/>
          </a:stretch>
        </p:blipFill>
        <p:spPr>
          <a:xfrm>
            <a:off x="0" y="1642369"/>
            <a:ext cx="12192000" cy="4650481"/>
          </a:xfrm>
          <a:prstGeom prst="rect">
            <a:avLst/>
          </a:prstGeom>
        </p:spPr>
      </p:pic>
    </p:spTree>
    <p:extLst>
      <p:ext uri="{BB962C8B-B14F-4D97-AF65-F5344CB8AC3E}">
        <p14:creationId xmlns:p14="http://schemas.microsoft.com/office/powerpoint/2010/main" val="13839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0B19CB-95B4-4A52-8B44-A4CA38592F2B}"/>
              </a:ext>
            </a:extLst>
          </p:cNvPr>
          <p:cNvSpPr>
            <a:spLocks noGrp="1"/>
          </p:cNvSpPr>
          <p:nvPr>
            <p:ph type="title"/>
          </p:nvPr>
        </p:nvSpPr>
        <p:spPr>
          <a:xfrm>
            <a:off x="617767" y="581833"/>
            <a:ext cx="9737266" cy="840657"/>
          </a:xfrm>
        </p:spPr>
        <p:txBody>
          <a:bodyPr/>
          <a:lstStyle/>
          <a:p>
            <a:r>
              <a:rPr lang="en-US" dirty="0"/>
              <a:t>Adding and searching for record using firebase</a:t>
            </a:r>
          </a:p>
        </p:txBody>
      </p:sp>
      <p:pic>
        <p:nvPicPr>
          <p:cNvPr id="9" name="Content Placeholder 8">
            <a:extLst>
              <a:ext uri="{FF2B5EF4-FFF2-40B4-BE49-F238E27FC236}">
                <a16:creationId xmlns:a16="http://schemas.microsoft.com/office/drawing/2014/main" id="{30FA3FBE-12DF-43B1-9B6E-EF8820506021}"/>
              </a:ext>
            </a:extLst>
          </p:cNvPr>
          <p:cNvPicPr>
            <a:picLocks noGrp="1" noChangeAspect="1"/>
          </p:cNvPicPr>
          <p:nvPr>
            <p:ph sz="half" idx="1"/>
          </p:nvPr>
        </p:nvPicPr>
        <p:blipFill>
          <a:blip r:embed="rId2"/>
          <a:stretch>
            <a:fillRect/>
          </a:stretch>
        </p:blipFill>
        <p:spPr>
          <a:xfrm>
            <a:off x="5486400" y="1560352"/>
            <a:ext cx="5629013" cy="2080471"/>
          </a:xfrm>
        </p:spPr>
      </p:pic>
      <p:pic>
        <p:nvPicPr>
          <p:cNvPr id="13" name="Picture 12">
            <a:extLst>
              <a:ext uri="{FF2B5EF4-FFF2-40B4-BE49-F238E27FC236}">
                <a16:creationId xmlns:a16="http://schemas.microsoft.com/office/drawing/2014/main" id="{038B094B-7E67-48FF-97A5-15F3B2D14A68}"/>
              </a:ext>
            </a:extLst>
          </p:cNvPr>
          <p:cNvPicPr>
            <a:picLocks noChangeAspect="1"/>
          </p:cNvPicPr>
          <p:nvPr/>
        </p:nvPicPr>
        <p:blipFill>
          <a:blip r:embed="rId3"/>
          <a:stretch>
            <a:fillRect/>
          </a:stretch>
        </p:blipFill>
        <p:spPr>
          <a:xfrm>
            <a:off x="5179707" y="3714750"/>
            <a:ext cx="6948882" cy="3038388"/>
          </a:xfrm>
          <a:prstGeom prst="rect">
            <a:avLst/>
          </a:prstGeom>
        </p:spPr>
      </p:pic>
      <p:pic>
        <p:nvPicPr>
          <p:cNvPr id="17" name="Picture 16">
            <a:extLst>
              <a:ext uri="{FF2B5EF4-FFF2-40B4-BE49-F238E27FC236}">
                <a16:creationId xmlns:a16="http://schemas.microsoft.com/office/drawing/2014/main" id="{B7E6851A-5259-45FB-BDDA-F667ECDED0E8}"/>
              </a:ext>
            </a:extLst>
          </p:cNvPr>
          <p:cNvPicPr>
            <a:picLocks noChangeAspect="1"/>
          </p:cNvPicPr>
          <p:nvPr/>
        </p:nvPicPr>
        <p:blipFill>
          <a:blip r:embed="rId4"/>
          <a:stretch>
            <a:fillRect/>
          </a:stretch>
        </p:blipFill>
        <p:spPr>
          <a:xfrm>
            <a:off x="874275" y="1879782"/>
            <a:ext cx="3588668" cy="4248560"/>
          </a:xfrm>
          <a:prstGeom prst="rect">
            <a:avLst/>
          </a:prstGeom>
        </p:spPr>
      </p:pic>
    </p:spTree>
    <p:extLst>
      <p:ext uri="{BB962C8B-B14F-4D97-AF65-F5344CB8AC3E}">
        <p14:creationId xmlns:p14="http://schemas.microsoft.com/office/powerpoint/2010/main" val="393667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Qr code&#10;&#10;Description automatically generated">
            <a:extLst>
              <a:ext uri="{FF2B5EF4-FFF2-40B4-BE49-F238E27FC236}">
                <a16:creationId xmlns:a16="http://schemas.microsoft.com/office/drawing/2014/main" id="{BE39588E-34DF-4DA5-80F3-BB1CAA220234}"/>
              </a:ext>
            </a:extLst>
          </p:cNvPr>
          <p:cNvPicPr>
            <a:picLocks noGrp="1" noChangeAspect="1"/>
          </p:cNvPicPr>
          <p:nvPr>
            <p:ph idx="1"/>
          </p:nvPr>
        </p:nvPicPr>
        <p:blipFill>
          <a:blip r:embed="rId3"/>
          <a:stretch>
            <a:fillRect/>
          </a:stretch>
        </p:blipFill>
        <p:spPr>
          <a:xfrm>
            <a:off x="6983769" y="2493271"/>
            <a:ext cx="3524250" cy="3524250"/>
          </a:xfrm>
        </p:spPr>
      </p:pic>
      <p:sp>
        <p:nvSpPr>
          <p:cNvPr id="4" name="Title 3"/>
          <p:cNvSpPr>
            <a:spLocks noGrp="1"/>
          </p:cNvSpPr>
          <p:nvPr>
            <p:ph type="title"/>
          </p:nvPr>
        </p:nvSpPr>
        <p:spPr/>
        <p:txBody>
          <a:bodyPr/>
          <a:lstStyle/>
          <a:p>
            <a:r>
              <a:rPr lang="en-US" dirty="0"/>
              <a:t>Hosting &amp; Demo</a:t>
            </a:r>
          </a:p>
        </p:txBody>
      </p:sp>
      <p:grpSp>
        <p:nvGrpSpPr>
          <p:cNvPr id="28" name="Group 40" descr="binoculars icon"/>
          <p:cNvGrpSpPr>
            <a:grpSpLocks noChangeAspect="1"/>
          </p:cNvGrpSpPr>
          <p:nvPr/>
        </p:nvGrpSpPr>
        <p:grpSpPr bwMode="auto">
          <a:xfrm>
            <a:off x="868680" y="2433209"/>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B2CABB6B-4021-4554-BD93-77233A05F770}"/>
              </a:ext>
            </a:extLst>
          </p:cNvPr>
          <p:cNvSpPr txBox="1"/>
          <p:nvPr/>
        </p:nvSpPr>
        <p:spPr>
          <a:xfrm>
            <a:off x="6570208" y="757164"/>
            <a:ext cx="2910980" cy="369332"/>
          </a:xfrm>
          <a:prstGeom prst="rect">
            <a:avLst/>
          </a:prstGeom>
          <a:noFill/>
        </p:spPr>
        <p:txBody>
          <a:bodyPr wrap="square" rtlCol="0">
            <a:spAutoFit/>
          </a:bodyPr>
          <a:lstStyle/>
          <a:p>
            <a:r>
              <a:rPr lang="en-US" dirty="0">
                <a:solidFill>
                  <a:srgbClr val="0070C0"/>
                </a:solidFill>
                <a:hlinkClick r:id="rId4">
                  <a:extLst>
                    <a:ext uri="{A12FA001-AC4F-418D-AE19-62706E023703}">
                      <ahyp:hlinkClr xmlns:ahyp="http://schemas.microsoft.com/office/drawing/2018/hyperlinkcolor" val="tx"/>
                    </a:ext>
                  </a:extLst>
                </a:hlinkClick>
              </a:rPr>
              <a:t>https://udcgarage-k9.web.app</a:t>
            </a:r>
            <a:endParaRPr lang="en-US" dirty="0">
              <a:solidFill>
                <a:srgbClr val="0070C0"/>
              </a:solidFill>
            </a:endParaRPr>
          </a:p>
        </p:txBody>
      </p:sp>
      <p:sp>
        <p:nvSpPr>
          <p:cNvPr id="10" name="TextBox 9">
            <a:extLst>
              <a:ext uri="{FF2B5EF4-FFF2-40B4-BE49-F238E27FC236}">
                <a16:creationId xmlns:a16="http://schemas.microsoft.com/office/drawing/2014/main" id="{E8A85676-22A4-4F25-8156-B072BE2D4AD3}"/>
              </a:ext>
            </a:extLst>
          </p:cNvPr>
          <p:cNvSpPr txBox="1"/>
          <p:nvPr/>
        </p:nvSpPr>
        <p:spPr>
          <a:xfrm>
            <a:off x="4471894" y="2031606"/>
            <a:ext cx="3453485" cy="923330"/>
          </a:xfrm>
          <a:prstGeom prst="rect">
            <a:avLst/>
          </a:prstGeom>
          <a:noFill/>
        </p:spPr>
        <p:txBody>
          <a:bodyPr wrap="square" rtlCol="0">
            <a:spAutoFit/>
          </a:bodyPr>
          <a:lstStyle/>
          <a:p>
            <a:r>
              <a:rPr lang="en-US" dirty="0"/>
              <a:t>Looking to purchase parking Pass ?</a:t>
            </a:r>
          </a:p>
          <a:p>
            <a:endParaRPr lang="en-US" dirty="0"/>
          </a:p>
          <a:p>
            <a:r>
              <a:rPr lang="en-US" dirty="0"/>
              <a:t>SCAN ME to get started!</a:t>
            </a:r>
          </a:p>
        </p:txBody>
      </p:sp>
      <p:sp>
        <p:nvSpPr>
          <p:cNvPr id="38" name="TextBox 37">
            <a:extLst>
              <a:ext uri="{FF2B5EF4-FFF2-40B4-BE49-F238E27FC236}">
                <a16:creationId xmlns:a16="http://schemas.microsoft.com/office/drawing/2014/main" id="{ED6E35BA-6B11-49CB-AF87-2D5B42E00454}"/>
              </a:ext>
            </a:extLst>
          </p:cNvPr>
          <p:cNvSpPr txBox="1"/>
          <p:nvPr/>
        </p:nvSpPr>
        <p:spPr>
          <a:xfrm>
            <a:off x="4333875" y="1186558"/>
            <a:ext cx="6097554" cy="646331"/>
          </a:xfrm>
          <a:prstGeom prst="rect">
            <a:avLst/>
          </a:prstGeom>
          <a:noFill/>
        </p:spPr>
        <p:txBody>
          <a:bodyPr wrap="square">
            <a:spAutoFit/>
          </a:bodyPr>
          <a:lstStyle/>
          <a:p>
            <a:pPr marL="285750" indent="-285750">
              <a:buFont typeface="Arial" panose="020B0604020202020204" pitchFamily="34" charset="0"/>
              <a:buChar char="•"/>
            </a:pPr>
            <a:r>
              <a:rPr lang="en-US" dirty="0"/>
              <a:t>Portal is now live on a secure domain.</a:t>
            </a:r>
          </a:p>
          <a:p>
            <a:pPr marL="285750" indent="-285750">
              <a:buFont typeface="Arial" panose="020B0604020202020204" pitchFamily="34" charset="0"/>
              <a:buChar char="•"/>
            </a:pPr>
            <a:r>
              <a:rPr lang="en-US" dirty="0"/>
              <a:t>Easily accessible via mobile devices.</a:t>
            </a:r>
          </a:p>
        </p:txBody>
      </p:sp>
    </p:spTree>
    <p:extLst>
      <p:ext uri="{BB962C8B-B14F-4D97-AF65-F5344CB8AC3E}">
        <p14:creationId xmlns:p14="http://schemas.microsoft.com/office/powerpoint/2010/main" val="175498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2609" y="709565"/>
            <a:ext cx="7139309" cy="699407"/>
          </a:xfrm>
        </p:spPr>
        <p:txBody>
          <a:bodyPr>
            <a:normAutofit fontScale="90000"/>
          </a:bodyPr>
          <a:lstStyle/>
          <a:p>
            <a:r>
              <a:rPr lang="en-US" dirty="0"/>
              <a:t>Future enhancements and upcoming Features</a:t>
            </a:r>
          </a:p>
        </p:txBody>
      </p:sp>
      <p:graphicFrame>
        <p:nvGraphicFramePr>
          <p:cNvPr id="15" name="Content Placeholder 100" descr="SmartArt Graphic">
            <a:extLst>
              <a:ext uri="{FF2B5EF4-FFF2-40B4-BE49-F238E27FC236}">
                <a16:creationId xmlns:a16="http://schemas.microsoft.com/office/drawing/2014/main" id="{B5D5564A-0C86-4C0D-8913-1C2ECCFAA690}"/>
              </a:ext>
            </a:extLst>
          </p:cNvPr>
          <p:cNvGraphicFramePr>
            <a:graphicFrameLocks noGrp="1"/>
          </p:cNvGraphicFramePr>
          <p:nvPr>
            <p:ph idx="1"/>
            <p:extLst>
              <p:ext uri="{D42A27DB-BD31-4B8C-83A1-F6EECF244321}">
                <p14:modId xmlns:p14="http://schemas.microsoft.com/office/powerpoint/2010/main" val="3827008876"/>
              </p:ext>
            </p:extLst>
          </p:nvPr>
        </p:nvGraphicFramePr>
        <p:xfrm>
          <a:off x="4915949" y="1728132"/>
          <a:ext cx="6635969" cy="4057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6BC6212A-6E91-4555-8157-AF04FAF7E4C7}"/>
              </a:ext>
            </a:extLst>
          </p:cNvPr>
          <p:cNvPicPr>
            <a:picLocks noChangeAspect="1"/>
          </p:cNvPicPr>
          <p:nvPr/>
        </p:nvPicPr>
        <p:blipFill>
          <a:blip r:embed="rId8"/>
          <a:stretch>
            <a:fillRect/>
          </a:stretch>
        </p:blipFill>
        <p:spPr>
          <a:xfrm>
            <a:off x="1149292" y="3653509"/>
            <a:ext cx="3048000" cy="2438400"/>
          </a:xfrm>
          <a:prstGeom prst="rect">
            <a:avLst/>
          </a:prstGeom>
        </p:spPr>
      </p:pic>
      <p:pic>
        <p:nvPicPr>
          <p:cNvPr id="10" name="Picture 9">
            <a:extLst>
              <a:ext uri="{FF2B5EF4-FFF2-40B4-BE49-F238E27FC236}">
                <a16:creationId xmlns:a16="http://schemas.microsoft.com/office/drawing/2014/main" id="{651860A0-801A-4B59-84AB-B8A07E874A54}"/>
              </a:ext>
            </a:extLst>
          </p:cNvPr>
          <p:cNvPicPr>
            <a:picLocks noChangeAspect="1"/>
          </p:cNvPicPr>
          <p:nvPr/>
        </p:nvPicPr>
        <p:blipFill>
          <a:blip r:embed="rId9"/>
          <a:stretch>
            <a:fillRect/>
          </a:stretch>
        </p:blipFill>
        <p:spPr>
          <a:xfrm>
            <a:off x="1149292" y="1289982"/>
            <a:ext cx="3048000" cy="2247900"/>
          </a:xfrm>
          <a:prstGeom prst="rect">
            <a:avLst/>
          </a:prstGeom>
        </p:spPr>
      </p:pic>
    </p:spTree>
    <p:extLst>
      <p:ext uri="{BB962C8B-B14F-4D97-AF65-F5344CB8AC3E}">
        <p14:creationId xmlns:p14="http://schemas.microsoft.com/office/powerpoint/2010/main" val="44142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5" name="Content Placeholder 4"/>
          <p:cNvSpPr>
            <a:spLocks noGrp="1"/>
          </p:cNvSpPr>
          <p:nvPr>
            <p:ph idx="1"/>
          </p:nvPr>
        </p:nvSpPr>
        <p:spPr>
          <a:xfrm>
            <a:off x="4900928" y="1632856"/>
            <a:ext cx="6650991" cy="4751165"/>
          </a:xfrm>
        </p:spPr>
        <p:txBody>
          <a:bodyPr>
            <a:normAutofit/>
          </a:bodyPr>
          <a:lstStyle/>
          <a:p>
            <a:r>
              <a:rPr lang="en-US" sz="2000" dirty="0">
                <a:solidFill>
                  <a:schemeClr val="tx1">
                    <a:alpha val="60000"/>
                  </a:schemeClr>
                </a:solidFill>
              </a:rPr>
              <a:t>This Web Application can assist the school in becoming paperless when it gets to dealing with parking passes. For example, the pass in the picture on the left side would no longer be needed. Instead, students will be provided with QR Codes via email designated to them which will be associated and linked to their N# throughout their time at UDC.</a:t>
            </a:r>
          </a:p>
          <a:p>
            <a:r>
              <a:rPr lang="en-US" sz="2000" dirty="0">
                <a:solidFill>
                  <a:schemeClr val="tx1">
                    <a:alpha val="60000"/>
                  </a:schemeClr>
                </a:solidFill>
              </a:rPr>
              <a:t>This is a more effective way of distributing parking passes to students and keeping track of them.</a:t>
            </a:r>
          </a:p>
          <a:p>
            <a:r>
              <a:rPr lang="en-US" sz="2000" dirty="0">
                <a:solidFill>
                  <a:schemeClr val="tx1">
                    <a:alpha val="60000"/>
                  </a:schemeClr>
                </a:solidFill>
              </a:rPr>
              <a:t>Easily contact students in case of emergencies, and fine those who violate the garage rules.</a:t>
            </a:r>
          </a:p>
          <a:p>
            <a:endParaRPr lang="en-US" dirty="0"/>
          </a:p>
        </p:txBody>
      </p:sp>
      <p:pic>
        <p:nvPicPr>
          <p:cNvPr id="14" name="Picture Placeholder 13" descr="Text, letter&#10;&#10;Description automatically generated">
            <a:extLst>
              <a:ext uri="{FF2B5EF4-FFF2-40B4-BE49-F238E27FC236}">
                <a16:creationId xmlns:a16="http://schemas.microsoft.com/office/drawing/2014/main" id="{80D50FD1-E013-4A71-814A-2785496ED9DA}"/>
              </a:ext>
            </a:extLst>
          </p:cNvPr>
          <p:cNvPicPr>
            <a:picLocks noGrp="1" noChangeAspect="1"/>
          </p:cNvPicPr>
          <p:nvPr>
            <p:ph type="pic" sz="quarter" idx="13"/>
          </p:nvPr>
        </p:nvPicPr>
        <p:blipFill>
          <a:blip r:embed="rId3"/>
          <a:srcRect l="12632" r="12632"/>
          <a:stretch>
            <a:fillRect/>
          </a:stretch>
        </p:blipFill>
        <p:spPr>
          <a:xfrm>
            <a:off x="0" y="0"/>
            <a:ext cx="4900613" cy="6858000"/>
          </a:xfrm>
        </p:spPr>
      </p:pic>
    </p:spTree>
    <p:extLst>
      <p:ext uri="{BB962C8B-B14F-4D97-AF65-F5344CB8AC3E}">
        <p14:creationId xmlns:p14="http://schemas.microsoft.com/office/powerpoint/2010/main" val="19522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Thank you</a:t>
            </a:r>
            <a:br>
              <a:rPr lang="en-US" sz="6000" dirty="0">
                <a:solidFill>
                  <a:srgbClr val="FFFFFF"/>
                </a:solidFill>
              </a:rPr>
            </a:br>
            <a:r>
              <a:rPr lang="en-US" sz="2800" dirty="0">
                <a:solidFill>
                  <a:srgbClr val="FFFFFF"/>
                </a:solidFill>
              </a:rPr>
              <a:t>Any Questions or feedback ?</a:t>
            </a:r>
          </a:p>
        </p:txBody>
      </p:sp>
      <p:sp>
        <p:nvSpPr>
          <p:cNvPr id="20" name="Rectangle 1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89929B">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9" name="Subtitle 8"/>
          <p:cNvSpPr>
            <a:spLocks noGrp="1"/>
          </p:cNvSpPr>
          <p:nvPr>
            <p:ph type="subTitle" idx="1"/>
          </p:nvPr>
        </p:nvSpPr>
        <p:spPr>
          <a:xfrm>
            <a:off x="1893715" y="4502576"/>
            <a:ext cx="7574507" cy="1640983"/>
          </a:xfrm>
        </p:spPr>
        <p:txBody>
          <a:bodyPr anchor="t">
            <a:normAutofit/>
          </a:bodyPr>
          <a:lstStyle/>
          <a:p>
            <a:pPr>
              <a:lnSpc>
                <a:spcPct val="90000"/>
              </a:lnSpc>
            </a:pPr>
            <a:r>
              <a:rPr lang="en-US" sz="2000" dirty="0">
                <a:solidFill>
                  <a:srgbClr val="FFFFFF"/>
                </a:solidFill>
              </a:rPr>
              <a:t>Ahmed Hassan</a:t>
            </a:r>
          </a:p>
          <a:p>
            <a:pPr>
              <a:lnSpc>
                <a:spcPct val="90000"/>
              </a:lnSpc>
            </a:pPr>
            <a:r>
              <a:rPr lang="en-US" sz="2000" dirty="0">
                <a:solidFill>
                  <a:srgbClr val="FFFFFF"/>
                </a:solidFill>
              </a:rPr>
              <a:t>ahmedsabry.hassan@udc.edu</a:t>
            </a:r>
          </a:p>
        </p:txBody>
      </p:sp>
    </p:spTree>
    <p:extLst>
      <p:ext uri="{BB962C8B-B14F-4D97-AF65-F5344CB8AC3E}">
        <p14:creationId xmlns:p14="http://schemas.microsoft.com/office/powerpoint/2010/main" val="9259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595B-61CB-4439-A1C7-0BE48E74BED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F88098-A64A-4E58-8978-7F4D426B290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One part of being a Software Engineer is to identify problems and create potential solutions for them. By doing so, we can simplify day to day tasks and innovate the way we do things.</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Witnessing and experiencing the process of purchasing a parking pass at UDC seemed complex and outdated as it requires a few steps as well as having to visit multiple buildings and fill out handwritten forms. After looking back at these steps, last semester I proposed to develop a tool to act as an asset in simplifying and innovating this complex process for both students and staff.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solidFill>
                <a:schemeClr val="tx1">
                  <a:alpha val="70000"/>
                </a:schemeClr>
              </a:solidFill>
            </a:endParaRPr>
          </a:p>
        </p:txBody>
      </p:sp>
    </p:spTree>
    <p:extLst>
      <p:ext uri="{BB962C8B-B14F-4D97-AF65-F5344CB8AC3E}">
        <p14:creationId xmlns:p14="http://schemas.microsoft.com/office/powerpoint/2010/main" val="384553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1D9C-C8E0-4561-9EC9-B83D44EDC704}"/>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E22EA909-490C-4619-8E2F-35E0FF610BA2}"/>
              </a:ext>
            </a:extLst>
          </p:cNvPr>
          <p:cNvSpPr>
            <a:spLocks noGrp="1"/>
          </p:cNvSpPr>
          <p:nvPr>
            <p:ph type="body" idx="1"/>
          </p:nvPr>
        </p:nvSpPr>
        <p:spPr/>
        <p:txBody>
          <a:bodyPr/>
          <a:lstStyle/>
          <a:p>
            <a:r>
              <a:rPr lang="en-US" dirty="0"/>
              <a:t>Disadvantages of Current Process</a:t>
            </a:r>
          </a:p>
        </p:txBody>
      </p:sp>
      <p:sp>
        <p:nvSpPr>
          <p:cNvPr id="4" name="Content Placeholder 3">
            <a:extLst>
              <a:ext uri="{FF2B5EF4-FFF2-40B4-BE49-F238E27FC236}">
                <a16:creationId xmlns:a16="http://schemas.microsoft.com/office/drawing/2014/main" id="{50ECF67C-9C03-4A09-8AAA-468876076ED7}"/>
              </a:ext>
            </a:extLst>
          </p:cNvPr>
          <p:cNvSpPr>
            <a:spLocks noGrp="1"/>
          </p:cNvSpPr>
          <p:nvPr>
            <p:ph sz="half" idx="2"/>
          </p:nvPr>
        </p:nvSpPr>
        <p:spPr>
          <a:xfrm>
            <a:off x="581194" y="3580809"/>
            <a:ext cx="4368312" cy="2934999"/>
          </a:xfrm>
        </p:spPr>
        <p:txBody>
          <a:bodyPr/>
          <a:lstStyle/>
          <a:p>
            <a:r>
              <a:rPr lang="en-US" dirty="0"/>
              <a:t>Requires human presence</a:t>
            </a:r>
          </a:p>
          <a:p>
            <a:r>
              <a:rPr lang="en-US" dirty="0"/>
              <a:t>Limited to office hours</a:t>
            </a:r>
          </a:p>
          <a:p>
            <a:r>
              <a:rPr lang="en-US" dirty="0"/>
              <a:t>Time consuming for students</a:t>
            </a:r>
          </a:p>
          <a:p>
            <a:r>
              <a:rPr lang="en-US" dirty="0"/>
              <a:t>Requires printed forms</a:t>
            </a:r>
          </a:p>
          <a:p>
            <a:r>
              <a:rPr lang="en-US" dirty="0"/>
              <a:t>Requires in-person payments</a:t>
            </a:r>
          </a:p>
          <a:p>
            <a:endParaRPr lang="en-US" dirty="0"/>
          </a:p>
          <a:p>
            <a:endParaRPr lang="en-US" dirty="0"/>
          </a:p>
        </p:txBody>
      </p:sp>
      <p:sp>
        <p:nvSpPr>
          <p:cNvPr id="5" name="Text Placeholder 4">
            <a:extLst>
              <a:ext uri="{FF2B5EF4-FFF2-40B4-BE49-F238E27FC236}">
                <a16:creationId xmlns:a16="http://schemas.microsoft.com/office/drawing/2014/main" id="{B2E55A52-CBFA-434B-BFF5-545C4D2EE3A1}"/>
              </a:ext>
            </a:extLst>
          </p:cNvPr>
          <p:cNvSpPr>
            <a:spLocks noGrp="1"/>
          </p:cNvSpPr>
          <p:nvPr>
            <p:ph type="body" sz="quarter" idx="3"/>
          </p:nvPr>
        </p:nvSpPr>
        <p:spPr/>
        <p:txBody>
          <a:bodyPr/>
          <a:lstStyle/>
          <a:p>
            <a:r>
              <a:rPr lang="en-US" dirty="0"/>
              <a:t>Garage-K9 Advantages</a:t>
            </a:r>
          </a:p>
        </p:txBody>
      </p:sp>
      <p:sp>
        <p:nvSpPr>
          <p:cNvPr id="6" name="Content Placeholder 5">
            <a:extLst>
              <a:ext uri="{FF2B5EF4-FFF2-40B4-BE49-F238E27FC236}">
                <a16:creationId xmlns:a16="http://schemas.microsoft.com/office/drawing/2014/main" id="{388AE915-5F19-4E0D-A82D-BBE3BE8913F4}"/>
              </a:ext>
            </a:extLst>
          </p:cNvPr>
          <p:cNvSpPr>
            <a:spLocks noGrp="1"/>
          </p:cNvSpPr>
          <p:nvPr>
            <p:ph sz="quarter" idx="4"/>
          </p:nvPr>
        </p:nvSpPr>
        <p:spPr>
          <a:xfrm>
            <a:off x="5905851" y="3574234"/>
            <a:ext cx="6659762" cy="2144893"/>
          </a:xfrm>
        </p:spPr>
        <p:txBody>
          <a:bodyPr/>
          <a:lstStyle/>
          <a:p>
            <a:r>
              <a:rPr lang="en-US" dirty="0"/>
              <a:t>All-in-One Automated Solution for both staff and students.</a:t>
            </a:r>
          </a:p>
          <a:p>
            <a:r>
              <a:rPr lang="en-US" dirty="0"/>
              <a:t>Accessible</a:t>
            </a:r>
          </a:p>
          <a:p>
            <a:r>
              <a:rPr lang="en-US" dirty="0"/>
              <a:t>Electronic</a:t>
            </a:r>
          </a:p>
          <a:p>
            <a:r>
              <a:rPr lang="en-US" dirty="0"/>
              <a:t>Paperless</a:t>
            </a:r>
          </a:p>
          <a:p>
            <a:r>
              <a:rPr lang="en-US" dirty="0"/>
              <a:t>Contactless</a:t>
            </a:r>
          </a:p>
          <a:p>
            <a:endParaRPr lang="en-US" dirty="0"/>
          </a:p>
          <a:p>
            <a:endParaRPr lang="en-US" dirty="0"/>
          </a:p>
          <a:p>
            <a:endParaRPr lang="en-US" dirty="0"/>
          </a:p>
        </p:txBody>
      </p:sp>
    </p:spTree>
    <p:extLst>
      <p:ext uri="{BB962C8B-B14F-4D97-AF65-F5344CB8AC3E}">
        <p14:creationId xmlns:p14="http://schemas.microsoft.com/office/powerpoint/2010/main" val="149329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595B-61CB-4439-A1C7-0BE48E74BED6}"/>
              </a:ext>
            </a:extLst>
          </p:cNvPr>
          <p:cNvSpPr>
            <a:spLocks noGrp="1"/>
          </p:cNvSpPr>
          <p:nvPr>
            <p:ph type="title"/>
          </p:nvPr>
        </p:nvSpPr>
        <p:spPr/>
        <p:txBody>
          <a:bodyPr/>
          <a:lstStyle/>
          <a:p>
            <a:r>
              <a:rPr lang="en-US" dirty="0"/>
              <a:t>Objective &amp; Project Description</a:t>
            </a:r>
          </a:p>
        </p:txBody>
      </p:sp>
      <p:sp>
        <p:nvSpPr>
          <p:cNvPr id="3" name="Content Placeholder 2">
            <a:extLst>
              <a:ext uri="{FF2B5EF4-FFF2-40B4-BE49-F238E27FC236}">
                <a16:creationId xmlns:a16="http://schemas.microsoft.com/office/drawing/2014/main" id="{37F88098-A64A-4E58-8978-7F4D426B290F}"/>
              </a:ext>
            </a:extLst>
          </p:cNvPr>
          <p:cNvSpPr>
            <a:spLocks noGrp="1"/>
          </p:cNvSpPr>
          <p:nvPr>
            <p:ph idx="1"/>
          </p:nvPr>
        </p:nvSpPr>
        <p:spPr/>
        <p:txBody>
          <a:bodyPr/>
          <a:lstStyle/>
          <a:p>
            <a:r>
              <a:rPr lang="en-US" dirty="0">
                <a:solidFill>
                  <a:schemeClr val="tx1">
                    <a:alpha val="70000"/>
                  </a:schemeClr>
                </a:solidFill>
              </a:rPr>
              <a:t>Garage-K9 is a self-service Web Application which simplifies the process of purchasing parking passes at UDC while assisting school officials in monitoring the garage in an effective digital way.</a:t>
            </a:r>
          </a:p>
          <a:p>
            <a:r>
              <a:rPr lang="en-US" dirty="0">
                <a:solidFill>
                  <a:schemeClr val="tx1">
                    <a:alpha val="70000"/>
                  </a:schemeClr>
                </a:solidFill>
              </a:rPr>
              <a:t>This tool is an asset to school officials in managing parking spaces at the garage. Hence, it will be manageable to distinguish between a student’s car, and those who are coming from the outside to use this public parking.</a:t>
            </a:r>
          </a:p>
          <a:p>
            <a:r>
              <a:rPr lang="en-US" dirty="0">
                <a:solidFill>
                  <a:schemeClr val="tx1">
                    <a:alpha val="70000"/>
                  </a:schemeClr>
                </a:solidFill>
              </a:rPr>
              <a:t>It will also assist in solving the issues of unknown vehicles that are parked overnight or in spaces which they are not allowed to.</a:t>
            </a:r>
          </a:p>
          <a:p>
            <a:r>
              <a:rPr lang="en-US"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chool officials can quickly identify a student’s vehicle, send alerts in case of emergencies as needed. This is done by searching into a database using the vehicle’s license plate number, then the vehicle’s information as well as its owner’s contact information is provided.</a:t>
            </a:r>
            <a:endParaRPr lang="en-US" dirty="0">
              <a:solidFill>
                <a:schemeClr val="tx1">
                  <a:alpha val="70000"/>
                </a:schemeClr>
              </a:solidFill>
            </a:endParaRPr>
          </a:p>
        </p:txBody>
      </p:sp>
    </p:spTree>
    <p:extLst>
      <p:ext uri="{BB962C8B-B14F-4D97-AF65-F5344CB8AC3E}">
        <p14:creationId xmlns:p14="http://schemas.microsoft.com/office/powerpoint/2010/main" val="305865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318B-6A50-4AB7-833F-3F4FA126129C}"/>
              </a:ext>
            </a:extLst>
          </p:cNvPr>
          <p:cNvSpPr>
            <a:spLocks noGrp="1"/>
          </p:cNvSpPr>
          <p:nvPr>
            <p:ph type="title"/>
          </p:nvPr>
        </p:nvSpPr>
        <p:spPr>
          <a:xfrm>
            <a:off x="767857" y="2647728"/>
            <a:ext cx="3031852" cy="1722419"/>
          </a:xfrm>
        </p:spPr>
        <p:txBody>
          <a:bodyPr anchor="ctr">
            <a:normAutofit/>
          </a:bodyPr>
          <a:lstStyle/>
          <a:p>
            <a:pPr algn="ctr"/>
            <a:r>
              <a:rPr lang="en-US" dirty="0"/>
              <a:t>Foundation</a:t>
            </a:r>
            <a:br>
              <a:rPr lang="en-US" dirty="0"/>
            </a:br>
            <a:r>
              <a:rPr lang="en-US" dirty="0"/>
              <a:t>&amp;</a:t>
            </a:r>
            <a:br>
              <a:rPr lang="en-US" dirty="0"/>
            </a:br>
            <a:r>
              <a:rPr lang="en-US" dirty="0"/>
              <a:t>TOOLS utilized</a:t>
            </a:r>
          </a:p>
        </p:txBody>
      </p:sp>
      <p:pic>
        <p:nvPicPr>
          <p:cNvPr id="1026" name="Picture 2" descr="CrowdforThink : Blog -How to Create Calculator Using HTML, CSS and  JavaScript">
            <a:extLst>
              <a:ext uri="{FF2B5EF4-FFF2-40B4-BE49-F238E27FC236}">
                <a16:creationId xmlns:a16="http://schemas.microsoft.com/office/drawing/2014/main" id="{D648F2A4-422C-4135-8BC1-3C18811857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1958" y="124941"/>
            <a:ext cx="6982185" cy="2992945"/>
          </a:xfrm>
          <a:prstGeom prst="rect">
            <a:avLst/>
          </a:prstGeom>
          <a:solidFill>
            <a:srgbClr val="FFFFFF"/>
          </a:solidFill>
        </p:spPr>
      </p:pic>
      <p:pic>
        <p:nvPicPr>
          <p:cNvPr id="5" name="Picture 4">
            <a:extLst>
              <a:ext uri="{FF2B5EF4-FFF2-40B4-BE49-F238E27FC236}">
                <a16:creationId xmlns:a16="http://schemas.microsoft.com/office/drawing/2014/main" id="{7EDFAC4F-5844-46CC-AA7F-97B0F469DA4B}"/>
              </a:ext>
            </a:extLst>
          </p:cNvPr>
          <p:cNvPicPr>
            <a:picLocks noChangeAspect="1"/>
          </p:cNvPicPr>
          <p:nvPr/>
        </p:nvPicPr>
        <p:blipFill>
          <a:blip r:embed="rId3"/>
          <a:stretch>
            <a:fillRect/>
          </a:stretch>
        </p:blipFill>
        <p:spPr>
          <a:xfrm>
            <a:off x="4441958" y="3205002"/>
            <a:ext cx="4238625" cy="1885119"/>
          </a:xfrm>
          <a:prstGeom prst="rect">
            <a:avLst/>
          </a:prstGeom>
        </p:spPr>
      </p:pic>
      <p:pic>
        <p:nvPicPr>
          <p:cNvPr id="7" name="Picture 6">
            <a:extLst>
              <a:ext uri="{FF2B5EF4-FFF2-40B4-BE49-F238E27FC236}">
                <a16:creationId xmlns:a16="http://schemas.microsoft.com/office/drawing/2014/main" id="{308BB954-008F-42FB-8F28-0FADC5A9FC90}"/>
              </a:ext>
            </a:extLst>
          </p:cNvPr>
          <p:cNvPicPr>
            <a:picLocks noChangeAspect="1"/>
          </p:cNvPicPr>
          <p:nvPr/>
        </p:nvPicPr>
        <p:blipFill>
          <a:blip r:embed="rId4"/>
          <a:stretch>
            <a:fillRect/>
          </a:stretch>
        </p:blipFill>
        <p:spPr>
          <a:xfrm>
            <a:off x="8868166" y="3205001"/>
            <a:ext cx="2412366" cy="1885119"/>
          </a:xfrm>
          <a:prstGeom prst="rect">
            <a:avLst/>
          </a:prstGeom>
        </p:spPr>
      </p:pic>
      <p:pic>
        <p:nvPicPr>
          <p:cNvPr id="9" name="Picture 8" descr="Text, application&#10;&#10;Description automatically generated">
            <a:extLst>
              <a:ext uri="{FF2B5EF4-FFF2-40B4-BE49-F238E27FC236}">
                <a16:creationId xmlns:a16="http://schemas.microsoft.com/office/drawing/2014/main" id="{4C78B804-2194-4014-88D7-7C2C98A54F72}"/>
              </a:ext>
            </a:extLst>
          </p:cNvPr>
          <p:cNvPicPr/>
          <p:nvPr/>
        </p:nvPicPr>
        <p:blipFill>
          <a:blip r:embed="rId5"/>
          <a:stretch>
            <a:fillRect/>
          </a:stretch>
        </p:blipFill>
        <p:spPr>
          <a:xfrm>
            <a:off x="6754624" y="5177237"/>
            <a:ext cx="5286375" cy="1653482"/>
          </a:xfrm>
          <a:prstGeom prst="rect">
            <a:avLst/>
          </a:prstGeom>
        </p:spPr>
      </p:pic>
      <p:pic>
        <p:nvPicPr>
          <p:cNvPr id="3" name="Picture 2" descr="Live Server Web Extension">
            <a:extLst>
              <a:ext uri="{FF2B5EF4-FFF2-40B4-BE49-F238E27FC236}">
                <a16:creationId xmlns:a16="http://schemas.microsoft.com/office/drawing/2014/main" id="{DD87174A-5717-4E29-A98F-D059F0C977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614" y="3429000"/>
            <a:ext cx="1061312" cy="12331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Google Chrome?">
            <a:extLst>
              <a:ext uri="{FF2B5EF4-FFF2-40B4-BE49-F238E27FC236}">
                <a16:creationId xmlns:a16="http://schemas.microsoft.com/office/drawing/2014/main" id="{A73C21BB-C6CA-4E64-AC3C-C0F9F976E6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1819" y="5258723"/>
            <a:ext cx="1883341" cy="144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89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359E-5EDA-460E-9EAF-319445FB13A5}"/>
              </a:ext>
            </a:extLst>
          </p:cNvPr>
          <p:cNvSpPr>
            <a:spLocks noGrp="1"/>
          </p:cNvSpPr>
          <p:nvPr>
            <p:ph type="title"/>
          </p:nvPr>
        </p:nvSpPr>
        <p:spPr>
          <a:xfrm>
            <a:off x="767857" y="2647728"/>
            <a:ext cx="2411571" cy="1722419"/>
          </a:xfrm>
        </p:spPr>
        <p:txBody>
          <a:bodyPr/>
          <a:lstStyle/>
          <a:p>
            <a:r>
              <a:rPr lang="en-US" dirty="0"/>
              <a:t>Timeline</a:t>
            </a:r>
          </a:p>
        </p:txBody>
      </p:sp>
      <p:pic>
        <p:nvPicPr>
          <p:cNvPr id="5" name="Content Placeholder 4">
            <a:extLst>
              <a:ext uri="{FF2B5EF4-FFF2-40B4-BE49-F238E27FC236}">
                <a16:creationId xmlns:a16="http://schemas.microsoft.com/office/drawing/2014/main" id="{98B288F7-B015-4903-A2F9-90CC390748B6}"/>
              </a:ext>
            </a:extLst>
          </p:cNvPr>
          <p:cNvPicPr>
            <a:picLocks noGrp="1" noChangeAspect="1"/>
          </p:cNvPicPr>
          <p:nvPr>
            <p:ph idx="1"/>
          </p:nvPr>
        </p:nvPicPr>
        <p:blipFill>
          <a:blip r:embed="rId2"/>
          <a:stretch>
            <a:fillRect/>
          </a:stretch>
        </p:blipFill>
        <p:spPr>
          <a:xfrm>
            <a:off x="4900613" y="1566996"/>
            <a:ext cx="6651625" cy="3884345"/>
          </a:xfrm>
        </p:spPr>
      </p:pic>
    </p:spTree>
    <p:extLst>
      <p:ext uri="{BB962C8B-B14F-4D97-AF65-F5344CB8AC3E}">
        <p14:creationId xmlns:p14="http://schemas.microsoft.com/office/powerpoint/2010/main" val="110154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DB61-CFCE-408C-B850-D65BB6F0CE2E}"/>
              </a:ext>
            </a:extLst>
          </p:cNvPr>
          <p:cNvSpPr>
            <a:spLocks noGrp="1"/>
          </p:cNvSpPr>
          <p:nvPr>
            <p:ph type="title"/>
          </p:nvPr>
        </p:nvSpPr>
        <p:spPr/>
        <p:txBody>
          <a:bodyPr/>
          <a:lstStyle/>
          <a:p>
            <a:r>
              <a:rPr lang="en-US" dirty="0"/>
              <a:t>UML Diagram</a:t>
            </a:r>
          </a:p>
        </p:txBody>
      </p:sp>
      <p:pic>
        <p:nvPicPr>
          <p:cNvPr id="5" name="Content Placeholder 4" descr="Diagram&#10;&#10;Description automatically generated">
            <a:extLst>
              <a:ext uri="{FF2B5EF4-FFF2-40B4-BE49-F238E27FC236}">
                <a16:creationId xmlns:a16="http://schemas.microsoft.com/office/drawing/2014/main" id="{581471CF-1B0C-484A-8819-D84D1AAD92E1}"/>
              </a:ext>
            </a:extLst>
          </p:cNvPr>
          <p:cNvPicPr>
            <a:picLocks noGrp="1" noChangeAspect="1"/>
          </p:cNvPicPr>
          <p:nvPr>
            <p:ph idx="1"/>
          </p:nvPr>
        </p:nvPicPr>
        <p:blipFill>
          <a:blip r:embed="rId2"/>
          <a:stretch>
            <a:fillRect/>
          </a:stretch>
        </p:blipFill>
        <p:spPr>
          <a:xfrm>
            <a:off x="4809402" y="994956"/>
            <a:ext cx="5391141" cy="4659312"/>
          </a:xfrm>
        </p:spPr>
      </p:pic>
    </p:spTree>
    <p:extLst>
      <p:ext uri="{BB962C8B-B14F-4D97-AF65-F5344CB8AC3E}">
        <p14:creationId xmlns:p14="http://schemas.microsoft.com/office/powerpoint/2010/main" val="55648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Structure &amp; FUNCTIONS</a:t>
            </a:r>
          </a:p>
        </p:txBody>
      </p:sp>
      <p:sp>
        <p:nvSpPr>
          <p:cNvPr id="9" name="TextBox 8">
            <a:extLst>
              <a:ext uri="{FF2B5EF4-FFF2-40B4-BE49-F238E27FC236}">
                <a16:creationId xmlns:a16="http://schemas.microsoft.com/office/drawing/2014/main" id="{FD26F5A3-B8AD-4B44-B8A2-1E95D76B39DD}"/>
              </a:ext>
            </a:extLst>
          </p:cNvPr>
          <p:cNvSpPr txBox="1"/>
          <p:nvPr/>
        </p:nvSpPr>
        <p:spPr>
          <a:xfrm>
            <a:off x="3162650" y="2599588"/>
            <a:ext cx="1966529"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Student Login</a:t>
            </a:r>
          </a:p>
        </p:txBody>
      </p:sp>
      <p:sp>
        <p:nvSpPr>
          <p:cNvPr id="308" name="TextBox 307">
            <a:extLst>
              <a:ext uri="{FF2B5EF4-FFF2-40B4-BE49-F238E27FC236}">
                <a16:creationId xmlns:a16="http://schemas.microsoft.com/office/drawing/2014/main" id="{FD26F5A3-B8AD-4B44-B8A2-1E95D76B39DD}"/>
              </a:ext>
            </a:extLst>
          </p:cNvPr>
          <p:cNvSpPr txBox="1"/>
          <p:nvPr/>
        </p:nvSpPr>
        <p:spPr>
          <a:xfrm>
            <a:off x="7980726" y="2199478"/>
            <a:ext cx="1786856" cy="400110"/>
          </a:xfrm>
          <a:prstGeom prst="rect">
            <a:avLst/>
          </a:prstGeom>
          <a:noFill/>
        </p:spPr>
        <p:txBody>
          <a:bodyPr wrap="square" rtlCol="0">
            <a:spAutoFit/>
          </a:bodyPr>
          <a:lstStyle/>
          <a:p>
            <a:pPr algn="ctr"/>
            <a:r>
              <a:rPr lang="en-US" sz="2000" b="1" dirty="0">
                <a:solidFill>
                  <a:schemeClr val="accent1"/>
                </a:solidFill>
                <a:cs typeface="Arial" panose="020B0604020202020204" pitchFamily="34" charset="0"/>
              </a:rPr>
              <a:t>Admin Login</a:t>
            </a:r>
          </a:p>
        </p:txBody>
      </p:sp>
      <p:sp>
        <p:nvSpPr>
          <p:cNvPr id="322" name="Isosceles Triangle 321">
            <a:extLst>
              <a:ext uri="{C183D7F6-B498-43B3-948B-1728B52AA6E4}">
                <adec:decorative xmlns:adec="http://schemas.microsoft.com/office/drawing/2017/decorative" val="1"/>
              </a:ext>
            </a:extLst>
          </p:cNvPr>
          <p:cNvSpPr/>
          <p:nvPr/>
        </p:nvSpPr>
        <p:spPr>
          <a:xfrm rot="5400000" flipV="1">
            <a:off x="6518934" y="4475549"/>
            <a:ext cx="561703" cy="235132"/>
          </a:xfrm>
          <a:prstGeom prst="triangle">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1" name="Diagram 50" descr="SmartArt Graphic"/>
          <p:cNvGraphicFramePr/>
          <p:nvPr>
            <p:extLst>
              <p:ext uri="{D42A27DB-BD31-4B8C-83A1-F6EECF244321}">
                <p14:modId xmlns:p14="http://schemas.microsoft.com/office/powerpoint/2010/main" val="2687005279"/>
              </p:ext>
            </p:extLst>
          </p:nvPr>
        </p:nvGraphicFramePr>
        <p:xfrm>
          <a:off x="1137280" y="3072505"/>
          <a:ext cx="5472204" cy="2617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2" name="Diagram 51" descr="SmartArt Graphic"/>
          <p:cNvGraphicFramePr/>
          <p:nvPr>
            <p:extLst>
              <p:ext uri="{D42A27DB-BD31-4B8C-83A1-F6EECF244321}">
                <p14:modId xmlns:p14="http://schemas.microsoft.com/office/powerpoint/2010/main" val="900976391"/>
              </p:ext>
            </p:extLst>
          </p:nvPr>
        </p:nvGraphicFramePr>
        <p:xfrm>
          <a:off x="7062822" y="2606978"/>
          <a:ext cx="3622664" cy="3548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68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2386-5F97-4E51-B505-ABC05C978335}"/>
              </a:ext>
            </a:extLst>
          </p:cNvPr>
          <p:cNvSpPr>
            <a:spLocks noGrp="1"/>
          </p:cNvSpPr>
          <p:nvPr>
            <p:ph type="title"/>
          </p:nvPr>
        </p:nvSpPr>
        <p:spPr/>
        <p:txBody>
          <a:bodyPr/>
          <a:lstStyle/>
          <a:p>
            <a:r>
              <a:rPr lang="en-US" dirty="0"/>
              <a:t>Homepage- Student view</a:t>
            </a:r>
          </a:p>
        </p:txBody>
      </p:sp>
      <p:pic>
        <p:nvPicPr>
          <p:cNvPr id="4" name="Picture 3">
            <a:extLst>
              <a:ext uri="{FF2B5EF4-FFF2-40B4-BE49-F238E27FC236}">
                <a16:creationId xmlns:a16="http://schemas.microsoft.com/office/drawing/2014/main" id="{E0E3BEF6-236B-402A-85B5-B1212F79971D}"/>
              </a:ext>
            </a:extLst>
          </p:cNvPr>
          <p:cNvPicPr>
            <a:picLocks noChangeAspect="1"/>
          </p:cNvPicPr>
          <p:nvPr/>
        </p:nvPicPr>
        <p:blipFill>
          <a:blip r:embed="rId2"/>
          <a:stretch>
            <a:fillRect/>
          </a:stretch>
        </p:blipFill>
        <p:spPr>
          <a:xfrm>
            <a:off x="178173" y="1815645"/>
            <a:ext cx="11825057" cy="4410352"/>
          </a:xfrm>
          <a:prstGeom prst="rect">
            <a:avLst/>
          </a:prstGeom>
        </p:spPr>
      </p:pic>
    </p:spTree>
    <p:extLst>
      <p:ext uri="{BB962C8B-B14F-4D97-AF65-F5344CB8AC3E}">
        <p14:creationId xmlns:p14="http://schemas.microsoft.com/office/powerpoint/2010/main" val="339127782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43F881-A283-4804-BC69-C2CA14CA7881}">
  <ds:schemaRefs>
    <ds:schemaRef ds:uri="http://schemas.microsoft.com/sharepoint/v3/contenttype/forms"/>
  </ds:schemaRefs>
</ds:datastoreItem>
</file>

<file path=customXml/itemProps3.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1492</TotalTime>
  <Words>698</Words>
  <Application>Microsoft Office PowerPoint</Application>
  <PresentationFormat>Widescreen</PresentationFormat>
  <Paragraphs>101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Times New Roman</vt:lpstr>
      <vt:lpstr>Wingdings 2</vt:lpstr>
      <vt:lpstr>DividendVTI</vt:lpstr>
      <vt:lpstr>self service/Monitoring garage portal AKA: garage-k9  by: ahmed Hassan</vt:lpstr>
      <vt:lpstr>Introduction</vt:lpstr>
      <vt:lpstr>Comparison</vt:lpstr>
      <vt:lpstr>Objective &amp; Project Description</vt:lpstr>
      <vt:lpstr>Foundation &amp; TOOLS utilized</vt:lpstr>
      <vt:lpstr>Timeline</vt:lpstr>
      <vt:lpstr>UML Diagram</vt:lpstr>
      <vt:lpstr>Structure &amp; FUNCTIONS</vt:lpstr>
      <vt:lpstr>Homepage- Student view</vt:lpstr>
      <vt:lpstr>Admin view</vt:lpstr>
      <vt:lpstr>Adding and searching for record using firebase</vt:lpstr>
      <vt:lpstr>Hosting &amp; Demo</vt:lpstr>
      <vt:lpstr>Future enhancements and upcoming Features</vt:lpstr>
      <vt:lpstr>Conclusion</vt:lpstr>
      <vt:lpstr>Thank you Any Questions or 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service/Monitoring garage portal</dc:title>
  <dc:creator>Hassan, Ahmed</dc:creator>
  <cp:lastModifiedBy>Ahmed Hassan</cp:lastModifiedBy>
  <cp:revision>17</cp:revision>
  <dcterms:created xsi:type="dcterms:W3CDTF">2021-04-16T01:24:51Z</dcterms:created>
  <dcterms:modified xsi:type="dcterms:W3CDTF">2021-04-23T13:54:03Z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