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3" r:id="rId7"/>
    <p:sldId id="272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79575-FDDA-4BBC-9C08-6608DE87204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4A85FF-76C4-4123-ADF0-19FB29179B1A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ar-SA" dirty="0"/>
            <a:t>تكون نظامنا من اربع مهام رئيسية تضمن تغطية شاملة وفعالة لعمليات المتابعة الميدانية:</a:t>
          </a:r>
          <a:endParaRPr lang="en-US" dirty="0"/>
        </a:p>
      </dgm:t>
    </dgm:pt>
    <dgm:pt modelId="{F7D0B98A-319C-4756-BF93-CB170A17BE98}" type="parTrans" cxnId="{D4E1ECE5-2226-4D60-8255-15FB0A8A5520}">
      <dgm:prSet/>
      <dgm:spPr/>
      <dgm:t>
        <a:bodyPr/>
        <a:lstStyle/>
        <a:p>
          <a:endParaRPr lang="en-US"/>
        </a:p>
      </dgm:t>
    </dgm:pt>
    <dgm:pt modelId="{A95FFFA2-D8F9-47C5-8071-A17B09CD7008}" type="sibTrans" cxnId="{D4E1ECE5-2226-4D60-8255-15FB0A8A5520}">
      <dgm:prSet/>
      <dgm:spPr/>
      <dgm:t>
        <a:bodyPr/>
        <a:lstStyle/>
        <a:p>
          <a:endParaRPr lang="en-US"/>
        </a:p>
      </dgm:t>
    </dgm:pt>
    <dgm:pt modelId="{08947222-1C98-4350-AA0C-17D8C017A606}">
      <dgm:prSet/>
      <dgm:spPr/>
      <dgm:t>
        <a:bodyPr/>
        <a:lstStyle/>
        <a:p>
          <a:pPr algn="r"/>
          <a:r>
            <a:rPr lang="ar-SA" b="1" dirty="0"/>
            <a:t>جدولة الزيارات :</a:t>
          </a:r>
          <a:r>
            <a:rPr lang="ar-SA" dirty="0"/>
            <a:t> لتخطيط وتنظيم الزيارات الدورية.</a:t>
          </a:r>
          <a:endParaRPr lang="en-US" dirty="0"/>
        </a:p>
      </dgm:t>
    </dgm:pt>
    <dgm:pt modelId="{1EFAEF80-F5F0-4F7C-8ABC-FF5D0D6C400A}" type="parTrans" cxnId="{88E6EE16-1A9B-4F7F-A744-5316AF4F651F}">
      <dgm:prSet/>
      <dgm:spPr/>
      <dgm:t>
        <a:bodyPr/>
        <a:lstStyle/>
        <a:p>
          <a:endParaRPr lang="en-US"/>
        </a:p>
      </dgm:t>
    </dgm:pt>
    <dgm:pt modelId="{D770F67F-E4AA-4074-ADD9-713B9C1E4316}" type="sibTrans" cxnId="{88E6EE16-1A9B-4F7F-A744-5316AF4F651F}">
      <dgm:prSet/>
      <dgm:spPr/>
      <dgm:t>
        <a:bodyPr/>
        <a:lstStyle/>
        <a:p>
          <a:endParaRPr lang="en-US"/>
        </a:p>
      </dgm:t>
    </dgm:pt>
    <dgm:pt modelId="{ED22B26B-F15D-4BEB-B798-419D7BF3B6A1}">
      <dgm:prSet/>
      <dgm:spPr/>
      <dgm:t>
        <a:bodyPr/>
        <a:lstStyle/>
        <a:p>
          <a:pPr algn="r"/>
          <a:r>
            <a:rPr lang="ar-SA" b="1" dirty="0"/>
            <a:t>تقارير الزيارات الشاملة:</a:t>
          </a:r>
          <a:r>
            <a:rPr lang="ar-SA" dirty="0"/>
            <a:t> لتقييم الأداء في المواقع بدقة.</a:t>
          </a:r>
          <a:endParaRPr lang="en-US" dirty="0"/>
        </a:p>
      </dgm:t>
    </dgm:pt>
    <dgm:pt modelId="{B86BEEF9-D86F-4AAA-A127-CD047897E4FC}" type="parTrans" cxnId="{C04DF15C-1769-4501-A3B8-BA789381FFB8}">
      <dgm:prSet/>
      <dgm:spPr/>
      <dgm:t>
        <a:bodyPr/>
        <a:lstStyle/>
        <a:p>
          <a:endParaRPr lang="en-US"/>
        </a:p>
      </dgm:t>
    </dgm:pt>
    <dgm:pt modelId="{D07D7E15-A441-40B4-975D-14BA4AE798AD}" type="sibTrans" cxnId="{C04DF15C-1769-4501-A3B8-BA789381FFB8}">
      <dgm:prSet/>
      <dgm:spPr/>
      <dgm:t>
        <a:bodyPr/>
        <a:lstStyle/>
        <a:p>
          <a:endParaRPr lang="en-US"/>
        </a:p>
      </dgm:t>
    </dgm:pt>
    <dgm:pt modelId="{5044DF00-1954-4F4B-9EB1-7B9120183DB4}">
      <dgm:prSet/>
      <dgm:spPr/>
      <dgm:t>
        <a:bodyPr/>
        <a:lstStyle/>
        <a:p>
          <a:pPr algn="r"/>
          <a:r>
            <a:rPr lang="ar-SA" b="1" dirty="0"/>
            <a:t>إدارة المخالفات بفاعلية:</a:t>
          </a:r>
          <a:r>
            <a:rPr lang="ar-SA" dirty="0"/>
            <a:t> لضمان الانضباط وتطبيق اللوائح.</a:t>
          </a:r>
          <a:endParaRPr lang="en-US" dirty="0"/>
        </a:p>
      </dgm:t>
    </dgm:pt>
    <dgm:pt modelId="{59A9F840-598A-442B-8676-CA7731A32330}" type="parTrans" cxnId="{47B84FC8-B6C1-4955-A024-25F161C3F3D0}">
      <dgm:prSet/>
      <dgm:spPr/>
      <dgm:t>
        <a:bodyPr/>
        <a:lstStyle/>
        <a:p>
          <a:endParaRPr lang="en-US"/>
        </a:p>
      </dgm:t>
    </dgm:pt>
    <dgm:pt modelId="{53F2765E-B56D-4048-A669-6C5F5528151E}" type="sibTrans" cxnId="{47B84FC8-B6C1-4955-A024-25F161C3F3D0}">
      <dgm:prSet/>
      <dgm:spPr/>
      <dgm:t>
        <a:bodyPr/>
        <a:lstStyle/>
        <a:p>
          <a:endParaRPr lang="en-US"/>
        </a:p>
      </dgm:t>
    </dgm:pt>
    <dgm:pt modelId="{C9D0E1B3-793B-48CB-A949-7D8BE36D9163}">
      <dgm:prSet/>
      <dgm:spPr/>
      <dgm:t>
        <a:bodyPr/>
        <a:lstStyle/>
        <a:p>
          <a:pPr rtl="1"/>
          <a:r>
            <a:rPr lang="ar-SA" dirty="0"/>
            <a:t>مهام التحضير اليومي : الحضور والغياب لرجال الامن</a:t>
          </a:r>
          <a:endParaRPr lang="en-GB" dirty="0"/>
        </a:p>
      </dgm:t>
    </dgm:pt>
    <dgm:pt modelId="{F4501F8E-2875-414A-87E8-02FDEF3E29AC}" type="parTrans" cxnId="{078130A3-5841-4236-AFDC-DFFA09F617FB}">
      <dgm:prSet/>
      <dgm:spPr/>
    </dgm:pt>
    <dgm:pt modelId="{2D4AA30E-02B2-46FB-A442-A5D7405FD239}" type="sibTrans" cxnId="{078130A3-5841-4236-AFDC-DFFA09F617FB}">
      <dgm:prSet/>
      <dgm:spPr/>
    </dgm:pt>
    <dgm:pt modelId="{C4154768-DFFA-41C3-907E-7763862FAED4}" type="pres">
      <dgm:prSet presAssocID="{F2179575-FDDA-4BBC-9C08-6608DE872048}" presName="linear" presStyleCnt="0">
        <dgm:presLayoutVars>
          <dgm:animLvl val="lvl"/>
          <dgm:resizeHandles val="exact"/>
        </dgm:presLayoutVars>
      </dgm:prSet>
      <dgm:spPr/>
    </dgm:pt>
    <dgm:pt modelId="{7B03B042-CEDE-4C63-8447-F0C08E6A7362}" type="pres">
      <dgm:prSet presAssocID="{434A85FF-76C4-4123-ADF0-19FB29179B1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3619903-99A4-42A4-8C24-F2892DC45D32}" type="pres">
      <dgm:prSet presAssocID="{A95FFFA2-D8F9-47C5-8071-A17B09CD7008}" presName="spacer" presStyleCnt="0"/>
      <dgm:spPr/>
    </dgm:pt>
    <dgm:pt modelId="{EEBA38E6-22BC-4146-A804-B21598119A56}" type="pres">
      <dgm:prSet presAssocID="{08947222-1C98-4350-AA0C-17D8C017A60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F51A4C5-1EA4-4D83-9E41-5C311D4CD924}" type="pres">
      <dgm:prSet presAssocID="{D770F67F-E4AA-4074-ADD9-713B9C1E4316}" presName="spacer" presStyleCnt="0"/>
      <dgm:spPr/>
    </dgm:pt>
    <dgm:pt modelId="{F2780812-25DA-4998-85F9-68612E272195}" type="pres">
      <dgm:prSet presAssocID="{ED22B26B-F15D-4BEB-B798-419D7BF3B6A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22C3504-DC64-4762-81EF-AC75D0891E3F}" type="pres">
      <dgm:prSet presAssocID="{D07D7E15-A441-40B4-975D-14BA4AE798AD}" presName="spacer" presStyleCnt="0"/>
      <dgm:spPr/>
    </dgm:pt>
    <dgm:pt modelId="{F02A39AE-6412-44F5-ACA5-828708D5178C}" type="pres">
      <dgm:prSet presAssocID="{5044DF00-1954-4F4B-9EB1-7B9120183D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32D4C13-6333-4E50-A0F5-3B0B1F8C9FEF}" type="pres">
      <dgm:prSet presAssocID="{53F2765E-B56D-4048-A669-6C5F5528151E}" presName="spacer" presStyleCnt="0"/>
      <dgm:spPr/>
    </dgm:pt>
    <dgm:pt modelId="{74190B03-0DBE-4627-95B1-CD12A53EAFB1}" type="pres">
      <dgm:prSet presAssocID="{C9D0E1B3-793B-48CB-A949-7D8BE36D91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1A0D009-E1DA-4661-8B3D-6BCC7E09DECF}" type="presOf" srcId="{C9D0E1B3-793B-48CB-A949-7D8BE36D9163}" destId="{74190B03-0DBE-4627-95B1-CD12A53EAFB1}" srcOrd="0" destOrd="0" presId="urn:microsoft.com/office/officeart/2005/8/layout/vList2"/>
    <dgm:cxn modelId="{88E6EE16-1A9B-4F7F-A744-5316AF4F651F}" srcId="{F2179575-FDDA-4BBC-9C08-6608DE872048}" destId="{08947222-1C98-4350-AA0C-17D8C017A606}" srcOrd="1" destOrd="0" parTransId="{1EFAEF80-F5F0-4F7C-8ABC-FF5D0D6C400A}" sibTransId="{D770F67F-E4AA-4074-ADD9-713B9C1E4316}"/>
    <dgm:cxn modelId="{5F06E634-D3E7-420E-895D-7C838B756DC4}" type="presOf" srcId="{ED22B26B-F15D-4BEB-B798-419D7BF3B6A1}" destId="{F2780812-25DA-4998-85F9-68612E272195}" srcOrd="0" destOrd="0" presId="urn:microsoft.com/office/officeart/2005/8/layout/vList2"/>
    <dgm:cxn modelId="{772F0F3D-5395-4AA6-9DD2-9BF9942314F6}" type="presOf" srcId="{5044DF00-1954-4F4B-9EB1-7B9120183DB4}" destId="{F02A39AE-6412-44F5-ACA5-828708D5178C}" srcOrd="0" destOrd="0" presId="urn:microsoft.com/office/officeart/2005/8/layout/vList2"/>
    <dgm:cxn modelId="{C04DF15C-1769-4501-A3B8-BA789381FFB8}" srcId="{F2179575-FDDA-4BBC-9C08-6608DE872048}" destId="{ED22B26B-F15D-4BEB-B798-419D7BF3B6A1}" srcOrd="2" destOrd="0" parTransId="{B86BEEF9-D86F-4AAA-A127-CD047897E4FC}" sibTransId="{D07D7E15-A441-40B4-975D-14BA4AE798AD}"/>
    <dgm:cxn modelId="{46895669-C359-4276-9C8B-EB12832D31B9}" type="presOf" srcId="{434A85FF-76C4-4123-ADF0-19FB29179B1A}" destId="{7B03B042-CEDE-4C63-8447-F0C08E6A7362}" srcOrd="0" destOrd="0" presId="urn:microsoft.com/office/officeart/2005/8/layout/vList2"/>
    <dgm:cxn modelId="{078130A3-5841-4236-AFDC-DFFA09F617FB}" srcId="{F2179575-FDDA-4BBC-9C08-6608DE872048}" destId="{C9D0E1B3-793B-48CB-A949-7D8BE36D9163}" srcOrd="4" destOrd="0" parTransId="{F4501F8E-2875-414A-87E8-02FDEF3E29AC}" sibTransId="{2D4AA30E-02B2-46FB-A442-A5D7405FD239}"/>
    <dgm:cxn modelId="{F02200B1-A1D5-423A-9422-5BCBDB65FE9D}" type="presOf" srcId="{08947222-1C98-4350-AA0C-17D8C017A606}" destId="{EEBA38E6-22BC-4146-A804-B21598119A56}" srcOrd="0" destOrd="0" presId="urn:microsoft.com/office/officeart/2005/8/layout/vList2"/>
    <dgm:cxn modelId="{47B84FC8-B6C1-4955-A024-25F161C3F3D0}" srcId="{F2179575-FDDA-4BBC-9C08-6608DE872048}" destId="{5044DF00-1954-4F4B-9EB1-7B9120183DB4}" srcOrd="3" destOrd="0" parTransId="{59A9F840-598A-442B-8676-CA7731A32330}" sibTransId="{53F2765E-B56D-4048-A669-6C5F5528151E}"/>
    <dgm:cxn modelId="{D4E1ECE5-2226-4D60-8255-15FB0A8A5520}" srcId="{F2179575-FDDA-4BBC-9C08-6608DE872048}" destId="{434A85FF-76C4-4123-ADF0-19FB29179B1A}" srcOrd="0" destOrd="0" parTransId="{F7D0B98A-319C-4756-BF93-CB170A17BE98}" sibTransId="{A95FFFA2-D8F9-47C5-8071-A17B09CD7008}"/>
    <dgm:cxn modelId="{FF5838E9-278D-4ACA-A44F-CC329E07A080}" type="presOf" srcId="{F2179575-FDDA-4BBC-9C08-6608DE872048}" destId="{C4154768-DFFA-41C3-907E-7763862FAED4}" srcOrd="0" destOrd="0" presId="urn:microsoft.com/office/officeart/2005/8/layout/vList2"/>
    <dgm:cxn modelId="{1BD39441-822D-42D6-A739-C40906392499}" type="presParOf" srcId="{C4154768-DFFA-41C3-907E-7763862FAED4}" destId="{7B03B042-CEDE-4C63-8447-F0C08E6A7362}" srcOrd="0" destOrd="0" presId="urn:microsoft.com/office/officeart/2005/8/layout/vList2"/>
    <dgm:cxn modelId="{09CA19D4-E323-423C-B9A0-C9C7547AE856}" type="presParOf" srcId="{C4154768-DFFA-41C3-907E-7763862FAED4}" destId="{23619903-99A4-42A4-8C24-F2892DC45D32}" srcOrd="1" destOrd="0" presId="urn:microsoft.com/office/officeart/2005/8/layout/vList2"/>
    <dgm:cxn modelId="{44882A1E-59D7-4A3E-B121-695233064045}" type="presParOf" srcId="{C4154768-DFFA-41C3-907E-7763862FAED4}" destId="{EEBA38E6-22BC-4146-A804-B21598119A56}" srcOrd="2" destOrd="0" presId="urn:microsoft.com/office/officeart/2005/8/layout/vList2"/>
    <dgm:cxn modelId="{7E3FAA64-8D5F-4A65-9173-71A54E9763D5}" type="presParOf" srcId="{C4154768-DFFA-41C3-907E-7763862FAED4}" destId="{AF51A4C5-1EA4-4D83-9E41-5C311D4CD924}" srcOrd="3" destOrd="0" presId="urn:microsoft.com/office/officeart/2005/8/layout/vList2"/>
    <dgm:cxn modelId="{CCA50600-D2B4-478A-AAF6-B8C18F85C345}" type="presParOf" srcId="{C4154768-DFFA-41C3-907E-7763862FAED4}" destId="{F2780812-25DA-4998-85F9-68612E272195}" srcOrd="4" destOrd="0" presId="urn:microsoft.com/office/officeart/2005/8/layout/vList2"/>
    <dgm:cxn modelId="{11610969-8CC7-421C-B870-2566BFB956A8}" type="presParOf" srcId="{C4154768-DFFA-41C3-907E-7763862FAED4}" destId="{522C3504-DC64-4762-81EF-AC75D0891E3F}" srcOrd="5" destOrd="0" presId="urn:microsoft.com/office/officeart/2005/8/layout/vList2"/>
    <dgm:cxn modelId="{4B68E594-6092-430B-80E4-F39A122D7EE5}" type="presParOf" srcId="{C4154768-DFFA-41C3-907E-7763862FAED4}" destId="{F02A39AE-6412-44F5-ACA5-828708D5178C}" srcOrd="6" destOrd="0" presId="urn:microsoft.com/office/officeart/2005/8/layout/vList2"/>
    <dgm:cxn modelId="{C8D29E01-7188-4461-8AEB-E15AAE180764}" type="presParOf" srcId="{C4154768-DFFA-41C3-907E-7763862FAED4}" destId="{032D4C13-6333-4E50-A0F5-3B0B1F8C9FEF}" srcOrd="7" destOrd="0" presId="urn:microsoft.com/office/officeart/2005/8/layout/vList2"/>
    <dgm:cxn modelId="{ACBE9E33-E731-454C-97FD-053ED64E864C}" type="presParOf" srcId="{C4154768-DFFA-41C3-907E-7763862FAED4}" destId="{74190B03-0DBE-4627-95B1-CD12A53EAFB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353FF-EBFB-49D3-ADDA-B38DC574410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DEFCEA-F010-4E44-A992-02C9278C45B7}">
      <dgm:prSet custT="1"/>
      <dgm:spPr/>
      <dgm:t>
        <a:bodyPr/>
        <a:lstStyle/>
        <a:p>
          <a:pPr algn="r"/>
          <a:r>
            <a:rPr lang="ar-SA" sz="2800" b="1" dirty="0"/>
            <a:t>تخطيط محكم ومنظم لزيارات المشرفين:</a:t>
          </a:r>
          <a:endParaRPr lang="en-US" sz="2800" dirty="0"/>
        </a:p>
      </dgm:t>
    </dgm:pt>
    <dgm:pt modelId="{85731ED5-EF45-43BF-A535-31AB6B62EA23}" type="parTrans" cxnId="{AB28F47A-B99E-4936-8C44-4CB55D25D2E9}">
      <dgm:prSet/>
      <dgm:spPr/>
      <dgm:t>
        <a:bodyPr/>
        <a:lstStyle/>
        <a:p>
          <a:endParaRPr lang="en-US"/>
        </a:p>
      </dgm:t>
    </dgm:pt>
    <dgm:pt modelId="{CFD675DF-A77B-4BC1-A336-325BCE5A2DD6}" type="sibTrans" cxnId="{AB28F47A-B99E-4936-8C44-4CB55D25D2E9}">
      <dgm:prSet/>
      <dgm:spPr/>
      <dgm:t>
        <a:bodyPr/>
        <a:lstStyle/>
        <a:p>
          <a:endParaRPr lang="en-US"/>
        </a:p>
      </dgm:t>
    </dgm:pt>
    <dgm:pt modelId="{0DC9A605-E68B-4412-8E75-7D24FDACFAC8}">
      <dgm:prSet/>
      <dgm:spPr/>
      <dgm:t>
        <a:bodyPr/>
        <a:lstStyle/>
        <a:p>
          <a:pPr algn="r"/>
          <a:r>
            <a:rPr lang="ar-SA" b="1"/>
            <a:t>تحديد فترات الجدولة:</a:t>
          </a:r>
          <a:r>
            <a:rPr lang="ar-SA"/>
            <a:t> إمكانية جدولة الزيارات أسبوعياً أو كل أسبوعين.</a:t>
          </a:r>
          <a:endParaRPr lang="en-US"/>
        </a:p>
      </dgm:t>
    </dgm:pt>
    <dgm:pt modelId="{38DB4045-36CD-4E62-91E5-A6798BAB8947}" type="parTrans" cxnId="{DE3B60DC-F0C8-43E2-93F8-B508EA68EBF2}">
      <dgm:prSet/>
      <dgm:spPr/>
      <dgm:t>
        <a:bodyPr/>
        <a:lstStyle/>
        <a:p>
          <a:endParaRPr lang="en-US"/>
        </a:p>
      </dgm:t>
    </dgm:pt>
    <dgm:pt modelId="{25CCCEBD-030A-4FD3-9975-765BA45EDAB8}" type="sibTrans" cxnId="{DE3B60DC-F0C8-43E2-93F8-B508EA68EBF2}">
      <dgm:prSet/>
      <dgm:spPr/>
      <dgm:t>
        <a:bodyPr/>
        <a:lstStyle/>
        <a:p>
          <a:endParaRPr lang="en-US"/>
        </a:p>
      </dgm:t>
    </dgm:pt>
    <dgm:pt modelId="{0D8CEE63-ACF1-44A3-A4FD-777B6DE2A7CF}">
      <dgm:prSet/>
      <dgm:spPr/>
      <dgm:t>
        <a:bodyPr/>
        <a:lstStyle/>
        <a:p>
          <a:pPr algn="r"/>
          <a:r>
            <a:rPr lang="ar-SA" b="1"/>
            <a:t>تفاصيل الزيارة الدقيقة:</a:t>
          </a:r>
          <a:r>
            <a:rPr lang="ar-SA"/>
            <a:t> تحديد دقيق للمواقع، التواريخ، والأوقات المحددة للزيارة.</a:t>
          </a:r>
          <a:endParaRPr lang="en-US"/>
        </a:p>
      </dgm:t>
    </dgm:pt>
    <dgm:pt modelId="{2F7675AF-C912-4FD3-BA05-322A8D43A2AA}" type="parTrans" cxnId="{A4E5A835-4080-4178-83BA-1CF10D323813}">
      <dgm:prSet/>
      <dgm:spPr/>
      <dgm:t>
        <a:bodyPr/>
        <a:lstStyle/>
        <a:p>
          <a:endParaRPr lang="en-US"/>
        </a:p>
      </dgm:t>
    </dgm:pt>
    <dgm:pt modelId="{2F337E9C-3648-4FD3-B64C-C10068086A6C}" type="sibTrans" cxnId="{A4E5A835-4080-4178-83BA-1CF10D323813}">
      <dgm:prSet/>
      <dgm:spPr/>
      <dgm:t>
        <a:bodyPr/>
        <a:lstStyle/>
        <a:p>
          <a:endParaRPr lang="en-US"/>
        </a:p>
      </dgm:t>
    </dgm:pt>
    <dgm:pt modelId="{1D6BBBD3-9F52-47D8-ADA2-F3083A28DD1B}">
      <dgm:prSet/>
      <dgm:spPr/>
      <dgm:t>
        <a:bodyPr/>
        <a:lstStyle/>
        <a:p>
          <a:pPr algn="r"/>
          <a:r>
            <a:rPr lang="ar-SA" b="1"/>
            <a:t>ربط بيانات المشروع:</a:t>
          </a:r>
          <a:r>
            <a:rPr lang="ar-SA"/>
            <a:t> ربط الزيارات بالمدن وأسماء المشاريع لسهولة التتبع والفلترة.</a:t>
          </a:r>
          <a:endParaRPr lang="en-US"/>
        </a:p>
      </dgm:t>
    </dgm:pt>
    <dgm:pt modelId="{807670B2-3845-4DDF-8D26-456348043652}" type="parTrans" cxnId="{C62B28E8-5B9E-4023-9488-1F8852054496}">
      <dgm:prSet/>
      <dgm:spPr/>
      <dgm:t>
        <a:bodyPr/>
        <a:lstStyle/>
        <a:p>
          <a:endParaRPr lang="en-US"/>
        </a:p>
      </dgm:t>
    </dgm:pt>
    <dgm:pt modelId="{3165F28D-FC62-43D5-802F-5CB666A1E4CF}" type="sibTrans" cxnId="{C62B28E8-5B9E-4023-9488-1F8852054496}">
      <dgm:prSet/>
      <dgm:spPr/>
      <dgm:t>
        <a:bodyPr/>
        <a:lstStyle/>
        <a:p>
          <a:endParaRPr lang="en-US"/>
        </a:p>
      </dgm:t>
    </dgm:pt>
    <dgm:pt modelId="{F70E6414-8183-4F5A-97E9-5BD6855C7079}">
      <dgm:prSet/>
      <dgm:spPr/>
      <dgm:t>
        <a:bodyPr/>
        <a:lstStyle/>
        <a:p>
          <a:pPr algn="r"/>
          <a:r>
            <a:rPr lang="ar-SA" b="1"/>
            <a:t>مرونة التعديل والإدارة:</a:t>
          </a:r>
          <a:r>
            <a:rPr lang="ar-SA"/>
            <a:t> إمكانية التعديل، الإلغاء، أو إعادة جدولة الزيارات بمرونة.</a:t>
          </a:r>
          <a:endParaRPr lang="en-US"/>
        </a:p>
      </dgm:t>
    </dgm:pt>
    <dgm:pt modelId="{38409793-9C7E-42A8-A762-DA91D2B9FC24}" type="parTrans" cxnId="{1D55806A-BB72-403D-A51B-C77A4E53A1C8}">
      <dgm:prSet/>
      <dgm:spPr/>
      <dgm:t>
        <a:bodyPr/>
        <a:lstStyle/>
        <a:p>
          <a:endParaRPr lang="en-US"/>
        </a:p>
      </dgm:t>
    </dgm:pt>
    <dgm:pt modelId="{4AF3E0C0-8C11-424C-B0A0-BF859D217713}" type="sibTrans" cxnId="{1D55806A-BB72-403D-A51B-C77A4E53A1C8}">
      <dgm:prSet/>
      <dgm:spPr/>
      <dgm:t>
        <a:bodyPr/>
        <a:lstStyle/>
        <a:p>
          <a:endParaRPr lang="en-US"/>
        </a:p>
      </dgm:t>
    </dgm:pt>
    <dgm:pt modelId="{51D7F656-5DB8-412B-B0A4-BFDDFF4CD683}">
      <dgm:prSet/>
      <dgm:spPr/>
      <dgm:t>
        <a:bodyPr/>
        <a:lstStyle/>
        <a:p>
          <a:pPr algn="r"/>
          <a:r>
            <a:rPr lang="ar-SA" b="1"/>
            <a:t>لوحة تحكم للمشرفين:</a:t>
          </a:r>
          <a:r>
            <a:rPr lang="ar-SA"/>
            <a:t> عرض جدول زمني واضح لكل مشرف للزيارات المكلف بها.</a:t>
          </a:r>
          <a:endParaRPr lang="en-US"/>
        </a:p>
      </dgm:t>
    </dgm:pt>
    <dgm:pt modelId="{22EB5420-FA74-42E7-A12C-9B3B1EC3876B}" type="parTrans" cxnId="{28F7090F-8A46-4F79-9B1D-04E56B922BE1}">
      <dgm:prSet/>
      <dgm:spPr/>
      <dgm:t>
        <a:bodyPr/>
        <a:lstStyle/>
        <a:p>
          <a:endParaRPr lang="en-US"/>
        </a:p>
      </dgm:t>
    </dgm:pt>
    <dgm:pt modelId="{8548EE0C-1F6B-438C-9723-0E74F772D0C1}" type="sibTrans" cxnId="{28F7090F-8A46-4F79-9B1D-04E56B922BE1}">
      <dgm:prSet/>
      <dgm:spPr/>
      <dgm:t>
        <a:bodyPr/>
        <a:lstStyle/>
        <a:p>
          <a:endParaRPr lang="en-US"/>
        </a:p>
      </dgm:t>
    </dgm:pt>
    <dgm:pt modelId="{7203110D-3F69-4E15-B09D-ECE6CD225B01}">
      <dgm:prSet/>
      <dgm:spPr/>
      <dgm:t>
        <a:bodyPr/>
        <a:lstStyle/>
        <a:p>
          <a:pPr algn="r"/>
          <a:r>
            <a:rPr lang="ar-SA" b="1"/>
            <a:t>توفير خريطة تفاعلية:</a:t>
          </a:r>
          <a:r>
            <a:rPr lang="ar-SA"/>
            <a:t> لعرض مواقع الزيارات المجدولة وتسهيل التنقل.</a:t>
          </a:r>
          <a:endParaRPr lang="en-US"/>
        </a:p>
      </dgm:t>
    </dgm:pt>
    <dgm:pt modelId="{FF9587C1-3C1B-42A6-B6FA-89998889A235}" type="parTrans" cxnId="{3F665CD1-C375-4439-AD6E-9915660AB211}">
      <dgm:prSet/>
      <dgm:spPr/>
      <dgm:t>
        <a:bodyPr/>
        <a:lstStyle/>
        <a:p>
          <a:endParaRPr lang="en-US"/>
        </a:p>
      </dgm:t>
    </dgm:pt>
    <dgm:pt modelId="{BAE15AA4-7A0D-45EC-B628-AC7CFB00AF00}" type="sibTrans" cxnId="{3F665CD1-C375-4439-AD6E-9915660AB211}">
      <dgm:prSet/>
      <dgm:spPr/>
      <dgm:t>
        <a:bodyPr/>
        <a:lstStyle/>
        <a:p>
          <a:endParaRPr lang="en-US"/>
        </a:p>
      </dgm:t>
    </dgm:pt>
    <dgm:pt modelId="{29655A00-F269-4E00-B038-5D8814ABBFD4}" type="pres">
      <dgm:prSet presAssocID="{639353FF-EBFB-49D3-ADDA-B38DC574410C}" presName="vert0" presStyleCnt="0">
        <dgm:presLayoutVars>
          <dgm:dir/>
          <dgm:animOne val="branch"/>
          <dgm:animLvl val="lvl"/>
        </dgm:presLayoutVars>
      </dgm:prSet>
      <dgm:spPr/>
    </dgm:pt>
    <dgm:pt modelId="{F20C3D76-BDD9-4E56-83C9-BABFE9E850F7}" type="pres">
      <dgm:prSet presAssocID="{3ADEFCEA-F010-4E44-A992-02C9278C45B7}" presName="thickLine" presStyleLbl="alignNode1" presStyleIdx="0" presStyleCnt="1"/>
      <dgm:spPr/>
    </dgm:pt>
    <dgm:pt modelId="{9ADB348A-3CFE-44C0-BA91-7D0755D4EC1D}" type="pres">
      <dgm:prSet presAssocID="{3ADEFCEA-F010-4E44-A992-02C9278C45B7}" presName="horz1" presStyleCnt="0"/>
      <dgm:spPr/>
    </dgm:pt>
    <dgm:pt modelId="{17EE82B0-824C-4AC9-AFE0-06ECB369027E}" type="pres">
      <dgm:prSet presAssocID="{3ADEFCEA-F010-4E44-A992-02C9278C45B7}" presName="tx1" presStyleLbl="revTx" presStyleIdx="0" presStyleCnt="7"/>
      <dgm:spPr/>
    </dgm:pt>
    <dgm:pt modelId="{0B741B0D-BBD2-4752-85F5-EAB89E285848}" type="pres">
      <dgm:prSet presAssocID="{3ADEFCEA-F010-4E44-A992-02C9278C45B7}" presName="vert1" presStyleCnt="0"/>
      <dgm:spPr/>
    </dgm:pt>
    <dgm:pt modelId="{906CBF4F-5112-4294-9D6A-9F2126FB17E7}" type="pres">
      <dgm:prSet presAssocID="{0DC9A605-E68B-4412-8E75-7D24FDACFAC8}" presName="vertSpace2a" presStyleCnt="0"/>
      <dgm:spPr/>
    </dgm:pt>
    <dgm:pt modelId="{17C4FC86-9451-4960-9DE8-28EE37A0A8FC}" type="pres">
      <dgm:prSet presAssocID="{0DC9A605-E68B-4412-8E75-7D24FDACFAC8}" presName="horz2" presStyleCnt="0"/>
      <dgm:spPr/>
    </dgm:pt>
    <dgm:pt modelId="{C0888884-B0CC-491D-9F1F-E5B322BEEB24}" type="pres">
      <dgm:prSet presAssocID="{0DC9A605-E68B-4412-8E75-7D24FDACFAC8}" presName="horzSpace2" presStyleCnt="0"/>
      <dgm:spPr/>
    </dgm:pt>
    <dgm:pt modelId="{E98BEE25-FB87-4965-A78A-255E4489CB19}" type="pres">
      <dgm:prSet presAssocID="{0DC9A605-E68B-4412-8E75-7D24FDACFAC8}" presName="tx2" presStyleLbl="revTx" presStyleIdx="1" presStyleCnt="7"/>
      <dgm:spPr/>
    </dgm:pt>
    <dgm:pt modelId="{A4B09E1F-D618-46F0-9D02-16F89BC37E8F}" type="pres">
      <dgm:prSet presAssocID="{0DC9A605-E68B-4412-8E75-7D24FDACFAC8}" presName="vert2" presStyleCnt="0"/>
      <dgm:spPr/>
    </dgm:pt>
    <dgm:pt modelId="{CA0FBB94-F7D4-4AE6-B434-3F0F82430DA3}" type="pres">
      <dgm:prSet presAssocID="{0DC9A605-E68B-4412-8E75-7D24FDACFAC8}" presName="thinLine2b" presStyleLbl="callout" presStyleIdx="0" presStyleCnt="6"/>
      <dgm:spPr/>
    </dgm:pt>
    <dgm:pt modelId="{A557E71E-9705-4736-8500-1B271C82A8F0}" type="pres">
      <dgm:prSet presAssocID="{0DC9A605-E68B-4412-8E75-7D24FDACFAC8}" presName="vertSpace2b" presStyleCnt="0"/>
      <dgm:spPr/>
    </dgm:pt>
    <dgm:pt modelId="{AC1C1DB5-F51E-4040-B1F9-E942B2485F3E}" type="pres">
      <dgm:prSet presAssocID="{0D8CEE63-ACF1-44A3-A4FD-777B6DE2A7CF}" presName="horz2" presStyleCnt="0"/>
      <dgm:spPr/>
    </dgm:pt>
    <dgm:pt modelId="{3CE67E74-CFE1-459C-8738-69B5CF63BD89}" type="pres">
      <dgm:prSet presAssocID="{0D8CEE63-ACF1-44A3-A4FD-777B6DE2A7CF}" presName="horzSpace2" presStyleCnt="0"/>
      <dgm:spPr/>
    </dgm:pt>
    <dgm:pt modelId="{0B88C64F-FDF5-4AC3-B1A6-6CBE0500AF69}" type="pres">
      <dgm:prSet presAssocID="{0D8CEE63-ACF1-44A3-A4FD-777B6DE2A7CF}" presName="tx2" presStyleLbl="revTx" presStyleIdx="2" presStyleCnt="7"/>
      <dgm:spPr/>
    </dgm:pt>
    <dgm:pt modelId="{D850D783-DF68-4C83-BA5A-C833DAB56A4E}" type="pres">
      <dgm:prSet presAssocID="{0D8CEE63-ACF1-44A3-A4FD-777B6DE2A7CF}" presName="vert2" presStyleCnt="0"/>
      <dgm:spPr/>
    </dgm:pt>
    <dgm:pt modelId="{1E84D155-B12F-4FBE-AFE2-15AED9B85BF2}" type="pres">
      <dgm:prSet presAssocID="{0D8CEE63-ACF1-44A3-A4FD-777B6DE2A7CF}" presName="thinLine2b" presStyleLbl="callout" presStyleIdx="1" presStyleCnt="6"/>
      <dgm:spPr/>
    </dgm:pt>
    <dgm:pt modelId="{2A7009DF-A3E7-4A44-A87B-5E7F1D87B4E9}" type="pres">
      <dgm:prSet presAssocID="{0D8CEE63-ACF1-44A3-A4FD-777B6DE2A7CF}" presName="vertSpace2b" presStyleCnt="0"/>
      <dgm:spPr/>
    </dgm:pt>
    <dgm:pt modelId="{E61DD953-D73D-4061-BB1D-37E50DC474DA}" type="pres">
      <dgm:prSet presAssocID="{1D6BBBD3-9F52-47D8-ADA2-F3083A28DD1B}" presName="horz2" presStyleCnt="0"/>
      <dgm:spPr/>
    </dgm:pt>
    <dgm:pt modelId="{2028BE18-5FF0-404C-B9E0-5EBB5DCF65B0}" type="pres">
      <dgm:prSet presAssocID="{1D6BBBD3-9F52-47D8-ADA2-F3083A28DD1B}" presName="horzSpace2" presStyleCnt="0"/>
      <dgm:spPr/>
    </dgm:pt>
    <dgm:pt modelId="{1E8FC766-2E68-4EFB-9283-73D4E5DEF822}" type="pres">
      <dgm:prSet presAssocID="{1D6BBBD3-9F52-47D8-ADA2-F3083A28DD1B}" presName="tx2" presStyleLbl="revTx" presStyleIdx="3" presStyleCnt="7"/>
      <dgm:spPr/>
    </dgm:pt>
    <dgm:pt modelId="{0FD32E8E-4A9B-4894-81DD-4F8B08368AA8}" type="pres">
      <dgm:prSet presAssocID="{1D6BBBD3-9F52-47D8-ADA2-F3083A28DD1B}" presName="vert2" presStyleCnt="0"/>
      <dgm:spPr/>
    </dgm:pt>
    <dgm:pt modelId="{CAC49B54-C304-4A5D-979B-37B58649A4AC}" type="pres">
      <dgm:prSet presAssocID="{1D6BBBD3-9F52-47D8-ADA2-F3083A28DD1B}" presName="thinLine2b" presStyleLbl="callout" presStyleIdx="2" presStyleCnt="6"/>
      <dgm:spPr/>
    </dgm:pt>
    <dgm:pt modelId="{F16B1871-FFA0-4639-A352-810A2FB6373B}" type="pres">
      <dgm:prSet presAssocID="{1D6BBBD3-9F52-47D8-ADA2-F3083A28DD1B}" presName="vertSpace2b" presStyleCnt="0"/>
      <dgm:spPr/>
    </dgm:pt>
    <dgm:pt modelId="{A06CFF2F-74F6-44AF-B5AA-91F08630E753}" type="pres">
      <dgm:prSet presAssocID="{F70E6414-8183-4F5A-97E9-5BD6855C7079}" presName="horz2" presStyleCnt="0"/>
      <dgm:spPr/>
    </dgm:pt>
    <dgm:pt modelId="{4F867393-B80C-4D1B-8F95-4A36B36CF6B0}" type="pres">
      <dgm:prSet presAssocID="{F70E6414-8183-4F5A-97E9-5BD6855C7079}" presName="horzSpace2" presStyleCnt="0"/>
      <dgm:spPr/>
    </dgm:pt>
    <dgm:pt modelId="{ECA39551-71B8-45BE-8C3A-AAD9302732B0}" type="pres">
      <dgm:prSet presAssocID="{F70E6414-8183-4F5A-97E9-5BD6855C7079}" presName="tx2" presStyleLbl="revTx" presStyleIdx="4" presStyleCnt="7"/>
      <dgm:spPr/>
    </dgm:pt>
    <dgm:pt modelId="{CDD0ABEB-12E8-46DB-AD87-3F431ED3E2F4}" type="pres">
      <dgm:prSet presAssocID="{F70E6414-8183-4F5A-97E9-5BD6855C7079}" presName="vert2" presStyleCnt="0"/>
      <dgm:spPr/>
    </dgm:pt>
    <dgm:pt modelId="{8B2342D5-747D-4DEF-A7F8-36CC0E43D8A2}" type="pres">
      <dgm:prSet presAssocID="{F70E6414-8183-4F5A-97E9-5BD6855C7079}" presName="thinLine2b" presStyleLbl="callout" presStyleIdx="3" presStyleCnt="6"/>
      <dgm:spPr/>
    </dgm:pt>
    <dgm:pt modelId="{421D7DAE-423C-41EA-A1CF-EC404872FDFC}" type="pres">
      <dgm:prSet presAssocID="{F70E6414-8183-4F5A-97E9-5BD6855C7079}" presName="vertSpace2b" presStyleCnt="0"/>
      <dgm:spPr/>
    </dgm:pt>
    <dgm:pt modelId="{D8002D45-807B-441C-BF4D-4FEAE45E7DF0}" type="pres">
      <dgm:prSet presAssocID="{51D7F656-5DB8-412B-B0A4-BFDDFF4CD683}" presName="horz2" presStyleCnt="0"/>
      <dgm:spPr/>
    </dgm:pt>
    <dgm:pt modelId="{40921ED0-413D-4BCD-8DF4-B74E240ABC9C}" type="pres">
      <dgm:prSet presAssocID="{51D7F656-5DB8-412B-B0A4-BFDDFF4CD683}" presName="horzSpace2" presStyleCnt="0"/>
      <dgm:spPr/>
    </dgm:pt>
    <dgm:pt modelId="{349CE6C0-4FF0-4AB9-9E44-5E46677CCFA5}" type="pres">
      <dgm:prSet presAssocID="{51D7F656-5DB8-412B-B0A4-BFDDFF4CD683}" presName="tx2" presStyleLbl="revTx" presStyleIdx="5" presStyleCnt="7"/>
      <dgm:spPr/>
    </dgm:pt>
    <dgm:pt modelId="{4096F362-BDB6-44A3-A75A-CB5F813B0AA6}" type="pres">
      <dgm:prSet presAssocID="{51D7F656-5DB8-412B-B0A4-BFDDFF4CD683}" presName="vert2" presStyleCnt="0"/>
      <dgm:spPr/>
    </dgm:pt>
    <dgm:pt modelId="{5C793CBB-4E25-445A-BA9C-ADB8A49174A9}" type="pres">
      <dgm:prSet presAssocID="{51D7F656-5DB8-412B-B0A4-BFDDFF4CD683}" presName="thinLine2b" presStyleLbl="callout" presStyleIdx="4" presStyleCnt="6"/>
      <dgm:spPr/>
    </dgm:pt>
    <dgm:pt modelId="{EABC6DAE-95DD-473B-9B77-67BDB1670C07}" type="pres">
      <dgm:prSet presAssocID="{51D7F656-5DB8-412B-B0A4-BFDDFF4CD683}" presName="vertSpace2b" presStyleCnt="0"/>
      <dgm:spPr/>
    </dgm:pt>
    <dgm:pt modelId="{58D555C7-0886-4724-8B80-AF808180DC82}" type="pres">
      <dgm:prSet presAssocID="{7203110D-3F69-4E15-B09D-ECE6CD225B01}" presName="horz2" presStyleCnt="0"/>
      <dgm:spPr/>
    </dgm:pt>
    <dgm:pt modelId="{9DA699DE-EDD6-4A66-B7D4-897CE20F8971}" type="pres">
      <dgm:prSet presAssocID="{7203110D-3F69-4E15-B09D-ECE6CD225B01}" presName="horzSpace2" presStyleCnt="0"/>
      <dgm:spPr/>
    </dgm:pt>
    <dgm:pt modelId="{3201348E-AE40-4B8B-AC40-51F4E554E668}" type="pres">
      <dgm:prSet presAssocID="{7203110D-3F69-4E15-B09D-ECE6CD225B01}" presName="tx2" presStyleLbl="revTx" presStyleIdx="6" presStyleCnt="7"/>
      <dgm:spPr/>
    </dgm:pt>
    <dgm:pt modelId="{4F845D42-B1C5-45F7-A207-0DEDE24B1992}" type="pres">
      <dgm:prSet presAssocID="{7203110D-3F69-4E15-B09D-ECE6CD225B01}" presName="vert2" presStyleCnt="0"/>
      <dgm:spPr/>
    </dgm:pt>
    <dgm:pt modelId="{6C66AA05-A70C-40FD-BB77-83E6BB66020D}" type="pres">
      <dgm:prSet presAssocID="{7203110D-3F69-4E15-B09D-ECE6CD225B01}" presName="thinLine2b" presStyleLbl="callout" presStyleIdx="5" presStyleCnt="6"/>
      <dgm:spPr/>
    </dgm:pt>
    <dgm:pt modelId="{71F3F058-2E28-435E-B1CC-9F8D1F7F04EC}" type="pres">
      <dgm:prSet presAssocID="{7203110D-3F69-4E15-B09D-ECE6CD225B01}" presName="vertSpace2b" presStyleCnt="0"/>
      <dgm:spPr/>
    </dgm:pt>
  </dgm:ptLst>
  <dgm:cxnLst>
    <dgm:cxn modelId="{28F7090F-8A46-4F79-9B1D-04E56B922BE1}" srcId="{3ADEFCEA-F010-4E44-A992-02C9278C45B7}" destId="{51D7F656-5DB8-412B-B0A4-BFDDFF4CD683}" srcOrd="4" destOrd="0" parTransId="{22EB5420-FA74-42E7-A12C-9B3B1EC3876B}" sibTransId="{8548EE0C-1F6B-438C-9723-0E74F772D0C1}"/>
    <dgm:cxn modelId="{E9440D33-3245-4CA8-930B-F35476F95CCD}" type="presOf" srcId="{3ADEFCEA-F010-4E44-A992-02C9278C45B7}" destId="{17EE82B0-824C-4AC9-AFE0-06ECB369027E}" srcOrd="0" destOrd="0" presId="urn:microsoft.com/office/officeart/2008/layout/LinedList"/>
    <dgm:cxn modelId="{A4E5A835-4080-4178-83BA-1CF10D323813}" srcId="{3ADEFCEA-F010-4E44-A992-02C9278C45B7}" destId="{0D8CEE63-ACF1-44A3-A4FD-777B6DE2A7CF}" srcOrd="1" destOrd="0" parTransId="{2F7675AF-C912-4FD3-BA05-322A8D43A2AA}" sibTransId="{2F337E9C-3648-4FD3-B64C-C10068086A6C}"/>
    <dgm:cxn modelId="{6BFA8742-8C6D-49A0-BA91-DBC4FCE0631F}" type="presOf" srcId="{1D6BBBD3-9F52-47D8-ADA2-F3083A28DD1B}" destId="{1E8FC766-2E68-4EFB-9283-73D4E5DEF822}" srcOrd="0" destOrd="0" presId="urn:microsoft.com/office/officeart/2008/layout/LinedList"/>
    <dgm:cxn modelId="{237AAF49-9E9E-45E3-A657-8B0EFDEFA2C4}" type="presOf" srcId="{F70E6414-8183-4F5A-97E9-5BD6855C7079}" destId="{ECA39551-71B8-45BE-8C3A-AAD9302732B0}" srcOrd="0" destOrd="0" presId="urn:microsoft.com/office/officeart/2008/layout/LinedList"/>
    <dgm:cxn modelId="{1D55806A-BB72-403D-A51B-C77A4E53A1C8}" srcId="{3ADEFCEA-F010-4E44-A992-02C9278C45B7}" destId="{F70E6414-8183-4F5A-97E9-5BD6855C7079}" srcOrd="3" destOrd="0" parTransId="{38409793-9C7E-42A8-A762-DA91D2B9FC24}" sibTransId="{4AF3E0C0-8C11-424C-B0A0-BF859D217713}"/>
    <dgm:cxn modelId="{94D38750-4378-4331-84BB-B11BE63E274F}" type="presOf" srcId="{0D8CEE63-ACF1-44A3-A4FD-777B6DE2A7CF}" destId="{0B88C64F-FDF5-4AC3-B1A6-6CBE0500AF69}" srcOrd="0" destOrd="0" presId="urn:microsoft.com/office/officeart/2008/layout/LinedList"/>
    <dgm:cxn modelId="{AB28F47A-B99E-4936-8C44-4CB55D25D2E9}" srcId="{639353FF-EBFB-49D3-ADDA-B38DC574410C}" destId="{3ADEFCEA-F010-4E44-A992-02C9278C45B7}" srcOrd="0" destOrd="0" parTransId="{85731ED5-EF45-43BF-A535-31AB6B62EA23}" sibTransId="{CFD675DF-A77B-4BC1-A336-325BCE5A2DD6}"/>
    <dgm:cxn modelId="{EBC00790-B7C0-4969-97BF-4092C8F0D3A5}" type="presOf" srcId="{51D7F656-5DB8-412B-B0A4-BFDDFF4CD683}" destId="{349CE6C0-4FF0-4AB9-9E44-5E46677CCFA5}" srcOrd="0" destOrd="0" presId="urn:microsoft.com/office/officeart/2008/layout/LinedList"/>
    <dgm:cxn modelId="{3F665CD1-C375-4439-AD6E-9915660AB211}" srcId="{3ADEFCEA-F010-4E44-A992-02C9278C45B7}" destId="{7203110D-3F69-4E15-B09D-ECE6CD225B01}" srcOrd="5" destOrd="0" parTransId="{FF9587C1-3C1B-42A6-B6FA-89998889A235}" sibTransId="{BAE15AA4-7A0D-45EC-B628-AC7CFB00AF00}"/>
    <dgm:cxn modelId="{DE3B60DC-F0C8-43E2-93F8-B508EA68EBF2}" srcId="{3ADEFCEA-F010-4E44-A992-02C9278C45B7}" destId="{0DC9A605-E68B-4412-8E75-7D24FDACFAC8}" srcOrd="0" destOrd="0" parTransId="{38DB4045-36CD-4E62-91E5-A6798BAB8947}" sibTransId="{25CCCEBD-030A-4FD3-9975-765BA45EDAB8}"/>
    <dgm:cxn modelId="{2125DEE0-C6FF-473D-8E3E-08926A464542}" type="presOf" srcId="{0DC9A605-E68B-4412-8E75-7D24FDACFAC8}" destId="{E98BEE25-FB87-4965-A78A-255E4489CB19}" srcOrd="0" destOrd="0" presId="urn:microsoft.com/office/officeart/2008/layout/LinedList"/>
    <dgm:cxn modelId="{C3D65BE1-2B23-4A15-8BCF-58A55B37F68D}" type="presOf" srcId="{639353FF-EBFB-49D3-ADDA-B38DC574410C}" destId="{29655A00-F269-4E00-B038-5D8814ABBFD4}" srcOrd="0" destOrd="0" presId="urn:microsoft.com/office/officeart/2008/layout/LinedList"/>
    <dgm:cxn modelId="{C62B28E8-5B9E-4023-9488-1F8852054496}" srcId="{3ADEFCEA-F010-4E44-A992-02C9278C45B7}" destId="{1D6BBBD3-9F52-47D8-ADA2-F3083A28DD1B}" srcOrd="2" destOrd="0" parTransId="{807670B2-3845-4DDF-8D26-456348043652}" sibTransId="{3165F28D-FC62-43D5-802F-5CB666A1E4CF}"/>
    <dgm:cxn modelId="{11B30DFB-BCEF-44EC-845A-E04DBAD9A30C}" type="presOf" srcId="{7203110D-3F69-4E15-B09D-ECE6CD225B01}" destId="{3201348E-AE40-4B8B-AC40-51F4E554E668}" srcOrd="0" destOrd="0" presId="urn:microsoft.com/office/officeart/2008/layout/LinedList"/>
    <dgm:cxn modelId="{29BE9B8F-1FF2-4598-991C-8871E191D600}" type="presParOf" srcId="{29655A00-F269-4E00-B038-5D8814ABBFD4}" destId="{F20C3D76-BDD9-4E56-83C9-BABFE9E850F7}" srcOrd="0" destOrd="0" presId="urn:microsoft.com/office/officeart/2008/layout/LinedList"/>
    <dgm:cxn modelId="{2FBBBCA4-D873-4272-9043-34B3679A60F7}" type="presParOf" srcId="{29655A00-F269-4E00-B038-5D8814ABBFD4}" destId="{9ADB348A-3CFE-44C0-BA91-7D0755D4EC1D}" srcOrd="1" destOrd="0" presId="urn:microsoft.com/office/officeart/2008/layout/LinedList"/>
    <dgm:cxn modelId="{4D56A910-712C-4320-A45D-C81785FBD2B5}" type="presParOf" srcId="{9ADB348A-3CFE-44C0-BA91-7D0755D4EC1D}" destId="{17EE82B0-824C-4AC9-AFE0-06ECB369027E}" srcOrd="0" destOrd="0" presId="urn:microsoft.com/office/officeart/2008/layout/LinedList"/>
    <dgm:cxn modelId="{E4D7D1C9-E13F-435E-A1EF-4247FB831CA4}" type="presParOf" srcId="{9ADB348A-3CFE-44C0-BA91-7D0755D4EC1D}" destId="{0B741B0D-BBD2-4752-85F5-EAB89E285848}" srcOrd="1" destOrd="0" presId="urn:microsoft.com/office/officeart/2008/layout/LinedList"/>
    <dgm:cxn modelId="{85C9F6E7-1CF6-4DDB-9DA5-1CC17D7B2503}" type="presParOf" srcId="{0B741B0D-BBD2-4752-85F5-EAB89E285848}" destId="{906CBF4F-5112-4294-9D6A-9F2126FB17E7}" srcOrd="0" destOrd="0" presId="urn:microsoft.com/office/officeart/2008/layout/LinedList"/>
    <dgm:cxn modelId="{5B7408B1-5F3C-4C23-A44A-69347DAC924C}" type="presParOf" srcId="{0B741B0D-BBD2-4752-85F5-EAB89E285848}" destId="{17C4FC86-9451-4960-9DE8-28EE37A0A8FC}" srcOrd="1" destOrd="0" presId="urn:microsoft.com/office/officeart/2008/layout/LinedList"/>
    <dgm:cxn modelId="{EA30C73C-537F-41E1-86BF-511D1F58A906}" type="presParOf" srcId="{17C4FC86-9451-4960-9DE8-28EE37A0A8FC}" destId="{C0888884-B0CC-491D-9F1F-E5B322BEEB24}" srcOrd="0" destOrd="0" presId="urn:microsoft.com/office/officeart/2008/layout/LinedList"/>
    <dgm:cxn modelId="{37BCE46B-C3B0-41A0-930B-FA42E52BCA76}" type="presParOf" srcId="{17C4FC86-9451-4960-9DE8-28EE37A0A8FC}" destId="{E98BEE25-FB87-4965-A78A-255E4489CB19}" srcOrd="1" destOrd="0" presId="urn:microsoft.com/office/officeart/2008/layout/LinedList"/>
    <dgm:cxn modelId="{5D87CD2F-F58F-4CEF-A9EE-BB74C54C1216}" type="presParOf" srcId="{17C4FC86-9451-4960-9DE8-28EE37A0A8FC}" destId="{A4B09E1F-D618-46F0-9D02-16F89BC37E8F}" srcOrd="2" destOrd="0" presId="urn:microsoft.com/office/officeart/2008/layout/LinedList"/>
    <dgm:cxn modelId="{C4B9A31A-842F-45C1-95B5-9323B9FB75A3}" type="presParOf" srcId="{0B741B0D-BBD2-4752-85F5-EAB89E285848}" destId="{CA0FBB94-F7D4-4AE6-B434-3F0F82430DA3}" srcOrd="2" destOrd="0" presId="urn:microsoft.com/office/officeart/2008/layout/LinedList"/>
    <dgm:cxn modelId="{795B740C-0CA3-42D1-9EAA-D9AA8176383A}" type="presParOf" srcId="{0B741B0D-BBD2-4752-85F5-EAB89E285848}" destId="{A557E71E-9705-4736-8500-1B271C82A8F0}" srcOrd="3" destOrd="0" presId="urn:microsoft.com/office/officeart/2008/layout/LinedList"/>
    <dgm:cxn modelId="{5915722E-39D3-4AF5-9A26-991482915046}" type="presParOf" srcId="{0B741B0D-BBD2-4752-85F5-EAB89E285848}" destId="{AC1C1DB5-F51E-4040-B1F9-E942B2485F3E}" srcOrd="4" destOrd="0" presId="urn:microsoft.com/office/officeart/2008/layout/LinedList"/>
    <dgm:cxn modelId="{3CD0E011-00F1-409C-893F-53E359B13847}" type="presParOf" srcId="{AC1C1DB5-F51E-4040-B1F9-E942B2485F3E}" destId="{3CE67E74-CFE1-459C-8738-69B5CF63BD89}" srcOrd="0" destOrd="0" presId="urn:microsoft.com/office/officeart/2008/layout/LinedList"/>
    <dgm:cxn modelId="{8FC3FF8C-550D-44AB-BE20-F86FE1F4AB6B}" type="presParOf" srcId="{AC1C1DB5-F51E-4040-B1F9-E942B2485F3E}" destId="{0B88C64F-FDF5-4AC3-B1A6-6CBE0500AF69}" srcOrd="1" destOrd="0" presId="urn:microsoft.com/office/officeart/2008/layout/LinedList"/>
    <dgm:cxn modelId="{BC54B26C-C14A-4698-A560-662989CFC111}" type="presParOf" srcId="{AC1C1DB5-F51E-4040-B1F9-E942B2485F3E}" destId="{D850D783-DF68-4C83-BA5A-C833DAB56A4E}" srcOrd="2" destOrd="0" presId="urn:microsoft.com/office/officeart/2008/layout/LinedList"/>
    <dgm:cxn modelId="{ED34CE2F-A272-4DBE-90C0-307365AB6541}" type="presParOf" srcId="{0B741B0D-BBD2-4752-85F5-EAB89E285848}" destId="{1E84D155-B12F-4FBE-AFE2-15AED9B85BF2}" srcOrd="5" destOrd="0" presId="urn:microsoft.com/office/officeart/2008/layout/LinedList"/>
    <dgm:cxn modelId="{FBBF9C9E-FA5B-48E3-8260-B564E95523AB}" type="presParOf" srcId="{0B741B0D-BBD2-4752-85F5-EAB89E285848}" destId="{2A7009DF-A3E7-4A44-A87B-5E7F1D87B4E9}" srcOrd="6" destOrd="0" presId="urn:microsoft.com/office/officeart/2008/layout/LinedList"/>
    <dgm:cxn modelId="{9541A58B-E87D-4C67-9A98-351A1914C45C}" type="presParOf" srcId="{0B741B0D-BBD2-4752-85F5-EAB89E285848}" destId="{E61DD953-D73D-4061-BB1D-37E50DC474DA}" srcOrd="7" destOrd="0" presId="urn:microsoft.com/office/officeart/2008/layout/LinedList"/>
    <dgm:cxn modelId="{8F90F493-EC2C-4653-BD81-E0EDD275A9D4}" type="presParOf" srcId="{E61DD953-D73D-4061-BB1D-37E50DC474DA}" destId="{2028BE18-5FF0-404C-B9E0-5EBB5DCF65B0}" srcOrd="0" destOrd="0" presId="urn:microsoft.com/office/officeart/2008/layout/LinedList"/>
    <dgm:cxn modelId="{E66732BB-4766-42CA-9A1B-15457A3C45CC}" type="presParOf" srcId="{E61DD953-D73D-4061-BB1D-37E50DC474DA}" destId="{1E8FC766-2E68-4EFB-9283-73D4E5DEF822}" srcOrd="1" destOrd="0" presId="urn:microsoft.com/office/officeart/2008/layout/LinedList"/>
    <dgm:cxn modelId="{B251340C-C459-49B3-8DC4-931B12111552}" type="presParOf" srcId="{E61DD953-D73D-4061-BB1D-37E50DC474DA}" destId="{0FD32E8E-4A9B-4894-81DD-4F8B08368AA8}" srcOrd="2" destOrd="0" presId="urn:microsoft.com/office/officeart/2008/layout/LinedList"/>
    <dgm:cxn modelId="{2FC1B67D-BD02-44D9-BF56-FE9287F322FB}" type="presParOf" srcId="{0B741B0D-BBD2-4752-85F5-EAB89E285848}" destId="{CAC49B54-C304-4A5D-979B-37B58649A4AC}" srcOrd="8" destOrd="0" presId="urn:microsoft.com/office/officeart/2008/layout/LinedList"/>
    <dgm:cxn modelId="{C5C5BCAE-339E-4879-AF4A-F35DE48AF964}" type="presParOf" srcId="{0B741B0D-BBD2-4752-85F5-EAB89E285848}" destId="{F16B1871-FFA0-4639-A352-810A2FB6373B}" srcOrd="9" destOrd="0" presId="urn:microsoft.com/office/officeart/2008/layout/LinedList"/>
    <dgm:cxn modelId="{369F7514-B300-4120-8FAA-6AD33E310B55}" type="presParOf" srcId="{0B741B0D-BBD2-4752-85F5-EAB89E285848}" destId="{A06CFF2F-74F6-44AF-B5AA-91F08630E753}" srcOrd="10" destOrd="0" presId="urn:microsoft.com/office/officeart/2008/layout/LinedList"/>
    <dgm:cxn modelId="{7252ACC8-6F22-43B8-ACF2-3BBD6B39072A}" type="presParOf" srcId="{A06CFF2F-74F6-44AF-B5AA-91F08630E753}" destId="{4F867393-B80C-4D1B-8F95-4A36B36CF6B0}" srcOrd="0" destOrd="0" presId="urn:microsoft.com/office/officeart/2008/layout/LinedList"/>
    <dgm:cxn modelId="{6473688D-9541-4DF9-865C-F05906E671E6}" type="presParOf" srcId="{A06CFF2F-74F6-44AF-B5AA-91F08630E753}" destId="{ECA39551-71B8-45BE-8C3A-AAD9302732B0}" srcOrd="1" destOrd="0" presId="urn:microsoft.com/office/officeart/2008/layout/LinedList"/>
    <dgm:cxn modelId="{33237D43-3577-4778-ACC9-95111BE9E3E5}" type="presParOf" srcId="{A06CFF2F-74F6-44AF-B5AA-91F08630E753}" destId="{CDD0ABEB-12E8-46DB-AD87-3F431ED3E2F4}" srcOrd="2" destOrd="0" presId="urn:microsoft.com/office/officeart/2008/layout/LinedList"/>
    <dgm:cxn modelId="{A120BD61-F932-44C1-91C6-B4EE26B9210B}" type="presParOf" srcId="{0B741B0D-BBD2-4752-85F5-EAB89E285848}" destId="{8B2342D5-747D-4DEF-A7F8-36CC0E43D8A2}" srcOrd="11" destOrd="0" presId="urn:microsoft.com/office/officeart/2008/layout/LinedList"/>
    <dgm:cxn modelId="{7316BAC4-D6CE-41A1-9E60-DF4ABFFB88B1}" type="presParOf" srcId="{0B741B0D-BBD2-4752-85F5-EAB89E285848}" destId="{421D7DAE-423C-41EA-A1CF-EC404872FDFC}" srcOrd="12" destOrd="0" presId="urn:microsoft.com/office/officeart/2008/layout/LinedList"/>
    <dgm:cxn modelId="{8EAC4035-4690-4471-8A4C-D941D39A52B6}" type="presParOf" srcId="{0B741B0D-BBD2-4752-85F5-EAB89E285848}" destId="{D8002D45-807B-441C-BF4D-4FEAE45E7DF0}" srcOrd="13" destOrd="0" presId="urn:microsoft.com/office/officeart/2008/layout/LinedList"/>
    <dgm:cxn modelId="{EF284C57-5E74-49C4-97B4-77FCBA3C2907}" type="presParOf" srcId="{D8002D45-807B-441C-BF4D-4FEAE45E7DF0}" destId="{40921ED0-413D-4BCD-8DF4-B74E240ABC9C}" srcOrd="0" destOrd="0" presId="urn:microsoft.com/office/officeart/2008/layout/LinedList"/>
    <dgm:cxn modelId="{6D55C98B-3DB3-4D29-8678-8C559C8E227E}" type="presParOf" srcId="{D8002D45-807B-441C-BF4D-4FEAE45E7DF0}" destId="{349CE6C0-4FF0-4AB9-9E44-5E46677CCFA5}" srcOrd="1" destOrd="0" presId="urn:microsoft.com/office/officeart/2008/layout/LinedList"/>
    <dgm:cxn modelId="{89642DF9-647D-40C0-9F2E-E14361F9394C}" type="presParOf" srcId="{D8002D45-807B-441C-BF4D-4FEAE45E7DF0}" destId="{4096F362-BDB6-44A3-A75A-CB5F813B0AA6}" srcOrd="2" destOrd="0" presId="urn:microsoft.com/office/officeart/2008/layout/LinedList"/>
    <dgm:cxn modelId="{D4C6B7FD-9555-4DC1-B658-F01D1EC93855}" type="presParOf" srcId="{0B741B0D-BBD2-4752-85F5-EAB89E285848}" destId="{5C793CBB-4E25-445A-BA9C-ADB8A49174A9}" srcOrd="14" destOrd="0" presId="urn:microsoft.com/office/officeart/2008/layout/LinedList"/>
    <dgm:cxn modelId="{61B21B50-97D8-4ACB-BC7E-DA2EDFD08323}" type="presParOf" srcId="{0B741B0D-BBD2-4752-85F5-EAB89E285848}" destId="{EABC6DAE-95DD-473B-9B77-67BDB1670C07}" srcOrd="15" destOrd="0" presId="urn:microsoft.com/office/officeart/2008/layout/LinedList"/>
    <dgm:cxn modelId="{FFD880F1-BD24-443A-96ED-D15E6D733C51}" type="presParOf" srcId="{0B741B0D-BBD2-4752-85F5-EAB89E285848}" destId="{58D555C7-0886-4724-8B80-AF808180DC82}" srcOrd="16" destOrd="0" presId="urn:microsoft.com/office/officeart/2008/layout/LinedList"/>
    <dgm:cxn modelId="{E41C8FE2-84F4-4E92-951E-E34F4682BE0C}" type="presParOf" srcId="{58D555C7-0886-4724-8B80-AF808180DC82}" destId="{9DA699DE-EDD6-4A66-B7D4-897CE20F8971}" srcOrd="0" destOrd="0" presId="urn:microsoft.com/office/officeart/2008/layout/LinedList"/>
    <dgm:cxn modelId="{B8CAB849-AA8B-4321-A37E-3AD6B93E2E07}" type="presParOf" srcId="{58D555C7-0886-4724-8B80-AF808180DC82}" destId="{3201348E-AE40-4B8B-AC40-51F4E554E668}" srcOrd="1" destOrd="0" presId="urn:microsoft.com/office/officeart/2008/layout/LinedList"/>
    <dgm:cxn modelId="{5EB7BD7F-F23A-4D90-8917-698911B1121C}" type="presParOf" srcId="{58D555C7-0886-4724-8B80-AF808180DC82}" destId="{4F845D42-B1C5-45F7-A207-0DEDE24B1992}" srcOrd="2" destOrd="0" presId="urn:microsoft.com/office/officeart/2008/layout/LinedList"/>
    <dgm:cxn modelId="{424A6C8D-00EF-4A4B-AB76-C536F86E0111}" type="presParOf" srcId="{0B741B0D-BBD2-4752-85F5-EAB89E285848}" destId="{6C66AA05-A70C-40FD-BB77-83E6BB66020D}" srcOrd="17" destOrd="0" presId="urn:microsoft.com/office/officeart/2008/layout/LinedList"/>
    <dgm:cxn modelId="{068BE307-E6BA-41F3-9B61-D945B3D1CF6D}" type="presParOf" srcId="{0B741B0D-BBD2-4752-85F5-EAB89E285848}" destId="{71F3F058-2E28-435E-B1CC-9F8D1F7F04EC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3B042-CEDE-4C63-8447-F0C08E6A7362}">
      <dsp:nvSpPr>
        <dsp:cNvPr id="0" name=""/>
        <dsp:cNvSpPr/>
      </dsp:nvSpPr>
      <dsp:spPr>
        <a:xfrm>
          <a:off x="0" y="29339"/>
          <a:ext cx="6949440" cy="1081080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تكون نظامنا من اربع مهام رئيسية تضمن تغطية شاملة وفعالة لعمليات المتابعة الميدانية:</a:t>
          </a:r>
          <a:endParaRPr lang="en-US" sz="2800" kern="1200" dirty="0"/>
        </a:p>
      </dsp:txBody>
      <dsp:txXfrm>
        <a:off x="52774" y="82113"/>
        <a:ext cx="6843892" cy="975532"/>
      </dsp:txXfrm>
    </dsp:sp>
    <dsp:sp modelId="{EEBA38E6-22BC-4146-A804-B21598119A56}">
      <dsp:nvSpPr>
        <dsp:cNvPr id="0" name=""/>
        <dsp:cNvSpPr/>
      </dsp:nvSpPr>
      <dsp:spPr>
        <a:xfrm>
          <a:off x="0" y="1191059"/>
          <a:ext cx="6949440" cy="108108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b="1" kern="1200" dirty="0"/>
            <a:t>جدولة الزيارات :</a:t>
          </a:r>
          <a:r>
            <a:rPr lang="ar-SA" sz="2800" kern="1200" dirty="0"/>
            <a:t> لتخطيط وتنظيم الزيارات الدورية.</a:t>
          </a:r>
          <a:endParaRPr lang="en-US" sz="2800" kern="1200" dirty="0"/>
        </a:p>
      </dsp:txBody>
      <dsp:txXfrm>
        <a:off x="52774" y="1243833"/>
        <a:ext cx="6843892" cy="975532"/>
      </dsp:txXfrm>
    </dsp:sp>
    <dsp:sp modelId="{F2780812-25DA-4998-85F9-68612E272195}">
      <dsp:nvSpPr>
        <dsp:cNvPr id="0" name=""/>
        <dsp:cNvSpPr/>
      </dsp:nvSpPr>
      <dsp:spPr>
        <a:xfrm>
          <a:off x="0" y="2352778"/>
          <a:ext cx="6949440" cy="10810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b="1" kern="1200" dirty="0"/>
            <a:t>تقارير الزيارات الشاملة:</a:t>
          </a:r>
          <a:r>
            <a:rPr lang="ar-SA" sz="2800" kern="1200" dirty="0"/>
            <a:t> لتقييم الأداء في المواقع بدقة.</a:t>
          </a:r>
          <a:endParaRPr lang="en-US" sz="2800" kern="1200" dirty="0"/>
        </a:p>
      </dsp:txBody>
      <dsp:txXfrm>
        <a:off x="52774" y="2405552"/>
        <a:ext cx="6843892" cy="975532"/>
      </dsp:txXfrm>
    </dsp:sp>
    <dsp:sp modelId="{F02A39AE-6412-44F5-ACA5-828708D5178C}">
      <dsp:nvSpPr>
        <dsp:cNvPr id="0" name=""/>
        <dsp:cNvSpPr/>
      </dsp:nvSpPr>
      <dsp:spPr>
        <a:xfrm>
          <a:off x="0" y="3514498"/>
          <a:ext cx="6949440" cy="108108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b="1" kern="1200" dirty="0"/>
            <a:t>إدارة المخالفات بفاعلية:</a:t>
          </a:r>
          <a:r>
            <a:rPr lang="ar-SA" sz="2800" kern="1200" dirty="0"/>
            <a:t> لضمان الانضباط وتطبيق اللوائح.</a:t>
          </a:r>
          <a:endParaRPr lang="en-US" sz="2800" kern="1200" dirty="0"/>
        </a:p>
      </dsp:txBody>
      <dsp:txXfrm>
        <a:off x="52774" y="3567272"/>
        <a:ext cx="6843892" cy="975532"/>
      </dsp:txXfrm>
    </dsp:sp>
    <dsp:sp modelId="{74190B03-0DBE-4627-95B1-CD12A53EAFB1}">
      <dsp:nvSpPr>
        <dsp:cNvPr id="0" name=""/>
        <dsp:cNvSpPr/>
      </dsp:nvSpPr>
      <dsp:spPr>
        <a:xfrm>
          <a:off x="0" y="4676218"/>
          <a:ext cx="6949440" cy="10810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مهام التحضير اليومي : الحضور والغياب لرجال الامن</a:t>
          </a:r>
          <a:endParaRPr lang="en-GB" sz="2800" kern="1200" dirty="0"/>
        </a:p>
      </dsp:txBody>
      <dsp:txXfrm>
        <a:off x="52774" y="4728992"/>
        <a:ext cx="6843892" cy="975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C3D76-BDD9-4E56-83C9-BABFE9E850F7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E82B0-824C-4AC9-AFE0-06ECB369027E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b="1" kern="1200" dirty="0"/>
            <a:t>تخطيط محكم ومنظم لزيارات المشرفين:</a:t>
          </a:r>
          <a:endParaRPr lang="en-US" sz="2800" kern="1200" dirty="0"/>
        </a:p>
      </dsp:txBody>
      <dsp:txXfrm>
        <a:off x="0" y="0"/>
        <a:ext cx="2103120" cy="4351338"/>
      </dsp:txXfrm>
    </dsp:sp>
    <dsp:sp modelId="{E98BEE25-FB87-4965-A78A-255E4489CB19}">
      <dsp:nvSpPr>
        <dsp:cNvPr id="0" name=""/>
        <dsp:cNvSpPr/>
      </dsp:nvSpPr>
      <dsp:spPr>
        <a:xfrm>
          <a:off x="2260854" y="34260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b="1" kern="1200"/>
            <a:t>تحديد فترات الجدولة:</a:t>
          </a:r>
          <a:r>
            <a:rPr lang="ar-SA" sz="2300" kern="1200"/>
            <a:t> إمكانية جدولة الزيارات أسبوعياً أو كل أسبوعين.</a:t>
          </a:r>
          <a:endParaRPr lang="en-US" sz="2300" kern="1200"/>
        </a:p>
      </dsp:txBody>
      <dsp:txXfrm>
        <a:off x="2260854" y="34260"/>
        <a:ext cx="8254746" cy="685208"/>
      </dsp:txXfrm>
    </dsp:sp>
    <dsp:sp modelId="{CA0FBB94-F7D4-4AE6-B434-3F0F82430DA3}">
      <dsp:nvSpPr>
        <dsp:cNvPr id="0" name=""/>
        <dsp:cNvSpPr/>
      </dsp:nvSpPr>
      <dsp:spPr>
        <a:xfrm>
          <a:off x="2103120" y="71946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8C64F-FDF5-4AC3-B1A6-6CBE0500AF69}">
      <dsp:nvSpPr>
        <dsp:cNvPr id="0" name=""/>
        <dsp:cNvSpPr/>
      </dsp:nvSpPr>
      <dsp:spPr>
        <a:xfrm>
          <a:off x="2260854" y="753729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b="1" kern="1200"/>
            <a:t>تفاصيل الزيارة الدقيقة:</a:t>
          </a:r>
          <a:r>
            <a:rPr lang="ar-SA" sz="2300" kern="1200"/>
            <a:t> تحديد دقيق للمواقع، التواريخ، والأوقات المحددة للزيارة.</a:t>
          </a:r>
          <a:endParaRPr lang="en-US" sz="2300" kern="1200"/>
        </a:p>
      </dsp:txBody>
      <dsp:txXfrm>
        <a:off x="2260854" y="753729"/>
        <a:ext cx="8254746" cy="685208"/>
      </dsp:txXfrm>
    </dsp:sp>
    <dsp:sp modelId="{1E84D155-B12F-4FBE-AFE2-15AED9B85BF2}">
      <dsp:nvSpPr>
        <dsp:cNvPr id="0" name=""/>
        <dsp:cNvSpPr/>
      </dsp:nvSpPr>
      <dsp:spPr>
        <a:xfrm>
          <a:off x="2103120" y="143893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FC766-2E68-4EFB-9283-73D4E5DEF822}">
      <dsp:nvSpPr>
        <dsp:cNvPr id="0" name=""/>
        <dsp:cNvSpPr/>
      </dsp:nvSpPr>
      <dsp:spPr>
        <a:xfrm>
          <a:off x="2260854" y="1473197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b="1" kern="1200"/>
            <a:t>ربط بيانات المشروع:</a:t>
          </a:r>
          <a:r>
            <a:rPr lang="ar-SA" sz="2300" kern="1200"/>
            <a:t> ربط الزيارات بالمدن وأسماء المشاريع لسهولة التتبع والفلترة.</a:t>
          </a:r>
          <a:endParaRPr lang="en-US" sz="2300" kern="1200"/>
        </a:p>
      </dsp:txBody>
      <dsp:txXfrm>
        <a:off x="2260854" y="1473197"/>
        <a:ext cx="8254746" cy="685208"/>
      </dsp:txXfrm>
    </dsp:sp>
    <dsp:sp modelId="{CAC49B54-C304-4A5D-979B-37B58649A4AC}">
      <dsp:nvSpPr>
        <dsp:cNvPr id="0" name=""/>
        <dsp:cNvSpPr/>
      </dsp:nvSpPr>
      <dsp:spPr>
        <a:xfrm>
          <a:off x="2103120" y="21584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39551-71B8-45BE-8C3A-AAD9302732B0}">
      <dsp:nvSpPr>
        <dsp:cNvPr id="0" name=""/>
        <dsp:cNvSpPr/>
      </dsp:nvSpPr>
      <dsp:spPr>
        <a:xfrm>
          <a:off x="2260854" y="2192666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b="1" kern="1200"/>
            <a:t>مرونة التعديل والإدارة:</a:t>
          </a:r>
          <a:r>
            <a:rPr lang="ar-SA" sz="2300" kern="1200"/>
            <a:t> إمكانية التعديل، الإلغاء، أو إعادة جدولة الزيارات بمرونة.</a:t>
          </a:r>
          <a:endParaRPr lang="en-US" sz="2300" kern="1200"/>
        </a:p>
      </dsp:txBody>
      <dsp:txXfrm>
        <a:off x="2260854" y="2192666"/>
        <a:ext cx="8254746" cy="685208"/>
      </dsp:txXfrm>
    </dsp:sp>
    <dsp:sp modelId="{8B2342D5-747D-4DEF-A7F8-36CC0E43D8A2}">
      <dsp:nvSpPr>
        <dsp:cNvPr id="0" name=""/>
        <dsp:cNvSpPr/>
      </dsp:nvSpPr>
      <dsp:spPr>
        <a:xfrm>
          <a:off x="2103120" y="287787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CE6C0-4FF0-4AB9-9E44-5E46677CCFA5}">
      <dsp:nvSpPr>
        <dsp:cNvPr id="0" name=""/>
        <dsp:cNvSpPr/>
      </dsp:nvSpPr>
      <dsp:spPr>
        <a:xfrm>
          <a:off x="2260854" y="2912135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b="1" kern="1200"/>
            <a:t>لوحة تحكم للمشرفين:</a:t>
          </a:r>
          <a:r>
            <a:rPr lang="ar-SA" sz="2300" kern="1200"/>
            <a:t> عرض جدول زمني واضح لكل مشرف للزيارات المكلف بها.</a:t>
          </a:r>
          <a:endParaRPr lang="en-US" sz="2300" kern="1200"/>
        </a:p>
      </dsp:txBody>
      <dsp:txXfrm>
        <a:off x="2260854" y="2912135"/>
        <a:ext cx="8254746" cy="685208"/>
      </dsp:txXfrm>
    </dsp:sp>
    <dsp:sp modelId="{5C793CBB-4E25-445A-BA9C-ADB8A49174A9}">
      <dsp:nvSpPr>
        <dsp:cNvPr id="0" name=""/>
        <dsp:cNvSpPr/>
      </dsp:nvSpPr>
      <dsp:spPr>
        <a:xfrm>
          <a:off x="2103120" y="359734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1348E-AE40-4B8B-AC40-51F4E554E668}">
      <dsp:nvSpPr>
        <dsp:cNvPr id="0" name=""/>
        <dsp:cNvSpPr/>
      </dsp:nvSpPr>
      <dsp:spPr>
        <a:xfrm>
          <a:off x="2260854" y="3631603"/>
          <a:ext cx="8254746" cy="6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b="1" kern="1200"/>
            <a:t>توفير خريطة تفاعلية:</a:t>
          </a:r>
          <a:r>
            <a:rPr lang="ar-SA" sz="2300" kern="1200"/>
            <a:t> لعرض مواقع الزيارات المجدولة وتسهيل التنقل.</a:t>
          </a:r>
          <a:endParaRPr lang="en-US" sz="2300" kern="1200"/>
        </a:p>
      </dsp:txBody>
      <dsp:txXfrm>
        <a:off x="2260854" y="3631603"/>
        <a:ext cx="8254746" cy="685208"/>
      </dsp:txXfrm>
    </dsp:sp>
    <dsp:sp modelId="{6C66AA05-A70C-40FD-BB77-83E6BB66020D}">
      <dsp:nvSpPr>
        <dsp:cNvPr id="0" name=""/>
        <dsp:cNvSpPr/>
      </dsp:nvSpPr>
      <dsp:spPr>
        <a:xfrm>
          <a:off x="2103120" y="431681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84A5-263B-4F20-6A13-61F9384CA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363D0-6D5A-4BB5-6380-FE6748130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FC2A-D9B0-2966-21A3-66DCD372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A4F-C0CC-48FB-99BC-9DD3DB747680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6FEAB-34C6-7088-00AB-83F6ED8A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35D7-2801-0ECC-817B-392E1C30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871-16EC-472E-86E2-26A7FBCE2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2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104B-0ACE-E861-A77B-E56E9251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B37D-52CF-81A9-5A81-F5C9E3D5D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BC74-954A-9157-F5B5-6C77371E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A4F-C0CC-48FB-99BC-9DD3DB747680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16819-65ED-2063-5432-95FB2FB4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F839-588E-3319-A053-10F6E057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871-16EC-472E-86E2-26A7FBCE2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0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05D44-C685-90B6-0ED5-ED92027C9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3C51F-9168-1054-2321-462AC9B40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D172C-4827-A154-CD3F-DE17689A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A4F-C0CC-48FB-99BC-9DD3DB747680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D392-5CE2-B953-85A3-26DDD4D4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10F4D-EC21-7561-E4B0-06096FA0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871-16EC-472E-86E2-26A7FBCE2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80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7F8B-3D18-8354-7F09-55D65D00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40CDB-CBF9-238C-F1DA-642F8544E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26F7C-CA44-A1B5-45AE-F9D788B1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A4F-C0CC-48FB-99BC-9DD3DB747680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BFA91-2BC2-C074-CEE1-DCD66691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6F8FB-889B-1313-3319-7DB54AC6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871-16EC-472E-86E2-26A7FBCE2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5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9FA1-C7EC-8C0D-7A80-1CEB54B3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686EA-7993-AF20-8135-7899CEB5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6F3E5-D025-AA01-2A2F-A0E6ED09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A4F-C0CC-48FB-99BC-9DD3DB747680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60762-655D-0CA4-C012-6862B4A5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E335-E7A7-04CD-75CA-E43A9D8F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871-16EC-472E-86E2-26A7FBCE2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4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7EF0-4476-A0A8-39B7-2B92DBDE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22E4C-52D9-A150-4ED2-E9048732C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93F21-5FAA-864A-3583-B4178A0C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904FC-2CB9-C53C-E94F-0FDF80C4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A4F-C0CC-48FB-99BC-9DD3DB747680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6D761-CE6D-DE4A-2EA1-324B6C34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1F2D5-22AE-0301-650E-2D44120A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871-16EC-472E-86E2-26A7FBCE2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0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23D0-FDF4-CBC7-2208-B0FB79CA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51CA8-B153-97F7-F93D-A2C65D4EB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8DCB3-710D-5CFA-CC6B-1EC882834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70F01-B957-B28A-D4B9-764C1F1EB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447C8-D92E-6567-19BE-93051AF81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E3D4F-B1E8-FDEF-8E0D-4F2D6748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A4F-C0CC-48FB-99BC-9DD3DB747680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F2F5B-3DD0-6540-B41A-8B9F6882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3C3EC-6950-E7DC-4711-57B55597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871-16EC-472E-86E2-26A7FBCE2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8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6937-3E4E-E632-ACCE-F6C0F5B9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29CAE-23C4-E069-6842-3BB07DB8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A4F-C0CC-48FB-99BC-9DD3DB747680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4DDD8-F18B-4B29-8F10-2D71A032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07315-4AE7-07AD-CC06-0E8C04B2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871-16EC-472E-86E2-26A7FBCE2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71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53567-E20B-7CCD-202E-45A0002D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A4F-C0CC-48FB-99BC-9DD3DB747680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F6949-3C56-F419-388C-859CEB14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52DB4-B4DE-912D-032A-43BDB972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871-16EC-472E-86E2-26A7FBCE2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75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0D45-0C5F-E28A-BBA0-0869C51A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F78E9-33A6-0389-01F7-8F3A8596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4B5E5-9BD6-787E-5493-3D859E9F5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D8924-F499-65B5-36E1-1EC427FC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A4F-C0CC-48FB-99BC-9DD3DB747680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ABAF4-2C06-B21A-5BF5-1CDD3305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28CDA-71E5-0A9C-428A-F6327879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871-16EC-472E-86E2-26A7FBCE2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EB95-C9DC-B905-80BF-34B34579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5E431-F4AF-CA21-D73B-11E0C9F93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C46D1-2407-E7C0-4440-D2AC62CF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4A3D6-56AF-884C-9236-3783ADC3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A4F-C0CC-48FB-99BC-9DD3DB747680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06629-5057-21A4-083B-3280BF5A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4E3FB-1A9F-6916-484C-7579B46B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871-16EC-472E-86E2-26A7FBCE2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97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7C49F-F493-2E64-1C5E-9711BECB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E3E4-DEB0-CD87-8337-CCB33360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416A-B020-ADD6-9801-74D24D7BB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A8A4F-C0CC-48FB-99BC-9DD3DB747680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EACC7-9C8F-71B0-1BF2-3FBD7A051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4A7AC-C2E3-40A3-5452-53187F69B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ADC871-16EC-472E-86E2-26A7FBCE2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D898B8EB-E53C-4E72-9817-B4BFCAD73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2" name="Freeform: Shape 1061">
            <a:extLst>
              <a:ext uri="{FF2B5EF4-FFF2-40B4-BE49-F238E27FC236}">
                <a16:creationId xmlns:a16="http://schemas.microsoft.com/office/drawing/2014/main" id="{4E130362-2F35-4AB7-9EA5-DBC0F771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4" name="Freeform: Shape 1063">
            <a:extLst>
              <a:ext uri="{FF2B5EF4-FFF2-40B4-BE49-F238E27FC236}">
                <a16:creationId xmlns:a16="http://schemas.microsoft.com/office/drawing/2014/main" id="{56BE988C-7A5B-41EC-A46C-AEA93D8D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20555-0F22-F635-36F1-AD70984B6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023360" cy="3200400"/>
          </a:xfrm>
        </p:spPr>
        <p:txBody>
          <a:bodyPr>
            <a:normAutofit/>
          </a:bodyPr>
          <a:lstStyle/>
          <a:p>
            <a:pPr algn="l" rtl="1"/>
            <a:r>
              <a:rPr lang="ar-SA" sz="4800" b="1"/>
              <a:t>نظام متابعة</a:t>
            </a:r>
            <a:br>
              <a:rPr lang="ar-SA" sz="4800" b="1"/>
            </a:br>
            <a:r>
              <a:rPr lang="ar-SA" sz="4800" b="1"/>
              <a:t>مشرفين الميدان</a:t>
            </a: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75BB-739F-FB29-BAF2-80822F843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3931920" cy="1207008"/>
          </a:xfrm>
        </p:spPr>
        <p:txBody>
          <a:bodyPr>
            <a:normAutofit/>
          </a:bodyPr>
          <a:lstStyle/>
          <a:p>
            <a:pPr algn="l"/>
            <a:r>
              <a:rPr lang="ar-SA" sz="2600"/>
              <a:t>شركة سمارا للحراسات الأمنية </a:t>
            </a:r>
            <a:endParaRPr lang="en-GB" sz="260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E3CB1EC0-40A9-4D5E-B7E2-6E3423CE2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logo with a shield and a symbol&#10;&#10;AI-generated content may be incorrect.">
            <a:extLst>
              <a:ext uri="{FF2B5EF4-FFF2-40B4-BE49-F238E27FC236}">
                <a16:creationId xmlns:a16="http://schemas.microsoft.com/office/drawing/2014/main" id="{D279C0FF-808F-4CAE-1564-C67D24E29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3" r="-5" b="-5"/>
          <a:stretch>
            <a:fillRect/>
          </a:stretch>
        </p:blipFill>
        <p:spPr>
          <a:xfrm>
            <a:off x="5396869" y="625682"/>
            <a:ext cx="3190485" cy="2670048"/>
          </a:xfrm>
          <a:prstGeom prst="rect">
            <a:avLst/>
          </a:prstGeom>
        </p:spPr>
      </p:pic>
      <p:pic>
        <p:nvPicPr>
          <p:cNvPr id="1026" name="Picture 2" descr="شركة شبلا للحراسات الامنية">
            <a:extLst>
              <a:ext uri="{FF2B5EF4-FFF2-40B4-BE49-F238E27FC236}">
                <a16:creationId xmlns:a16="http://schemas.microsoft.com/office/drawing/2014/main" id="{EF763980-0FA9-100F-C2C3-880F0021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" r="26034" b="-3"/>
          <a:stretch>
            <a:fillRect/>
          </a:stretch>
        </p:blipFill>
        <p:spPr bwMode="auto">
          <a:xfrm>
            <a:off x="8886077" y="625682"/>
            <a:ext cx="2874997" cy="26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CBE52EF-2889-423F-947C-0E44A760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07115B-8275-9C68-3611-E8BFA1015E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983" r="5310" b="-4"/>
          <a:stretch>
            <a:fillRect/>
          </a:stretch>
        </p:blipFill>
        <p:spPr>
          <a:xfrm>
            <a:off x="5554941" y="3388059"/>
            <a:ext cx="2874341" cy="2670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D524B-93D3-140C-E1F0-579E455F95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03" r="21588"/>
          <a:stretch>
            <a:fillRect/>
          </a:stretch>
        </p:blipFill>
        <p:spPr>
          <a:xfrm>
            <a:off x="8708299" y="3392424"/>
            <a:ext cx="3232461" cy="26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0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0725-BA0C-020C-5997-4A1D15CAB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0C70-5B93-B581-E8FC-6E6DA483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b="1" dirty="0">
                <a:highlight>
                  <a:srgbClr val="FFFF00"/>
                </a:highlight>
              </a:rPr>
              <a:t>إدارة المخالفات بفاعلية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01AEC-BA55-D7FA-B9CD-35F0641B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ar-SA" b="1" dirty="0"/>
              <a:t>نظام شفاف وعادل لضبط المخالفات وضمان الانضباط:</a:t>
            </a:r>
            <a:endParaRPr lang="ar-SA" b="1" dirty="0">
              <a:effectLst/>
            </a:endParaRPr>
          </a:p>
          <a:p>
            <a:pPr algn="r" rtl="1" fontAlgn="base"/>
            <a:r>
              <a:rPr lang="ar-SA" b="1" dirty="0"/>
              <a:t>نموذج مخصص لتسجيل المخالفات:</a:t>
            </a:r>
            <a:r>
              <a:rPr lang="ar-SA" dirty="0"/>
              <a:t> يسهل على المشرفين تسجيل أي مخالفة يتم رصدها في الموقع.</a:t>
            </a:r>
          </a:p>
          <a:p>
            <a:pPr algn="r" rtl="1" fontAlgn="base"/>
            <a:r>
              <a:rPr lang="ar-SA" b="1" dirty="0"/>
              <a:t>أمثلة للمخالفات الشائعة:</a:t>
            </a:r>
            <a:endParaRPr lang="ar-SA" dirty="0"/>
          </a:p>
          <a:p>
            <a:pPr algn="r" rtl="1" fontAlgn="base"/>
            <a:r>
              <a:rPr lang="ar-SA" dirty="0"/>
              <a:t>عدم الالتزام بالزي الرسمي أو المظهر العام.</a:t>
            </a:r>
          </a:p>
          <a:p>
            <a:pPr algn="r" rtl="1" fontAlgn="base"/>
            <a:r>
              <a:rPr lang="ar-SA" dirty="0"/>
              <a:t>القيام بالتدخين في الأماكن المحظورة أو أثناء الدوام.</a:t>
            </a:r>
          </a:p>
          <a:p>
            <a:pPr algn="r" rtl="1" fontAlgn="base"/>
            <a:r>
              <a:rPr lang="ar-SA" dirty="0"/>
              <a:t>عدم اليقظة أو الانشغال بالهاتف الشخصي.</a:t>
            </a:r>
          </a:p>
          <a:p>
            <a:pPr algn="r" rtl="1" fontAlgn="base"/>
            <a:r>
              <a:rPr lang="ar-SA" dirty="0"/>
              <a:t>التأخر عن الدوام أو المغادرة المبكرة.</a:t>
            </a:r>
          </a:p>
          <a:p>
            <a:pPr algn="r" rtl="1" fontAlgn="base"/>
            <a:r>
              <a:rPr lang="ar-SA" b="1" dirty="0"/>
              <a:t>ربط المخالفة بخصم مالي:</a:t>
            </a:r>
            <a:r>
              <a:rPr lang="ar-SA" dirty="0"/>
              <a:t> تحديد مبلغ خصم مالي محدد لكل نوع من المخالفات.</a:t>
            </a:r>
          </a:p>
          <a:p>
            <a:pPr algn="r" rtl="1" fontAlgn="base"/>
            <a:r>
              <a:rPr lang="ar-SA" b="1" dirty="0"/>
              <a:t>تسجيل آلي للخصم:</a:t>
            </a:r>
            <a:r>
              <a:rPr lang="ar-SA" dirty="0"/>
              <a:t> تسجيل المخالفة آلياً وخصمها من راتب الموظف في نهاية الشهر.</a:t>
            </a:r>
          </a:p>
          <a:p>
            <a:pPr algn="r" rtl="1" fontAlgn="base"/>
            <a:r>
              <a:rPr lang="ar-SA" b="1" dirty="0"/>
              <a:t>سجل كامل للمخالفات:</a:t>
            </a:r>
            <a:r>
              <a:rPr lang="ar-SA" dirty="0"/>
              <a:t> الاحتفاظ بسجل تفصيلي لجميع المخالفات الصادرة لكل موظف.</a:t>
            </a:r>
          </a:p>
          <a:p>
            <a:pPr marL="0" indent="0" algn="r" rtl="1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60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F1D62-22E2-F53C-5DCC-FABC8D0C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pPr algn="r" rtl="1"/>
            <a:r>
              <a:rPr lang="ar-SA" sz="4100" b="1" dirty="0"/>
              <a:t>تحديات الرقابة التقليدية في الحراسات الأمنية:</a:t>
            </a:r>
            <a:endParaRPr lang="en-GB" sz="4100" dirty="0"/>
          </a:p>
        </p:txBody>
      </p:sp>
      <p:pic>
        <p:nvPicPr>
          <p:cNvPr id="2050" name="Picture 2" descr="مجلة التدريب - طرق التعامل مع ضغوط العمل">
            <a:extLst>
              <a:ext uri="{FF2B5EF4-FFF2-40B4-BE49-F238E27FC236}">
                <a16:creationId xmlns:a16="http://schemas.microsoft.com/office/drawing/2014/main" id="{B1EAB6A8-6640-0DA2-2AD9-0C798AD1E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" r="33777" b="-1"/>
          <a:stretch>
            <a:fillRect/>
          </a:stretch>
        </p:blipFill>
        <p:spPr bwMode="auto">
          <a:xfrm>
            <a:off x="1" y="10"/>
            <a:ext cx="637336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5C47-1585-13A0-51CA-338E79990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pPr algn="r" rtl="1" fontAlgn="base"/>
            <a:r>
              <a:rPr lang="ar-SA" sz="1800" b="1" dirty="0"/>
              <a:t>صعوبة التخطيط الفعال:</a:t>
            </a:r>
            <a:r>
              <a:rPr lang="ar-SA" sz="1800" dirty="0"/>
              <a:t> للزيارات الدورية للمشرفين.</a:t>
            </a:r>
          </a:p>
          <a:p>
            <a:pPr algn="r" rtl="1" fontAlgn="base"/>
            <a:r>
              <a:rPr lang="ar-SA" sz="1800" b="1" dirty="0"/>
              <a:t>نقص البيانات الدقيقة:</a:t>
            </a:r>
            <a:r>
              <a:rPr lang="ar-SA" sz="1800" dirty="0"/>
              <a:t> حول أداء المواقع وحالة الأمن.</a:t>
            </a:r>
          </a:p>
          <a:p>
            <a:pPr algn="r" rtl="1" fontAlgn="base"/>
            <a:r>
              <a:rPr lang="ar-SA" sz="1800" b="1" dirty="0"/>
              <a:t>استهلاك الوقت والجهد:</a:t>
            </a:r>
            <a:r>
              <a:rPr lang="ar-SA" sz="1800" dirty="0"/>
              <a:t> في إعداد التقارير يدوياً وتجميع المعلومات.</a:t>
            </a:r>
          </a:p>
          <a:p>
            <a:pPr algn="r" rtl="1" fontAlgn="base"/>
            <a:r>
              <a:rPr lang="ar-SA" sz="1800" b="1" dirty="0"/>
              <a:t>صعوبة تتبع المخالفات:</a:t>
            </a:r>
            <a:r>
              <a:rPr lang="ar-SA" sz="1800" dirty="0"/>
              <a:t> وتطبيق الجزاءات بشكل فوري وفعال.</a:t>
            </a:r>
          </a:p>
          <a:p>
            <a:pPr algn="r" rtl="1"/>
            <a:r>
              <a:rPr lang="ar-SA" sz="1800" b="1" dirty="0"/>
              <a:t>تأثير ذلك على جودة الخدمة:</a:t>
            </a:r>
            <a:r>
              <a:rPr lang="ar-SA" sz="1800" dirty="0"/>
              <a:t> ورضا العملاء، مما يؤثر على سمعة الشركة.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6914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CFEC2F-43CB-0B87-5E89-D476CEBA4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0311E-C6C5-59B9-4774-FAEAEF40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pPr algn="r" rtl="1"/>
            <a:r>
              <a:rPr lang="ar-SA" b="1" dirty="0"/>
              <a:t>الحل: نظام متابعة زيارات المشرفين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45503-0B58-7C8D-5479-80EEE6B9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4361687" cy="4096512"/>
          </a:xfrm>
        </p:spPr>
        <p:txBody>
          <a:bodyPr>
            <a:normAutofit/>
          </a:bodyPr>
          <a:lstStyle/>
          <a:p>
            <a:pPr algn="r" rtl="1"/>
            <a:r>
              <a:rPr lang="ar-SA" sz="1800" b="1" dirty="0"/>
              <a:t>نظام متكامل لرقابة فعّالة ومحترفة:</a:t>
            </a:r>
            <a:endParaRPr lang="ar-SA" sz="1800" b="1" dirty="0">
              <a:effectLst/>
            </a:endParaRPr>
          </a:p>
          <a:p>
            <a:pPr algn="r" rtl="1" fontAlgn="base"/>
            <a:r>
              <a:rPr lang="ar-SA" sz="1800" b="1" dirty="0"/>
              <a:t>حل رقمي مبتكر:</a:t>
            </a:r>
            <a:r>
              <a:rPr lang="ar-SA" sz="1800" dirty="0"/>
              <a:t> يهدف إلى أتمتة وتنظيم عملية زيارات المشرفين.</a:t>
            </a:r>
          </a:p>
          <a:p>
            <a:pPr algn="r" rtl="1" fontAlgn="base"/>
            <a:r>
              <a:rPr lang="ar-SA" sz="1800" b="1" dirty="0"/>
              <a:t>تحسين جودة الخدمة:</a:t>
            </a:r>
            <a:r>
              <a:rPr lang="ar-SA" sz="1800" dirty="0"/>
              <a:t> وتعزيز الامتثال للمعايير الأمنية المحددة.</a:t>
            </a:r>
          </a:p>
          <a:p>
            <a:pPr algn="r" rtl="1" fontAlgn="base"/>
            <a:r>
              <a:rPr lang="ar-SA" sz="1800" b="1" dirty="0"/>
              <a:t>توفير رؤى تحليلية:</a:t>
            </a:r>
            <a:r>
              <a:rPr lang="ar-SA" sz="1800" dirty="0"/>
              <a:t> دقيقة ومستمرة لدعم اتخاذ القرار الإداري.</a:t>
            </a:r>
          </a:p>
          <a:p>
            <a:pPr algn="r" rtl="1" fontAlgn="base"/>
            <a:r>
              <a:rPr lang="ar-SA" sz="1800" b="1" dirty="0"/>
              <a:t>زيادة الشفافية والمساءلة:</a:t>
            </a:r>
            <a:r>
              <a:rPr lang="ar-SA" sz="1800" dirty="0"/>
              <a:t> في جميع جوانب عمليات المراقبة.</a:t>
            </a:r>
          </a:p>
          <a:p>
            <a:pPr algn="r" rtl="1"/>
            <a:endParaRPr lang="en-GB" sz="1800" dirty="0"/>
          </a:p>
        </p:txBody>
      </p:sp>
      <p:pic>
        <p:nvPicPr>
          <p:cNvPr id="3074" name="Picture 2" descr="Isometric time management concept illustrated | Free Vector">
            <a:extLst>
              <a:ext uri="{FF2B5EF4-FFF2-40B4-BE49-F238E27FC236}">
                <a16:creationId xmlns:a16="http://schemas.microsoft.com/office/drawing/2014/main" id="{5B55805B-5DEC-E30A-1F40-CE2456FF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7"/>
          <a:stretch>
            <a:fillRect/>
          </a:stretch>
        </p:blipFill>
        <p:spPr bwMode="auto">
          <a:xfrm>
            <a:off x="5818632" y="-1"/>
            <a:ext cx="63733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87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C916E9-AE5F-8CC9-CB22-731770576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3DBF4-0551-B387-1111-7AFA4E51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pPr algn="r" rtl="1"/>
            <a:r>
              <a:rPr lang="ar-SA" sz="4000" b="1"/>
              <a:t> المهام الأساسية للنظام</a:t>
            </a:r>
            <a:endParaRPr lang="en-GB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1F3055-A258-C7C1-3775-2EC8298F14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029819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611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DE81-75AA-33AC-881C-F8775A8EA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BB35-1E1B-6630-B022-7A229C5A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الية العمل داخل النظام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04F5F3-330E-E164-FA57-9D4EDF558667}"/>
              </a:ext>
            </a:extLst>
          </p:cNvPr>
          <p:cNvSpPr/>
          <p:nvPr/>
        </p:nvSpPr>
        <p:spPr>
          <a:xfrm>
            <a:off x="10491601" y="2544460"/>
            <a:ext cx="1256704" cy="569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dirty="0"/>
              <a:t>تسجيل بيانات المشرفين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38422F-6609-ECE7-B7A4-EE5729FE54E3}"/>
              </a:ext>
            </a:extLst>
          </p:cNvPr>
          <p:cNvSpPr/>
          <p:nvPr/>
        </p:nvSpPr>
        <p:spPr>
          <a:xfrm>
            <a:off x="10491601" y="3333723"/>
            <a:ext cx="1256704" cy="569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dirty="0"/>
              <a:t>تسجيل بيانات رجال الأمن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7FAFF-6FC0-2022-F9D3-5DB26A85C121}"/>
              </a:ext>
            </a:extLst>
          </p:cNvPr>
          <p:cNvSpPr/>
          <p:nvPr/>
        </p:nvSpPr>
        <p:spPr>
          <a:xfrm>
            <a:off x="6752723" y="2544460"/>
            <a:ext cx="1256704" cy="569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ts val="1200"/>
              </a:lnSpc>
            </a:pPr>
            <a:r>
              <a:rPr lang="ar-SA" dirty="0"/>
              <a:t>ادخال شاشة  التخطيط الاسبوعي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88F13C-C025-6147-8B83-E0760717B7F6}"/>
              </a:ext>
            </a:extLst>
          </p:cNvPr>
          <p:cNvSpPr/>
          <p:nvPr/>
        </p:nvSpPr>
        <p:spPr>
          <a:xfrm>
            <a:off x="1216321" y="2544460"/>
            <a:ext cx="1256704" cy="569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dirty="0"/>
              <a:t>تقارير ومتابعة 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B55503-3EC4-B6EA-88EF-442F3C489F44}"/>
              </a:ext>
            </a:extLst>
          </p:cNvPr>
          <p:cNvSpPr/>
          <p:nvPr/>
        </p:nvSpPr>
        <p:spPr>
          <a:xfrm>
            <a:off x="4911910" y="2544460"/>
            <a:ext cx="1256704" cy="569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sz="1600" b="1" dirty="0"/>
              <a:t>تعبئة نموذج الزيارة الميدانية</a:t>
            </a:r>
            <a:endParaRPr lang="en-GB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94A23-4559-A9E4-C767-3B0BEFFC183F}"/>
              </a:ext>
            </a:extLst>
          </p:cNvPr>
          <p:cNvSpPr/>
          <p:nvPr/>
        </p:nvSpPr>
        <p:spPr>
          <a:xfrm>
            <a:off x="10484605" y="1690688"/>
            <a:ext cx="1256704" cy="569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dirty="0">
                <a:highlight>
                  <a:srgbClr val="FFFF00"/>
                </a:highlight>
              </a:rPr>
              <a:t>إدارة العمليات</a:t>
            </a:r>
            <a:endParaRPr lang="en-GB" dirty="0">
              <a:highlight>
                <a:srgbClr val="00FF00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E1623F-DA33-E900-DE9D-457BFBD8CE1C}"/>
              </a:ext>
            </a:extLst>
          </p:cNvPr>
          <p:cNvSpPr/>
          <p:nvPr/>
        </p:nvSpPr>
        <p:spPr>
          <a:xfrm>
            <a:off x="6745727" y="1690688"/>
            <a:ext cx="1256704" cy="569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dirty="0">
                <a:highlight>
                  <a:srgbClr val="FFFF00"/>
                </a:highlight>
              </a:rPr>
              <a:t>إدارة العمليات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AF46BA-0E4C-E88E-1D8D-D9F062B8A554}"/>
              </a:ext>
            </a:extLst>
          </p:cNvPr>
          <p:cNvSpPr/>
          <p:nvPr/>
        </p:nvSpPr>
        <p:spPr>
          <a:xfrm>
            <a:off x="4904914" y="1690688"/>
            <a:ext cx="1256704" cy="569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dirty="0">
                <a:highlight>
                  <a:srgbClr val="00FFFF"/>
                </a:highlight>
              </a:rPr>
              <a:t>المشرفين</a:t>
            </a:r>
            <a:r>
              <a:rPr lang="ar-SA" dirty="0"/>
              <a:t> 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686E2A-8C37-3CFF-DC21-0EE977F306D4}"/>
              </a:ext>
            </a:extLst>
          </p:cNvPr>
          <p:cNvSpPr/>
          <p:nvPr/>
        </p:nvSpPr>
        <p:spPr>
          <a:xfrm>
            <a:off x="1209324" y="1690688"/>
            <a:ext cx="1256704" cy="569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dirty="0">
                <a:highlight>
                  <a:srgbClr val="00FF00"/>
                </a:highlight>
              </a:rPr>
              <a:t>ادارة المتابعة </a:t>
            </a:r>
            <a:endParaRPr lang="en-GB" dirty="0">
              <a:highlight>
                <a:srgbClr val="00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1156-4274-8DD6-07C8-48E231810921}"/>
              </a:ext>
            </a:extLst>
          </p:cNvPr>
          <p:cNvSpPr/>
          <p:nvPr/>
        </p:nvSpPr>
        <p:spPr>
          <a:xfrm>
            <a:off x="4911910" y="3333723"/>
            <a:ext cx="1256704" cy="569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dirty="0"/>
              <a:t>تعبئة نموذج المخالفة</a:t>
            </a:r>
            <a:endParaRPr lang="en-GB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7C5D4A4-3ADD-C042-B909-50CE183141AE}"/>
              </a:ext>
            </a:extLst>
          </p:cNvPr>
          <p:cNvSpPr/>
          <p:nvPr/>
        </p:nvSpPr>
        <p:spPr>
          <a:xfrm>
            <a:off x="11016939" y="2260665"/>
            <a:ext cx="321804" cy="28379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360DC4B-BFEE-0D66-208A-65DAE30E3799}"/>
              </a:ext>
            </a:extLst>
          </p:cNvPr>
          <p:cNvSpPr/>
          <p:nvPr/>
        </p:nvSpPr>
        <p:spPr>
          <a:xfrm>
            <a:off x="11030930" y="3090433"/>
            <a:ext cx="321804" cy="28379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AFCA57E-03EE-4A53-DEFA-C3CED5B5248F}"/>
              </a:ext>
            </a:extLst>
          </p:cNvPr>
          <p:cNvSpPr/>
          <p:nvPr/>
        </p:nvSpPr>
        <p:spPr>
          <a:xfrm>
            <a:off x="7243293" y="2260665"/>
            <a:ext cx="321804" cy="28379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9B60351-E689-A37B-1044-DF63645F07A1}"/>
              </a:ext>
            </a:extLst>
          </p:cNvPr>
          <p:cNvSpPr/>
          <p:nvPr/>
        </p:nvSpPr>
        <p:spPr>
          <a:xfrm>
            <a:off x="5341089" y="2260665"/>
            <a:ext cx="321804" cy="28379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7C7DE81-111D-25CE-4818-8F90A0E787A3}"/>
              </a:ext>
            </a:extLst>
          </p:cNvPr>
          <p:cNvSpPr/>
          <p:nvPr/>
        </p:nvSpPr>
        <p:spPr>
          <a:xfrm>
            <a:off x="5341089" y="3097504"/>
            <a:ext cx="321804" cy="28379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6363526-BECB-8358-0A19-123CBE2DBB07}"/>
              </a:ext>
            </a:extLst>
          </p:cNvPr>
          <p:cNvSpPr/>
          <p:nvPr/>
        </p:nvSpPr>
        <p:spPr>
          <a:xfrm>
            <a:off x="1689288" y="2260665"/>
            <a:ext cx="321804" cy="28379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FE8A7D2F-F0E8-B7D7-4DA2-93F71F683F8B}"/>
              </a:ext>
            </a:extLst>
          </p:cNvPr>
          <p:cNvSpPr/>
          <p:nvPr/>
        </p:nvSpPr>
        <p:spPr>
          <a:xfrm>
            <a:off x="8165620" y="1832749"/>
            <a:ext cx="398758" cy="285854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1E58D65F-CB73-A9DE-76AC-962F9380F3F5}"/>
              </a:ext>
            </a:extLst>
          </p:cNvPr>
          <p:cNvSpPr/>
          <p:nvPr/>
        </p:nvSpPr>
        <p:spPr>
          <a:xfrm>
            <a:off x="6239054" y="1832749"/>
            <a:ext cx="398758" cy="285854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4D718939-039F-3A92-03C1-D3D2C03BA3CB}"/>
              </a:ext>
            </a:extLst>
          </p:cNvPr>
          <p:cNvSpPr/>
          <p:nvPr/>
        </p:nvSpPr>
        <p:spPr>
          <a:xfrm>
            <a:off x="2525311" y="1832749"/>
            <a:ext cx="398758" cy="285854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6DB9E4-95A1-44DF-FA30-8093D70239B7}"/>
              </a:ext>
            </a:extLst>
          </p:cNvPr>
          <p:cNvSpPr/>
          <p:nvPr/>
        </p:nvSpPr>
        <p:spPr>
          <a:xfrm>
            <a:off x="8657023" y="2544460"/>
            <a:ext cx="1256704" cy="569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dirty="0"/>
              <a:t>تسجيل بيانات المشاريع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CC168F-598F-4C2E-7D9C-86DD2BCF82D2}"/>
              </a:ext>
            </a:extLst>
          </p:cNvPr>
          <p:cNvSpPr/>
          <p:nvPr/>
        </p:nvSpPr>
        <p:spPr>
          <a:xfrm>
            <a:off x="8650027" y="1690688"/>
            <a:ext cx="1256704" cy="569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dirty="0">
                <a:highlight>
                  <a:srgbClr val="FFFF00"/>
                </a:highlight>
              </a:rPr>
              <a:t>إدارة التخطيط</a:t>
            </a:r>
            <a:endParaRPr lang="en-GB" dirty="0">
              <a:highlight>
                <a:srgbClr val="00FF00"/>
              </a:highlight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BD09C71E-5255-F195-1CDB-CA5BA51EB0B2}"/>
              </a:ext>
            </a:extLst>
          </p:cNvPr>
          <p:cNvSpPr/>
          <p:nvPr/>
        </p:nvSpPr>
        <p:spPr>
          <a:xfrm>
            <a:off x="9182361" y="2260665"/>
            <a:ext cx="321804" cy="28379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05D69-D0C8-FB47-C587-57E96C104830}"/>
              </a:ext>
            </a:extLst>
          </p:cNvPr>
          <p:cNvSpPr/>
          <p:nvPr/>
        </p:nvSpPr>
        <p:spPr>
          <a:xfrm>
            <a:off x="4904914" y="4175642"/>
            <a:ext cx="1256704" cy="569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dirty="0"/>
              <a:t>التحضير اليومي 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9CF005-23A5-024D-C200-8655F1C251B9}"/>
              </a:ext>
            </a:extLst>
          </p:cNvPr>
          <p:cNvSpPr/>
          <p:nvPr/>
        </p:nvSpPr>
        <p:spPr>
          <a:xfrm>
            <a:off x="3149485" y="2544460"/>
            <a:ext cx="1256704" cy="569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dirty="0"/>
              <a:t>الاعتماد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398E1C-7229-E07C-4FCC-B6C9EFEC554A}"/>
              </a:ext>
            </a:extLst>
          </p:cNvPr>
          <p:cNvSpPr/>
          <p:nvPr/>
        </p:nvSpPr>
        <p:spPr>
          <a:xfrm>
            <a:off x="3142488" y="1690688"/>
            <a:ext cx="1256704" cy="569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dirty="0">
                <a:highlight>
                  <a:srgbClr val="00FF00"/>
                </a:highlight>
              </a:rPr>
              <a:t>مدير الخدمات الامنية</a:t>
            </a:r>
            <a:endParaRPr lang="en-GB" dirty="0">
              <a:highlight>
                <a:srgbClr val="00FF00"/>
              </a:highlight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382D18A-7DA6-08F1-7520-5DA3C4902243}"/>
              </a:ext>
            </a:extLst>
          </p:cNvPr>
          <p:cNvSpPr/>
          <p:nvPr/>
        </p:nvSpPr>
        <p:spPr>
          <a:xfrm>
            <a:off x="3622452" y="2260665"/>
            <a:ext cx="321804" cy="28379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93A8246E-9AFC-46CD-DBE6-54906C96A53C}"/>
              </a:ext>
            </a:extLst>
          </p:cNvPr>
          <p:cNvSpPr/>
          <p:nvPr/>
        </p:nvSpPr>
        <p:spPr>
          <a:xfrm>
            <a:off x="4458475" y="1832749"/>
            <a:ext cx="398758" cy="285854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99E67426-A5E0-06ED-9A6D-E9F6118C7FA0}"/>
              </a:ext>
            </a:extLst>
          </p:cNvPr>
          <p:cNvSpPr/>
          <p:nvPr/>
        </p:nvSpPr>
        <p:spPr>
          <a:xfrm>
            <a:off x="9923385" y="1827912"/>
            <a:ext cx="398758" cy="285854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8BDE177B-DB83-38F6-FAD8-1038486F6982}"/>
              </a:ext>
            </a:extLst>
          </p:cNvPr>
          <p:cNvSpPr/>
          <p:nvPr/>
        </p:nvSpPr>
        <p:spPr>
          <a:xfrm>
            <a:off x="5341089" y="3897339"/>
            <a:ext cx="321804" cy="28379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FD0DB9-BD76-943C-806B-293FDB42F3B6}"/>
              </a:ext>
            </a:extLst>
          </p:cNvPr>
          <p:cNvSpPr/>
          <p:nvPr/>
        </p:nvSpPr>
        <p:spPr>
          <a:xfrm>
            <a:off x="4561653" y="1463351"/>
            <a:ext cx="3699799" cy="370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60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6D57-4A96-8178-922A-7BD6574F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76CE-A048-3BD0-2001-B4109CB8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4000" dirty="0"/>
              <a:t>الصلاحيات المطلوبة </a:t>
            </a:r>
          </a:p>
          <a:p>
            <a:pPr lvl="1" algn="r" rtl="1"/>
            <a:r>
              <a:rPr lang="ar-SA" sz="3600" dirty="0"/>
              <a:t>مشرفين المواقع ( 3 مستخدمين )</a:t>
            </a:r>
          </a:p>
          <a:p>
            <a:pPr lvl="1" algn="r" rtl="1"/>
            <a:r>
              <a:rPr lang="ar-SA" sz="3600" dirty="0"/>
              <a:t>مدير التخطيط ومديرالمتابعة ( 3 مستخدمين )</a:t>
            </a:r>
          </a:p>
          <a:p>
            <a:pPr lvl="1" algn="r" rtl="1"/>
            <a:r>
              <a:rPr lang="ar-SA" sz="3600" dirty="0"/>
              <a:t>المدير العام ( 3 مستخدمين 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5881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AC22-DB13-D309-F168-B5A7931B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96D6-A918-7459-5B92-F118FE74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/>
              <a:t>البرنامج عبارة عن </a:t>
            </a:r>
            <a:r>
              <a:rPr lang="en-GB" dirty="0"/>
              <a:t>WebApp</a:t>
            </a:r>
            <a:r>
              <a:rPr lang="ar-SA" dirty="0"/>
              <a:t> علي رابط </a:t>
            </a:r>
          </a:p>
          <a:p>
            <a:pPr algn="r" rtl="1"/>
            <a:r>
              <a:rPr lang="ar-SA" dirty="0"/>
              <a:t>كل موظف لديه اسم مستخدم وكلمة مرور ( علي حسب جدول الصلاحيات )</a:t>
            </a:r>
          </a:p>
          <a:p>
            <a:pPr algn="r" rtl="1"/>
            <a:r>
              <a:rPr lang="ar-SA" dirty="0"/>
              <a:t>موظفين الادارة استخدام المتصفح من جهازالكمبيوتر </a:t>
            </a:r>
          </a:p>
          <a:p>
            <a:pPr algn="r" rtl="1"/>
            <a:r>
              <a:rPr lang="ar-SA" dirty="0"/>
              <a:t>المشرفين من خلال جهاز </a:t>
            </a:r>
            <a:r>
              <a:rPr lang="en-GB" dirty="0"/>
              <a:t>Tablet </a:t>
            </a:r>
            <a:r>
              <a:rPr lang="ar-SA" dirty="0"/>
              <a:t> </a:t>
            </a:r>
          </a:p>
          <a:p>
            <a:pPr algn="r" rtl="1"/>
            <a:endParaRPr lang="ar-SA" dirty="0"/>
          </a:p>
          <a:p>
            <a:pPr algn="r"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07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450DF-49F0-0A60-8E5B-B1A8DB5C0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767A-DD92-F3A8-6161-18127C8D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b="1" dirty="0">
                <a:highlight>
                  <a:srgbClr val="FFFF00"/>
                </a:highlight>
              </a:rPr>
              <a:t>جدولة الزيارات</a:t>
            </a:r>
            <a:endParaRPr lang="en-GB" dirty="0">
              <a:highlight>
                <a:srgbClr val="FFFF00"/>
              </a:highlight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3115D9-D50B-2507-CC41-E31A2E932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5209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806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66203-2F1F-12AF-C228-9FAE0D997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9250-D8F0-316A-68B7-41DFEA40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b="1" dirty="0">
                <a:highlight>
                  <a:srgbClr val="FFFF00"/>
                </a:highlight>
              </a:rPr>
              <a:t>تقارير الزيارات الشاملة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8F6E-FF0A-E056-E32D-4519C18F4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ar-SA" b="1" dirty="0"/>
              <a:t>تقييم دقيق وموضوعي لأداء المواقع:</a:t>
            </a:r>
            <a:endParaRPr lang="ar-SA" b="1" dirty="0">
              <a:effectLst/>
            </a:endParaRPr>
          </a:p>
          <a:p>
            <a:pPr algn="r" rtl="1" fontAlgn="base"/>
            <a:r>
              <a:rPr lang="ar-SA" b="1" dirty="0"/>
              <a:t>نماذج تقارير مخصصة:</a:t>
            </a:r>
            <a:r>
              <a:rPr lang="ar-SA" dirty="0"/>
              <a:t> مصممة لتقييم الجوانب المختلفة في الموقع الأمني.</a:t>
            </a:r>
          </a:p>
          <a:p>
            <a:pPr algn="r" rtl="1" fontAlgn="base"/>
            <a:r>
              <a:rPr lang="ar-SA" b="1" dirty="0"/>
              <a:t>تقييمات تفصيلية تشمل:</a:t>
            </a:r>
            <a:endParaRPr lang="ar-SA" dirty="0"/>
          </a:p>
          <a:p>
            <a:pPr algn="r" rtl="1" fontAlgn="base"/>
            <a:r>
              <a:rPr lang="ar-SA" b="1" dirty="0"/>
              <a:t>أداء رجل الأمن:</a:t>
            </a:r>
            <a:r>
              <a:rPr lang="ar-SA" dirty="0"/>
              <a:t> الالتزام بالزي، اليقظة، التعامل مع الزوار، المعرفة بالإجراءات.</a:t>
            </a:r>
          </a:p>
          <a:p>
            <a:pPr algn="r" rtl="1" fontAlgn="base"/>
            <a:r>
              <a:rPr lang="ar-SA" b="1" dirty="0"/>
              <a:t>تقييم المكتب:</a:t>
            </a:r>
            <a:r>
              <a:rPr lang="ar-SA" dirty="0"/>
              <a:t> النظافة، التنظيم، توفر المعدات اللازمة (سجلات، هواتف، أجهزة اتصال).</a:t>
            </a:r>
          </a:p>
          <a:p>
            <a:pPr algn="r" rtl="1" fontAlgn="base"/>
            <a:r>
              <a:rPr lang="ar-SA" b="1" dirty="0"/>
              <a:t>كاميرات المراقبة:</a:t>
            </a:r>
            <a:r>
              <a:rPr lang="ar-SA" dirty="0"/>
              <a:t> الفعالية، الصيانة، وضوح الصورة، التغطية الكاملة للموقع.</a:t>
            </a:r>
          </a:p>
          <a:p>
            <a:pPr algn="r" rtl="1" fontAlgn="base"/>
            <a:r>
              <a:rPr lang="ar-SA" b="1" dirty="0"/>
              <a:t>المركبات الأمنية:</a:t>
            </a:r>
            <a:r>
              <a:rPr lang="ar-SA" dirty="0"/>
              <a:t> النظافة، الصيانة الدورية، جاهزية التشغيل، توفر الوقود.</a:t>
            </a:r>
          </a:p>
          <a:p>
            <a:pPr algn="r" rtl="1" fontAlgn="base"/>
            <a:r>
              <a:rPr lang="ar-SA" b="1" dirty="0"/>
              <a:t>عدة أمور أخرى:</a:t>
            </a:r>
            <a:r>
              <a:rPr lang="ar-SA" dirty="0"/>
              <a:t> مثل أجهزة الإنذار، الإضاءة، وغيرها حسب متطلبات الموقع.</a:t>
            </a:r>
          </a:p>
          <a:p>
            <a:pPr algn="r" rtl="1" fontAlgn="base"/>
            <a:r>
              <a:rPr lang="ar-SA" b="1" dirty="0"/>
              <a:t>إرفاق الوسائط:</a:t>
            </a:r>
            <a:r>
              <a:rPr lang="ar-SA" dirty="0"/>
              <a:t> إمكانية إضافة صور وملاحظات نصية داعمة للتقرير.</a:t>
            </a:r>
          </a:p>
          <a:p>
            <a:pPr algn="r" rtl="1" fontAlgn="base"/>
            <a:r>
              <a:rPr lang="ar-SA" b="1" dirty="0"/>
              <a:t>تقارير قابلة للتصدير:</a:t>
            </a:r>
            <a:r>
              <a:rPr lang="ar-SA" dirty="0"/>
              <a:t> إنشاء تقارير تفصيلية بصيغ متنوعة (</a:t>
            </a:r>
            <a:r>
              <a:rPr lang="en-GB" dirty="0"/>
              <a:t>PDF/Excel) </a:t>
            </a:r>
            <a:r>
              <a:rPr lang="ar-SA" dirty="0"/>
              <a:t>للتحليل والمشاركة.</a:t>
            </a:r>
          </a:p>
          <a:p>
            <a:pPr algn="r"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95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593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نظام متابعة مشرفين الميدان</vt:lpstr>
      <vt:lpstr>تحديات الرقابة التقليدية في الحراسات الأمنية:</vt:lpstr>
      <vt:lpstr>الحل: نظام متابعة زيارات المشرفين</vt:lpstr>
      <vt:lpstr> المهام الأساسية للنظام</vt:lpstr>
      <vt:lpstr>الية العمل داخل النظام </vt:lpstr>
      <vt:lpstr>PowerPoint Presentation</vt:lpstr>
      <vt:lpstr>PowerPoint Presentation</vt:lpstr>
      <vt:lpstr>جدولة الزيارات</vt:lpstr>
      <vt:lpstr>تقارير الزيارات الشاملة</vt:lpstr>
      <vt:lpstr>إدارة المخالفات بفاعلية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Alaa Alshazlie</dc:creator>
  <cp:lastModifiedBy>Alaa Alshazlie</cp:lastModifiedBy>
  <cp:revision>15</cp:revision>
  <dcterms:created xsi:type="dcterms:W3CDTF">2025-06-26T06:24:11Z</dcterms:created>
  <dcterms:modified xsi:type="dcterms:W3CDTF">2025-07-20T14:06:02Z</dcterms:modified>
</cp:coreProperties>
</file>