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7.jpeg" ContentType="image/jpeg"/>
  <Override PartName="/ppt/media/image6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8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Modifiez le style du </a:t>
            </a: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70CDF09-4DAA-49CD-8B86-2BE6F6A7C1F7}" type="datetime">
              <a:rPr b="0" lang="en-CA" sz="1200" spc="-1" strike="noStrike">
                <a:solidFill>
                  <a:srgbClr val="8b8b8b"/>
                </a:solidFill>
                <a:latin typeface="Calibri"/>
              </a:rPr>
              <a:t>19-8-2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C013304-347A-47C8-A083-7D7C546DFA3C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5D21FE0-2837-49FB-A005-5FBB0B1719F3}" type="datetime">
              <a:rPr b="0" lang="en-CA" sz="1200" spc="-1" strike="noStrike">
                <a:solidFill>
                  <a:srgbClr val="8b8b8b"/>
                </a:solidFill>
                <a:latin typeface="Calibri"/>
              </a:rPr>
              <a:t>19-8-2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4C2B55-DB49-4FE3-A93D-CD8470C415BE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91432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91432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91432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91432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53d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32000" y="1008000"/>
            <a:ext cx="6408000" cy="55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CA" sz="3300" spc="-1" strike="noStrike">
                <a:solidFill>
                  <a:srgbClr val="ffffff"/>
                </a:solidFill>
                <a:latin typeface="Arial"/>
              </a:rPr>
              <a:t>LES COMPTES À SUIVRE :</a:t>
            </a:r>
            <a:endParaRPr b="1" lang="en-C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07400" y="2566440"/>
            <a:ext cx="7704000" cy="36000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Shape 3"/>
          <p:cNvSpPr txBox="1"/>
          <p:nvPr/>
        </p:nvSpPr>
        <p:spPr>
          <a:xfrm>
            <a:off x="766080" y="2489040"/>
            <a:ext cx="7560000" cy="367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15000"/>
              </a:lnSpc>
            </a:pPr>
            <a:r>
              <a:rPr b="0" lang="en-CA" sz="2000" spc="-1" strike="noStrike">
                <a:solidFill>
                  <a:srgbClr val="d1f8ff"/>
                </a:solidFill>
                <a:latin typeface="Arial"/>
              </a:rPr>
              <a:t>@timberners_lee : Créateur du web </a:t>
            </a:r>
            <a:endParaRPr b="0" lang="en-CA" sz="2000" spc="-1" strike="noStrike">
              <a:solidFill>
                <a:srgbClr val="d1f8ff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2000" spc="-1" strike="noStrike">
                <a:solidFill>
                  <a:srgbClr val="d1f8ff"/>
                </a:solidFill>
                <a:latin typeface="Arial"/>
              </a:rPr>
              <a:t>@m_nebra : Fondateur d’Openclassrooms</a:t>
            </a:r>
            <a:endParaRPr b="0" lang="en-CA" sz="2000" spc="-1" strike="noStrike">
              <a:solidFill>
                <a:srgbClr val="d1f8ff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2000" spc="-1" strike="noStrike">
                <a:solidFill>
                  <a:srgbClr val="d1f8ff"/>
                </a:solidFill>
                <a:latin typeface="Arial"/>
              </a:rPr>
              <a:t>@yannkervarec : Directeur des programmes à Euratechnologies</a:t>
            </a:r>
            <a:endParaRPr b="0" lang="en-CA" sz="2000" spc="-1" strike="noStrike">
              <a:solidFill>
                <a:srgbClr val="d1f8ff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2000" spc="-1" strike="noStrike">
                <a:solidFill>
                  <a:srgbClr val="d1f8ff"/>
                </a:solidFill>
                <a:latin typeface="Arial"/>
              </a:rPr>
              <a:t>@Korben : Gérant de korben.info site d’infos tech et divers</a:t>
            </a:r>
            <a:endParaRPr b="0" lang="en-CA" sz="2000" spc="-1" strike="noStrike">
              <a:solidFill>
                <a:srgbClr val="d1f8ff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2000" spc="-1" strike="noStrike">
                <a:solidFill>
                  <a:srgbClr val="d1f8ff"/>
                </a:solidFill>
                <a:latin typeface="Arial"/>
              </a:rPr>
              <a:t>@BrendanEich : Co-fondateur de Mozilla et Javascript</a:t>
            </a:r>
            <a:endParaRPr b="0" lang="en-CA" sz="2000" spc="-1" strike="noStrike">
              <a:solidFill>
                <a:srgbClr val="d1f8ff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2000" spc="-1" strike="noStrike">
                <a:solidFill>
                  <a:srgbClr val="d1f8ff"/>
                </a:solidFill>
                <a:latin typeface="Arial"/>
              </a:rPr>
              <a:t>@davidwalshblog : Mozilla senior developper et blogger</a:t>
            </a:r>
            <a:endParaRPr b="0" lang="en-CA" sz="2000" spc="-1" strike="noStrike">
              <a:solidFill>
                <a:srgbClr val="d1f8ff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2000" spc="-1" strike="noStrike">
                <a:solidFill>
                  <a:srgbClr val="d1f8ff"/>
                </a:solidFill>
                <a:latin typeface="Arial"/>
              </a:rPr>
              <a:t>@ID_AA_Carmack : Chief technical officer chez Oculus VR</a:t>
            </a:r>
            <a:endParaRPr b="0" lang="en-CA" sz="2000" spc="-1" strike="noStrike">
              <a:solidFill>
                <a:srgbClr val="d1f8ff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2000" spc="-1" strike="noStrike">
                <a:solidFill>
                  <a:srgbClr val="d1f8ff"/>
                </a:solidFill>
                <a:latin typeface="Arial"/>
              </a:rPr>
              <a:t>@Una : Dev Frontend et conférenciére sur le web art</a:t>
            </a:r>
            <a:endParaRPr b="0" lang="en-CA" sz="2000" spc="-1" strike="noStrike">
              <a:solidFill>
                <a:srgbClr val="d1f8ff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2000" spc="-1" strike="noStrike">
                <a:solidFill>
                  <a:srgbClr val="d1f8ff"/>
                </a:solidFill>
                <a:latin typeface="Arial"/>
              </a:rPr>
              <a:t>@JenniferDewalt : A créer 180 sites web en 180 jours </a:t>
            </a:r>
            <a:endParaRPr b="0" lang="en-CA" sz="2000" spc="-1" strike="noStrike">
              <a:solidFill>
                <a:srgbClr val="d1f8ff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CA" sz="2000" spc="-1" strike="noStrike">
                <a:solidFill>
                  <a:srgbClr val="d1f8ff"/>
                </a:solidFill>
                <a:latin typeface="Arial"/>
              </a:rPr>
              <a:t>@DBNess : Co-fondatrice de Girl Develop It qui apprend aux femmes adultes le développement logiciel</a:t>
            </a:r>
            <a:endParaRPr b="0" lang="en-CA" sz="2000" spc="-1" strike="noStrike">
              <a:solidFill>
                <a:srgbClr val="d1f8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914328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LibreOffice/6.2.5.2$Linux_X86_64 LibreOffice_project/20$Build-2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2019-07-31T19:32:35Z</dcterms:created>
  <dc:creator>Famille B-CARLIER</dc:creator>
  <dc:description/>
  <dc:language>en-CA</dc:language>
  <cp:lastModifiedBy/>
  <cp:lastPrinted>2019-07-31T20:14:15Z</cp:lastPrinted>
  <dcterms:modified xsi:type="dcterms:W3CDTF">2019-08-02T11:24:17Z</dcterms:modified>
  <cp:revision>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